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5" r:id="rId1"/>
  </p:sldMasterIdLst>
  <p:sldIdLst>
    <p:sldId id="256" r:id="rId2"/>
    <p:sldId id="264" r:id="rId3"/>
    <p:sldId id="257" r:id="rId4"/>
    <p:sldId id="258" r:id="rId5"/>
    <p:sldId id="260" r:id="rId6"/>
    <p:sldId id="262" r:id="rId7"/>
    <p:sldId id="261" r:id="rId8"/>
    <p:sldId id="263" r:id="rId9"/>
    <p:sldId id="266" r:id="rId10"/>
    <p:sldId id="268" r:id="rId11"/>
    <p:sldId id="272" r:id="rId12"/>
    <p:sldId id="271" r:id="rId13"/>
    <p:sldId id="270" r:id="rId14"/>
    <p:sldId id="274" r:id="rId15"/>
    <p:sldId id="269" r:id="rId16"/>
    <p:sldId id="273" r:id="rId17"/>
    <p:sldId id="259" r:id="rId18"/>
    <p:sldId id="265" r:id="rId19"/>
    <p:sldId id="26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5687"/>
  </p:normalViewPr>
  <p:slideViewPr>
    <p:cSldViewPr snapToGrid="0" snapToObjects="1">
      <p:cViewPr varScale="1">
        <p:scale>
          <a:sx n="90" d="100"/>
          <a:sy n="90" d="100"/>
        </p:scale>
        <p:origin x="184"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ata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AC6635-71C8-4914-A9BA-0F574E067CDB}"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0E3D5433-D10A-40D5-81EB-8786C1F7FCF0}">
      <dgm:prSet custT="1"/>
      <dgm:spPr/>
      <dgm:t>
        <a:bodyPr/>
        <a:lstStyle/>
        <a:p>
          <a:pPr algn="ctr"/>
          <a:r>
            <a:rPr lang="en-US" sz="3200" baseline="0" dirty="0"/>
            <a:t>Airbnb is a vacation rental platform where the user can rent a home for tourism experiences. </a:t>
          </a:r>
          <a:endParaRPr lang="en-US" sz="3200" dirty="0"/>
        </a:p>
      </dgm:t>
    </dgm:pt>
    <dgm:pt modelId="{4EF8A426-BE7B-491A-ACF8-4976B058789C}" type="parTrans" cxnId="{E8A095B3-7CC2-45AE-BCFD-8ACF9F013CF7}">
      <dgm:prSet/>
      <dgm:spPr/>
      <dgm:t>
        <a:bodyPr/>
        <a:lstStyle/>
        <a:p>
          <a:endParaRPr lang="en-US"/>
        </a:p>
      </dgm:t>
    </dgm:pt>
    <dgm:pt modelId="{99783239-92CC-4C6B-9BC9-E9C7559F9749}" type="sibTrans" cxnId="{E8A095B3-7CC2-45AE-BCFD-8ACF9F013CF7}">
      <dgm:prSet/>
      <dgm:spPr/>
      <dgm:t>
        <a:bodyPr/>
        <a:lstStyle/>
        <a:p>
          <a:endParaRPr lang="en-US"/>
        </a:p>
      </dgm:t>
    </dgm:pt>
    <dgm:pt modelId="{CCA0D08F-1584-4D4D-8132-567D98C60022}">
      <dgm:prSet custT="1"/>
      <dgm:spPr/>
      <dgm:t>
        <a:bodyPr/>
        <a:lstStyle/>
        <a:p>
          <a:r>
            <a:rPr lang="en-US" sz="3300" baseline="0" dirty="0"/>
            <a:t>User can also list their properties in Airbnb for renting it out.</a:t>
          </a:r>
          <a:endParaRPr lang="en-US" sz="3300" dirty="0"/>
        </a:p>
      </dgm:t>
    </dgm:pt>
    <dgm:pt modelId="{3370FA1E-FCC2-404A-8BEF-1D0B7EB15F09}" type="parTrans" cxnId="{8A366C0F-719E-4A95-8E37-B8A17F3EB38E}">
      <dgm:prSet/>
      <dgm:spPr/>
      <dgm:t>
        <a:bodyPr/>
        <a:lstStyle/>
        <a:p>
          <a:endParaRPr lang="en-US"/>
        </a:p>
      </dgm:t>
    </dgm:pt>
    <dgm:pt modelId="{22848596-E5CB-4908-9A58-D73766C44DB6}" type="sibTrans" cxnId="{8A366C0F-719E-4A95-8E37-B8A17F3EB38E}">
      <dgm:prSet/>
      <dgm:spPr/>
      <dgm:t>
        <a:bodyPr/>
        <a:lstStyle/>
        <a:p>
          <a:endParaRPr lang="en-US"/>
        </a:p>
      </dgm:t>
    </dgm:pt>
    <dgm:pt modelId="{808AEC7D-526E-994E-81CA-F831D207CD6C}" type="pres">
      <dgm:prSet presAssocID="{14AC6635-71C8-4914-A9BA-0F574E067CDB}" presName="diagram" presStyleCnt="0">
        <dgm:presLayoutVars>
          <dgm:dir/>
          <dgm:resizeHandles val="exact"/>
        </dgm:presLayoutVars>
      </dgm:prSet>
      <dgm:spPr/>
    </dgm:pt>
    <dgm:pt modelId="{0EFF3D83-1AF6-494C-ADF5-35D77E7B0D50}" type="pres">
      <dgm:prSet presAssocID="{0E3D5433-D10A-40D5-81EB-8786C1F7FCF0}" presName="node" presStyleLbl="node1" presStyleIdx="0" presStyleCnt="2">
        <dgm:presLayoutVars>
          <dgm:bulletEnabled val="1"/>
        </dgm:presLayoutVars>
      </dgm:prSet>
      <dgm:spPr/>
    </dgm:pt>
    <dgm:pt modelId="{58CF6192-D28A-2245-A6F8-8773029D165C}" type="pres">
      <dgm:prSet presAssocID="{99783239-92CC-4C6B-9BC9-E9C7559F9749}" presName="sibTrans" presStyleCnt="0"/>
      <dgm:spPr/>
    </dgm:pt>
    <dgm:pt modelId="{0AA14F75-E50F-AF47-B77A-B4E9F1CC8D6D}" type="pres">
      <dgm:prSet presAssocID="{CCA0D08F-1584-4D4D-8132-567D98C60022}" presName="node" presStyleLbl="node1" presStyleIdx="1" presStyleCnt="2">
        <dgm:presLayoutVars>
          <dgm:bulletEnabled val="1"/>
        </dgm:presLayoutVars>
      </dgm:prSet>
      <dgm:spPr/>
    </dgm:pt>
  </dgm:ptLst>
  <dgm:cxnLst>
    <dgm:cxn modelId="{8A366C0F-719E-4A95-8E37-B8A17F3EB38E}" srcId="{14AC6635-71C8-4914-A9BA-0F574E067CDB}" destId="{CCA0D08F-1584-4D4D-8132-567D98C60022}" srcOrd="1" destOrd="0" parTransId="{3370FA1E-FCC2-404A-8BEF-1D0B7EB15F09}" sibTransId="{22848596-E5CB-4908-9A58-D73766C44DB6}"/>
    <dgm:cxn modelId="{D3C2F455-5319-E54D-9C0B-DF38E9BAE532}" type="presOf" srcId="{14AC6635-71C8-4914-A9BA-0F574E067CDB}" destId="{808AEC7D-526E-994E-81CA-F831D207CD6C}" srcOrd="0" destOrd="0" presId="urn:microsoft.com/office/officeart/2005/8/layout/default"/>
    <dgm:cxn modelId="{E8A095B3-7CC2-45AE-BCFD-8ACF9F013CF7}" srcId="{14AC6635-71C8-4914-A9BA-0F574E067CDB}" destId="{0E3D5433-D10A-40D5-81EB-8786C1F7FCF0}" srcOrd="0" destOrd="0" parTransId="{4EF8A426-BE7B-491A-ACF8-4976B058789C}" sibTransId="{99783239-92CC-4C6B-9BC9-E9C7559F9749}"/>
    <dgm:cxn modelId="{00C19FC5-270E-1648-86FC-4418D13D223F}" type="presOf" srcId="{CCA0D08F-1584-4D4D-8132-567D98C60022}" destId="{0AA14F75-E50F-AF47-B77A-B4E9F1CC8D6D}" srcOrd="0" destOrd="0" presId="urn:microsoft.com/office/officeart/2005/8/layout/default"/>
    <dgm:cxn modelId="{5BD2A3F7-4D04-0948-828F-A86332CB4B60}" type="presOf" srcId="{0E3D5433-D10A-40D5-81EB-8786C1F7FCF0}" destId="{0EFF3D83-1AF6-494C-ADF5-35D77E7B0D50}" srcOrd="0" destOrd="0" presId="urn:microsoft.com/office/officeart/2005/8/layout/default"/>
    <dgm:cxn modelId="{F02447E9-0A25-DF4B-B2EA-2CAB834A3E38}" type="presParOf" srcId="{808AEC7D-526E-994E-81CA-F831D207CD6C}" destId="{0EFF3D83-1AF6-494C-ADF5-35D77E7B0D50}" srcOrd="0" destOrd="0" presId="urn:microsoft.com/office/officeart/2005/8/layout/default"/>
    <dgm:cxn modelId="{841A8F08-4531-5948-AFCA-F7E0CC40E96F}" type="presParOf" srcId="{808AEC7D-526E-994E-81CA-F831D207CD6C}" destId="{58CF6192-D28A-2245-A6F8-8773029D165C}" srcOrd="1" destOrd="0" presId="urn:microsoft.com/office/officeart/2005/8/layout/default"/>
    <dgm:cxn modelId="{E6C080AF-39B0-B446-8B14-53F9AAD73AFB}" type="presParOf" srcId="{808AEC7D-526E-994E-81CA-F831D207CD6C}" destId="{0AA14F75-E50F-AF47-B77A-B4E9F1CC8D6D}"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5AAAD9-62AE-4388-B45D-F11311B35FF2}"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4071DCB-FC3D-4522-9A88-B40FC3E9AEBE}">
      <dgm:prSet/>
      <dgm:spPr/>
      <dgm:t>
        <a:bodyPr/>
        <a:lstStyle/>
        <a:p>
          <a:r>
            <a:rPr lang="en-US" baseline="0"/>
            <a:t>To find a better accommodation for the guests in London</a:t>
          </a:r>
          <a:endParaRPr lang="en-US"/>
        </a:p>
      </dgm:t>
    </dgm:pt>
    <dgm:pt modelId="{8F58DEDD-E0DB-4262-8DE2-FCE98CAF50FD}" type="parTrans" cxnId="{C4F9DE88-BBFD-4D1B-B69D-30F3F87C5476}">
      <dgm:prSet/>
      <dgm:spPr/>
      <dgm:t>
        <a:bodyPr/>
        <a:lstStyle/>
        <a:p>
          <a:endParaRPr lang="en-US"/>
        </a:p>
      </dgm:t>
    </dgm:pt>
    <dgm:pt modelId="{8CBBE055-49AA-42D4-8B74-BA2311137F77}" type="sibTrans" cxnId="{C4F9DE88-BBFD-4D1B-B69D-30F3F87C5476}">
      <dgm:prSet/>
      <dgm:spPr/>
      <dgm:t>
        <a:bodyPr/>
        <a:lstStyle/>
        <a:p>
          <a:endParaRPr lang="en-US"/>
        </a:p>
      </dgm:t>
    </dgm:pt>
    <dgm:pt modelId="{F1DA3822-1BCC-4961-9F87-7A390385CA43}">
      <dgm:prSet/>
      <dgm:spPr/>
      <dgm:t>
        <a:bodyPr/>
        <a:lstStyle/>
        <a:p>
          <a:r>
            <a:rPr lang="en-US" baseline="0"/>
            <a:t>To improve host’s business in Airbnb London </a:t>
          </a:r>
          <a:endParaRPr lang="en-US"/>
        </a:p>
      </dgm:t>
    </dgm:pt>
    <dgm:pt modelId="{DD97B2E2-78D4-44DA-9164-D10799E16798}" type="parTrans" cxnId="{9B5862EF-0009-4E9D-8B9B-82D7E2404B35}">
      <dgm:prSet/>
      <dgm:spPr/>
      <dgm:t>
        <a:bodyPr/>
        <a:lstStyle/>
        <a:p>
          <a:endParaRPr lang="en-US"/>
        </a:p>
      </dgm:t>
    </dgm:pt>
    <dgm:pt modelId="{28F6D9E8-C930-4A22-AC34-E650D16FFC83}" type="sibTrans" cxnId="{9B5862EF-0009-4E9D-8B9B-82D7E2404B35}">
      <dgm:prSet/>
      <dgm:spPr/>
      <dgm:t>
        <a:bodyPr/>
        <a:lstStyle/>
        <a:p>
          <a:endParaRPr lang="en-US"/>
        </a:p>
      </dgm:t>
    </dgm:pt>
    <dgm:pt modelId="{1CCCA860-2E33-4AFB-B2E1-BAA37559A98D}" type="pres">
      <dgm:prSet presAssocID="{B35AAAD9-62AE-4388-B45D-F11311B35FF2}" presName="root" presStyleCnt="0">
        <dgm:presLayoutVars>
          <dgm:dir/>
          <dgm:resizeHandles val="exact"/>
        </dgm:presLayoutVars>
      </dgm:prSet>
      <dgm:spPr/>
    </dgm:pt>
    <dgm:pt modelId="{A544AC38-4443-4D69-B113-AB5627243DE6}" type="pres">
      <dgm:prSet presAssocID="{64071DCB-FC3D-4522-9A88-B40FC3E9AEBE}" presName="compNode" presStyleCnt="0"/>
      <dgm:spPr/>
    </dgm:pt>
    <dgm:pt modelId="{0AC776C5-C0A4-4254-8F70-5A2B4CCC5D43}" type="pres">
      <dgm:prSet presAssocID="{64071DCB-FC3D-4522-9A88-B40FC3E9AEB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leep"/>
        </a:ext>
      </dgm:extLst>
    </dgm:pt>
    <dgm:pt modelId="{5CFAA498-125F-412D-B93A-CE979D9B8C49}" type="pres">
      <dgm:prSet presAssocID="{64071DCB-FC3D-4522-9A88-B40FC3E9AEBE}" presName="spaceRect" presStyleCnt="0"/>
      <dgm:spPr/>
    </dgm:pt>
    <dgm:pt modelId="{F1A04619-6679-4106-8622-3D03526ED699}" type="pres">
      <dgm:prSet presAssocID="{64071DCB-FC3D-4522-9A88-B40FC3E9AEBE}" presName="textRect" presStyleLbl="revTx" presStyleIdx="0" presStyleCnt="2">
        <dgm:presLayoutVars>
          <dgm:chMax val="1"/>
          <dgm:chPref val="1"/>
        </dgm:presLayoutVars>
      </dgm:prSet>
      <dgm:spPr/>
    </dgm:pt>
    <dgm:pt modelId="{412D39A8-4C46-40FA-ADE3-444E07812B08}" type="pres">
      <dgm:prSet presAssocID="{8CBBE055-49AA-42D4-8B74-BA2311137F77}" presName="sibTrans" presStyleCnt="0"/>
      <dgm:spPr/>
    </dgm:pt>
    <dgm:pt modelId="{60913E28-A4A3-42A5-A6BC-943ADE9FA21F}" type="pres">
      <dgm:prSet presAssocID="{F1DA3822-1BCC-4961-9F87-7A390385CA43}" presName="compNode" presStyleCnt="0"/>
      <dgm:spPr/>
    </dgm:pt>
    <dgm:pt modelId="{ABF24AE6-C67D-40D7-A4AD-5078E965E566}" type="pres">
      <dgm:prSet presAssocID="{F1DA3822-1BCC-4961-9F87-7A390385CA4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05EDC396-45DB-4E15-96E4-7B43BB535D6A}" type="pres">
      <dgm:prSet presAssocID="{F1DA3822-1BCC-4961-9F87-7A390385CA43}" presName="spaceRect" presStyleCnt="0"/>
      <dgm:spPr/>
    </dgm:pt>
    <dgm:pt modelId="{FFC3F263-B552-46FF-9D88-54B91882F81A}" type="pres">
      <dgm:prSet presAssocID="{F1DA3822-1BCC-4961-9F87-7A390385CA43}" presName="textRect" presStyleLbl="revTx" presStyleIdx="1" presStyleCnt="2">
        <dgm:presLayoutVars>
          <dgm:chMax val="1"/>
          <dgm:chPref val="1"/>
        </dgm:presLayoutVars>
      </dgm:prSet>
      <dgm:spPr/>
    </dgm:pt>
  </dgm:ptLst>
  <dgm:cxnLst>
    <dgm:cxn modelId="{E7F5062F-2920-9241-B106-3B0C5AB137AC}" type="presOf" srcId="{B35AAAD9-62AE-4388-B45D-F11311B35FF2}" destId="{1CCCA860-2E33-4AFB-B2E1-BAA37559A98D}" srcOrd="0" destOrd="0" presId="urn:microsoft.com/office/officeart/2018/2/layout/IconLabelList"/>
    <dgm:cxn modelId="{C4C22B81-29EB-824E-841B-90B03C732B11}" type="presOf" srcId="{64071DCB-FC3D-4522-9A88-B40FC3E9AEBE}" destId="{F1A04619-6679-4106-8622-3D03526ED699}" srcOrd="0" destOrd="0" presId="urn:microsoft.com/office/officeart/2018/2/layout/IconLabelList"/>
    <dgm:cxn modelId="{C4F9DE88-BBFD-4D1B-B69D-30F3F87C5476}" srcId="{B35AAAD9-62AE-4388-B45D-F11311B35FF2}" destId="{64071DCB-FC3D-4522-9A88-B40FC3E9AEBE}" srcOrd="0" destOrd="0" parTransId="{8F58DEDD-E0DB-4262-8DE2-FCE98CAF50FD}" sibTransId="{8CBBE055-49AA-42D4-8B74-BA2311137F77}"/>
    <dgm:cxn modelId="{17B261D2-AE02-2D42-97C8-038D937F4342}" type="presOf" srcId="{F1DA3822-1BCC-4961-9F87-7A390385CA43}" destId="{FFC3F263-B552-46FF-9D88-54B91882F81A}" srcOrd="0" destOrd="0" presId="urn:microsoft.com/office/officeart/2018/2/layout/IconLabelList"/>
    <dgm:cxn modelId="{9B5862EF-0009-4E9D-8B9B-82D7E2404B35}" srcId="{B35AAAD9-62AE-4388-B45D-F11311B35FF2}" destId="{F1DA3822-1BCC-4961-9F87-7A390385CA43}" srcOrd="1" destOrd="0" parTransId="{DD97B2E2-78D4-44DA-9164-D10799E16798}" sibTransId="{28F6D9E8-C930-4A22-AC34-E650D16FFC83}"/>
    <dgm:cxn modelId="{2F54D0C5-9058-7B43-8872-EE39E123C33C}" type="presParOf" srcId="{1CCCA860-2E33-4AFB-B2E1-BAA37559A98D}" destId="{A544AC38-4443-4D69-B113-AB5627243DE6}" srcOrd="0" destOrd="0" presId="urn:microsoft.com/office/officeart/2018/2/layout/IconLabelList"/>
    <dgm:cxn modelId="{19529675-069E-EA43-AF08-CB945770FC5B}" type="presParOf" srcId="{A544AC38-4443-4D69-B113-AB5627243DE6}" destId="{0AC776C5-C0A4-4254-8F70-5A2B4CCC5D43}" srcOrd="0" destOrd="0" presId="urn:microsoft.com/office/officeart/2018/2/layout/IconLabelList"/>
    <dgm:cxn modelId="{E83DC3DF-4253-6A45-9921-C4956D350E63}" type="presParOf" srcId="{A544AC38-4443-4D69-B113-AB5627243DE6}" destId="{5CFAA498-125F-412D-B93A-CE979D9B8C49}" srcOrd="1" destOrd="0" presId="urn:microsoft.com/office/officeart/2018/2/layout/IconLabelList"/>
    <dgm:cxn modelId="{BFD961B6-7403-BD4E-A1BC-390AF4081C4B}" type="presParOf" srcId="{A544AC38-4443-4D69-B113-AB5627243DE6}" destId="{F1A04619-6679-4106-8622-3D03526ED699}" srcOrd="2" destOrd="0" presId="urn:microsoft.com/office/officeart/2018/2/layout/IconLabelList"/>
    <dgm:cxn modelId="{30952633-998A-CC4E-8197-BDA1FB857454}" type="presParOf" srcId="{1CCCA860-2E33-4AFB-B2E1-BAA37559A98D}" destId="{412D39A8-4C46-40FA-ADE3-444E07812B08}" srcOrd="1" destOrd="0" presId="urn:microsoft.com/office/officeart/2018/2/layout/IconLabelList"/>
    <dgm:cxn modelId="{CCA58DAA-1FC0-4E4C-9ABF-44932135CD69}" type="presParOf" srcId="{1CCCA860-2E33-4AFB-B2E1-BAA37559A98D}" destId="{60913E28-A4A3-42A5-A6BC-943ADE9FA21F}" srcOrd="2" destOrd="0" presId="urn:microsoft.com/office/officeart/2018/2/layout/IconLabelList"/>
    <dgm:cxn modelId="{B805D3A3-21D5-B343-8B84-F826BFF9A71F}" type="presParOf" srcId="{60913E28-A4A3-42A5-A6BC-943ADE9FA21F}" destId="{ABF24AE6-C67D-40D7-A4AD-5078E965E566}" srcOrd="0" destOrd="0" presId="urn:microsoft.com/office/officeart/2018/2/layout/IconLabelList"/>
    <dgm:cxn modelId="{15185C77-D0B0-674B-881A-9EFAFD2B040C}" type="presParOf" srcId="{60913E28-A4A3-42A5-A6BC-943ADE9FA21F}" destId="{05EDC396-45DB-4E15-96E4-7B43BB535D6A}" srcOrd="1" destOrd="0" presId="urn:microsoft.com/office/officeart/2018/2/layout/IconLabelList"/>
    <dgm:cxn modelId="{F238F19A-84B5-E64A-975F-DC1B65AD2CC7}" type="presParOf" srcId="{60913E28-A4A3-42A5-A6BC-943ADE9FA21F}" destId="{FFC3F263-B552-46FF-9D88-54B91882F81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93CC9C4-C835-4524-B940-9EC5AB045E2F}"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415CA32-9E9E-422C-A1FE-C1501A01BDB7}">
      <dgm:prSet/>
      <dgm:spPr/>
      <dgm:t>
        <a:bodyPr/>
        <a:lstStyle/>
        <a:p>
          <a:pPr>
            <a:lnSpc>
              <a:spcPct val="100000"/>
            </a:lnSpc>
            <a:defRPr cap="all"/>
          </a:pPr>
          <a:r>
            <a:rPr lang="en-US"/>
            <a:t>Data Sources</a:t>
          </a:r>
        </a:p>
      </dgm:t>
    </dgm:pt>
    <dgm:pt modelId="{0F465A8E-7C4E-4E78-A8B3-D5C2BFF51126}" type="parTrans" cxnId="{E83BF1F4-B3AD-4192-83DF-C2D70FE95A50}">
      <dgm:prSet/>
      <dgm:spPr/>
      <dgm:t>
        <a:bodyPr/>
        <a:lstStyle/>
        <a:p>
          <a:endParaRPr lang="en-US"/>
        </a:p>
      </dgm:t>
    </dgm:pt>
    <dgm:pt modelId="{20767E01-5B8A-4956-B905-C2FE1342388E}" type="sibTrans" cxnId="{E83BF1F4-B3AD-4192-83DF-C2D70FE95A50}">
      <dgm:prSet/>
      <dgm:spPr/>
      <dgm:t>
        <a:bodyPr/>
        <a:lstStyle/>
        <a:p>
          <a:endParaRPr lang="en-US"/>
        </a:p>
      </dgm:t>
    </dgm:pt>
    <dgm:pt modelId="{D86E8831-1EDA-4920-B82C-5496440EE6DB}">
      <dgm:prSet/>
      <dgm:spPr/>
      <dgm:t>
        <a:bodyPr/>
        <a:lstStyle/>
        <a:p>
          <a:pPr>
            <a:lnSpc>
              <a:spcPct val="100000"/>
            </a:lnSpc>
            <a:defRPr cap="all"/>
          </a:pPr>
          <a:r>
            <a:rPr lang="en-US"/>
            <a:t>Data Cleanup and Exploration</a:t>
          </a:r>
        </a:p>
      </dgm:t>
    </dgm:pt>
    <dgm:pt modelId="{3FD0B615-88D6-41C8-B948-3CFB8B63564B}" type="parTrans" cxnId="{6EC6BA92-0D19-4F88-8208-708F0621B1E3}">
      <dgm:prSet/>
      <dgm:spPr/>
      <dgm:t>
        <a:bodyPr/>
        <a:lstStyle/>
        <a:p>
          <a:endParaRPr lang="en-US"/>
        </a:p>
      </dgm:t>
    </dgm:pt>
    <dgm:pt modelId="{E3EBAA23-D2A2-4826-9DF8-CD84607C5713}" type="sibTrans" cxnId="{6EC6BA92-0D19-4F88-8208-708F0621B1E3}">
      <dgm:prSet/>
      <dgm:spPr/>
      <dgm:t>
        <a:bodyPr/>
        <a:lstStyle/>
        <a:p>
          <a:endParaRPr lang="en-US"/>
        </a:p>
      </dgm:t>
    </dgm:pt>
    <dgm:pt modelId="{D3359B80-0801-41C7-96BF-19A8FBCB7E73}">
      <dgm:prSet/>
      <dgm:spPr/>
      <dgm:t>
        <a:bodyPr/>
        <a:lstStyle/>
        <a:p>
          <a:pPr>
            <a:lnSpc>
              <a:spcPct val="100000"/>
            </a:lnSpc>
            <a:defRPr cap="all"/>
          </a:pPr>
          <a:r>
            <a:rPr lang="en-US"/>
            <a:t>Data Visualization</a:t>
          </a:r>
        </a:p>
      </dgm:t>
    </dgm:pt>
    <dgm:pt modelId="{C49E51F6-006F-46EE-A9C9-D98DE94B7C24}" type="parTrans" cxnId="{58CEF44F-9798-472B-9E56-22B69A6ADE30}">
      <dgm:prSet/>
      <dgm:spPr/>
      <dgm:t>
        <a:bodyPr/>
        <a:lstStyle/>
        <a:p>
          <a:endParaRPr lang="en-US"/>
        </a:p>
      </dgm:t>
    </dgm:pt>
    <dgm:pt modelId="{EABA981B-A1FC-4E13-B436-704A9B777F39}" type="sibTrans" cxnId="{58CEF44F-9798-472B-9E56-22B69A6ADE30}">
      <dgm:prSet/>
      <dgm:spPr/>
      <dgm:t>
        <a:bodyPr/>
        <a:lstStyle/>
        <a:p>
          <a:endParaRPr lang="en-US"/>
        </a:p>
      </dgm:t>
    </dgm:pt>
    <dgm:pt modelId="{3E5D8400-D7B3-4B92-AE5A-52FD013984ED}">
      <dgm:prSet/>
      <dgm:spPr/>
      <dgm:t>
        <a:bodyPr/>
        <a:lstStyle/>
        <a:p>
          <a:pPr>
            <a:lnSpc>
              <a:spcPct val="100000"/>
            </a:lnSpc>
            <a:defRPr cap="all"/>
          </a:pPr>
          <a:r>
            <a:rPr lang="en-US" dirty="0"/>
            <a:t>Takeaways</a:t>
          </a:r>
        </a:p>
      </dgm:t>
    </dgm:pt>
    <dgm:pt modelId="{B1DE0ABA-2773-4BC9-A8A1-5F5BC876BC73}" type="parTrans" cxnId="{4719D907-320F-4E24-B073-71041FF31D12}">
      <dgm:prSet/>
      <dgm:spPr/>
      <dgm:t>
        <a:bodyPr/>
        <a:lstStyle/>
        <a:p>
          <a:endParaRPr lang="en-US"/>
        </a:p>
      </dgm:t>
    </dgm:pt>
    <dgm:pt modelId="{7F31DEB8-FF5C-4B6D-87E3-9CB99C36B23D}" type="sibTrans" cxnId="{4719D907-320F-4E24-B073-71041FF31D12}">
      <dgm:prSet/>
      <dgm:spPr/>
      <dgm:t>
        <a:bodyPr/>
        <a:lstStyle/>
        <a:p>
          <a:endParaRPr lang="en-US"/>
        </a:p>
      </dgm:t>
    </dgm:pt>
    <dgm:pt modelId="{6C4AE766-47E9-4FCD-B15A-7F9579AB54B2}" type="pres">
      <dgm:prSet presAssocID="{993CC9C4-C835-4524-B940-9EC5AB045E2F}" presName="root" presStyleCnt="0">
        <dgm:presLayoutVars>
          <dgm:dir/>
          <dgm:resizeHandles val="exact"/>
        </dgm:presLayoutVars>
      </dgm:prSet>
      <dgm:spPr/>
    </dgm:pt>
    <dgm:pt modelId="{54EBA90C-1898-4F39-AD59-286DED56A559}" type="pres">
      <dgm:prSet presAssocID="{D415CA32-9E9E-422C-A1FE-C1501A01BDB7}" presName="compNode" presStyleCnt="0"/>
      <dgm:spPr/>
    </dgm:pt>
    <dgm:pt modelId="{A9ED0248-7ABA-4C88-A6BA-41554128BC7B}" type="pres">
      <dgm:prSet presAssocID="{D415CA32-9E9E-422C-A1FE-C1501A01BDB7}" presName="iconBgRect" presStyleLbl="bgShp" presStyleIdx="0" presStyleCnt="4"/>
      <dgm:spPr/>
    </dgm:pt>
    <dgm:pt modelId="{7C104169-88C2-4F02-BDAA-EEB57FB078DD}" type="pres">
      <dgm:prSet presAssocID="{D415CA32-9E9E-422C-A1FE-C1501A01BDB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0F36F27E-F095-43FB-A8CE-65236246A9E8}" type="pres">
      <dgm:prSet presAssocID="{D415CA32-9E9E-422C-A1FE-C1501A01BDB7}" presName="spaceRect" presStyleCnt="0"/>
      <dgm:spPr/>
    </dgm:pt>
    <dgm:pt modelId="{3F2BC5F9-51C8-4AE3-8035-12B48CBCA1A0}" type="pres">
      <dgm:prSet presAssocID="{D415CA32-9E9E-422C-A1FE-C1501A01BDB7}" presName="textRect" presStyleLbl="revTx" presStyleIdx="0" presStyleCnt="4">
        <dgm:presLayoutVars>
          <dgm:chMax val="1"/>
          <dgm:chPref val="1"/>
        </dgm:presLayoutVars>
      </dgm:prSet>
      <dgm:spPr/>
    </dgm:pt>
    <dgm:pt modelId="{A3CF7291-8E3A-4EF2-8678-419692309BBC}" type="pres">
      <dgm:prSet presAssocID="{20767E01-5B8A-4956-B905-C2FE1342388E}" presName="sibTrans" presStyleCnt="0"/>
      <dgm:spPr/>
    </dgm:pt>
    <dgm:pt modelId="{3BC7F923-81A1-49BF-89FF-C3C9EE237E76}" type="pres">
      <dgm:prSet presAssocID="{D86E8831-1EDA-4920-B82C-5496440EE6DB}" presName="compNode" presStyleCnt="0"/>
      <dgm:spPr/>
    </dgm:pt>
    <dgm:pt modelId="{F9CCB558-11C1-4ACB-BAFE-22C91B3CB786}" type="pres">
      <dgm:prSet presAssocID="{D86E8831-1EDA-4920-B82C-5496440EE6DB}" presName="iconBgRect" presStyleLbl="bgShp" presStyleIdx="1" presStyleCnt="4"/>
      <dgm:spPr/>
    </dgm:pt>
    <dgm:pt modelId="{793640F6-7901-45AE-9CA8-D4FBB1875030}" type="pres">
      <dgm:prSet presAssocID="{D86E8831-1EDA-4920-B82C-5496440EE6D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37DB2CE6-D93A-4BC2-B742-1D18C9CDC468}" type="pres">
      <dgm:prSet presAssocID="{D86E8831-1EDA-4920-B82C-5496440EE6DB}" presName="spaceRect" presStyleCnt="0"/>
      <dgm:spPr/>
    </dgm:pt>
    <dgm:pt modelId="{0A3876C0-38EC-4E9A-98A6-B1F3BCA83258}" type="pres">
      <dgm:prSet presAssocID="{D86E8831-1EDA-4920-B82C-5496440EE6DB}" presName="textRect" presStyleLbl="revTx" presStyleIdx="1" presStyleCnt="4">
        <dgm:presLayoutVars>
          <dgm:chMax val="1"/>
          <dgm:chPref val="1"/>
        </dgm:presLayoutVars>
      </dgm:prSet>
      <dgm:spPr/>
    </dgm:pt>
    <dgm:pt modelId="{6E56718C-29C1-460C-A512-F5430F234428}" type="pres">
      <dgm:prSet presAssocID="{E3EBAA23-D2A2-4826-9DF8-CD84607C5713}" presName="sibTrans" presStyleCnt="0"/>
      <dgm:spPr/>
    </dgm:pt>
    <dgm:pt modelId="{7003C578-B048-4340-A869-5995CB10A6DF}" type="pres">
      <dgm:prSet presAssocID="{D3359B80-0801-41C7-96BF-19A8FBCB7E73}" presName="compNode" presStyleCnt="0"/>
      <dgm:spPr/>
    </dgm:pt>
    <dgm:pt modelId="{8FA4FDF4-E132-4148-BE7F-AE878AAE523A}" type="pres">
      <dgm:prSet presAssocID="{D3359B80-0801-41C7-96BF-19A8FBCB7E73}" presName="iconBgRect" presStyleLbl="bgShp" presStyleIdx="2" presStyleCnt="4"/>
      <dgm:spPr/>
    </dgm:pt>
    <dgm:pt modelId="{2F3B6C0A-432F-4662-A944-D7CD6462E226}" type="pres">
      <dgm:prSet presAssocID="{D3359B80-0801-41C7-96BF-19A8FBCB7E7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34274475-16E2-4991-BF3F-4F3D8E687C3E}" type="pres">
      <dgm:prSet presAssocID="{D3359B80-0801-41C7-96BF-19A8FBCB7E73}" presName="spaceRect" presStyleCnt="0"/>
      <dgm:spPr/>
    </dgm:pt>
    <dgm:pt modelId="{D516AE6D-24F1-4E74-9FA3-7E586F7B6B76}" type="pres">
      <dgm:prSet presAssocID="{D3359B80-0801-41C7-96BF-19A8FBCB7E73}" presName="textRect" presStyleLbl="revTx" presStyleIdx="2" presStyleCnt="4">
        <dgm:presLayoutVars>
          <dgm:chMax val="1"/>
          <dgm:chPref val="1"/>
        </dgm:presLayoutVars>
      </dgm:prSet>
      <dgm:spPr/>
    </dgm:pt>
    <dgm:pt modelId="{E465714B-5EEE-4F59-8C37-AD2168DEE030}" type="pres">
      <dgm:prSet presAssocID="{EABA981B-A1FC-4E13-B436-704A9B777F39}" presName="sibTrans" presStyleCnt="0"/>
      <dgm:spPr/>
    </dgm:pt>
    <dgm:pt modelId="{060970D7-5439-48B5-AEBA-E26837E8E1F1}" type="pres">
      <dgm:prSet presAssocID="{3E5D8400-D7B3-4B92-AE5A-52FD013984ED}" presName="compNode" presStyleCnt="0"/>
      <dgm:spPr/>
    </dgm:pt>
    <dgm:pt modelId="{146046AD-608D-4BF5-AC5D-B95C9123BD8C}" type="pres">
      <dgm:prSet presAssocID="{3E5D8400-D7B3-4B92-AE5A-52FD013984ED}" presName="iconBgRect" presStyleLbl="bgShp" presStyleIdx="3" presStyleCnt="4"/>
      <dgm:spPr/>
    </dgm:pt>
    <dgm:pt modelId="{02201011-AD30-4FBA-9F84-08F05BCB691C}" type="pres">
      <dgm:prSet presAssocID="{3E5D8400-D7B3-4B92-AE5A-52FD013984E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8360423F-CD16-4886-92F9-FF608A4B215E}" type="pres">
      <dgm:prSet presAssocID="{3E5D8400-D7B3-4B92-AE5A-52FD013984ED}" presName="spaceRect" presStyleCnt="0"/>
      <dgm:spPr/>
    </dgm:pt>
    <dgm:pt modelId="{E610BFA0-6FBD-42E5-98CD-F8C501CEF77B}" type="pres">
      <dgm:prSet presAssocID="{3E5D8400-D7B3-4B92-AE5A-52FD013984ED}" presName="textRect" presStyleLbl="revTx" presStyleIdx="3" presStyleCnt="4">
        <dgm:presLayoutVars>
          <dgm:chMax val="1"/>
          <dgm:chPref val="1"/>
        </dgm:presLayoutVars>
      </dgm:prSet>
      <dgm:spPr/>
    </dgm:pt>
  </dgm:ptLst>
  <dgm:cxnLst>
    <dgm:cxn modelId="{4719D907-320F-4E24-B073-71041FF31D12}" srcId="{993CC9C4-C835-4524-B940-9EC5AB045E2F}" destId="{3E5D8400-D7B3-4B92-AE5A-52FD013984ED}" srcOrd="3" destOrd="0" parTransId="{B1DE0ABA-2773-4BC9-A8A1-5F5BC876BC73}" sibTransId="{7F31DEB8-FF5C-4B6D-87E3-9CB99C36B23D}"/>
    <dgm:cxn modelId="{FA8DD146-6CF3-7646-899C-93CF8EE9504C}" type="presOf" srcId="{993CC9C4-C835-4524-B940-9EC5AB045E2F}" destId="{6C4AE766-47E9-4FCD-B15A-7F9579AB54B2}" srcOrd="0" destOrd="0" presId="urn:microsoft.com/office/officeart/2018/5/layout/IconCircleLabelList"/>
    <dgm:cxn modelId="{58CEF44F-9798-472B-9E56-22B69A6ADE30}" srcId="{993CC9C4-C835-4524-B940-9EC5AB045E2F}" destId="{D3359B80-0801-41C7-96BF-19A8FBCB7E73}" srcOrd="2" destOrd="0" parTransId="{C49E51F6-006F-46EE-A9C9-D98DE94B7C24}" sibTransId="{EABA981B-A1FC-4E13-B436-704A9B777F39}"/>
    <dgm:cxn modelId="{9AFCB95D-8EE4-0B41-AE73-AD6E6E46EEE6}" type="presOf" srcId="{3E5D8400-D7B3-4B92-AE5A-52FD013984ED}" destId="{E610BFA0-6FBD-42E5-98CD-F8C501CEF77B}" srcOrd="0" destOrd="0" presId="urn:microsoft.com/office/officeart/2018/5/layout/IconCircleLabelList"/>
    <dgm:cxn modelId="{6EC6BA92-0D19-4F88-8208-708F0621B1E3}" srcId="{993CC9C4-C835-4524-B940-9EC5AB045E2F}" destId="{D86E8831-1EDA-4920-B82C-5496440EE6DB}" srcOrd="1" destOrd="0" parTransId="{3FD0B615-88D6-41C8-B948-3CFB8B63564B}" sibTransId="{E3EBAA23-D2A2-4826-9DF8-CD84607C5713}"/>
    <dgm:cxn modelId="{9584EF9E-2959-F44C-9FF4-76A9165DA7F8}" type="presOf" srcId="{D3359B80-0801-41C7-96BF-19A8FBCB7E73}" destId="{D516AE6D-24F1-4E74-9FA3-7E586F7B6B76}" srcOrd="0" destOrd="0" presId="urn:microsoft.com/office/officeart/2018/5/layout/IconCircleLabelList"/>
    <dgm:cxn modelId="{7E871AAF-B88E-F748-9C13-4A9BE8CF48C4}" type="presOf" srcId="{D86E8831-1EDA-4920-B82C-5496440EE6DB}" destId="{0A3876C0-38EC-4E9A-98A6-B1F3BCA83258}" srcOrd="0" destOrd="0" presId="urn:microsoft.com/office/officeart/2018/5/layout/IconCircleLabelList"/>
    <dgm:cxn modelId="{3D3AFCB9-E96D-0247-98CC-AAB03D585E17}" type="presOf" srcId="{D415CA32-9E9E-422C-A1FE-C1501A01BDB7}" destId="{3F2BC5F9-51C8-4AE3-8035-12B48CBCA1A0}" srcOrd="0" destOrd="0" presId="urn:microsoft.com/office/officeart/2018/5/layout/IconCircleLabelList"/>
    <dgm:cxn modelId="{E83BF1F4-B3AD-4192-83DF-C2D70FE95A50}" srcId="{993CC9C4-C835-4524-B940-9EC5AB045E2F}" destId="{D415CA32-9E9E-422C-A1FE-C1501A01BDB7}" srcOrd="0" destOrd="0" parTransId="{0F465A8E-7C4E-4E78-A8B3-D5C2BFF51126}" sibTransId="{20767E01-5B8A-4956-B905-C2FE1342388E}"/>
    <dgm:cxn modelId="{66A36C84-259A-7940-9FE0-1A1C02E0EA7B}" type="presParOf" srcId="{6C4AE766-47E9-4FCD-B15A-7F9579AB54B2}" destId="{54EBA90C-1898-4F39-AD59-286DED56A559}" srcOrd="0" destOrd="0" presId="urn:microsoft.com/office/officeart/2018/5/layout/IconCircleLabelList"/>
    <dgm:cxn modelId="{783D3662-C5B3-7749-9D3C-E7944718C3C5}" type="presParOf" srcId="{54EBA90C-1898-4F39-AD59-286DED56A559}" destId="{A9ED0248-7ABA-4C88-A6BA-41554128BC7B}" srcOrd="0" destOrd="0" presId="urn:microsoft.com/office/officeart/2018/5/layout/IconCircleLabelList"/>
    <dgm:cxn modelId="{38C2287F-CAFD-2440-8BB1-C3A3E712EB29}" type="presParOf" srcId="{54EBA90C-1898-4F39-AD59-286DED56A559}" destId="{7C104169-88C2-4F02-BDAA-EEB57FB078DD}" srcOrd="1" destOrd="0" presId="urn:microsoft.com/office/officeart/2018/5/layout/IconCircleLabelList"/>
    <dgm:cxn modelId="{9B6A7373-7EF6-C243-9B26-DC13B6F2A5BB}" type="presParOf" srcId="{54EBA90C-1898-4F39-AD59-286DED56A559}" destId="{0F36F27E-F095-43FB-A8CE-65236246A9E8}" srcOrd="2" destOrd="0" presId="urn:microsoft.com/office/officeart/2018/5/layout/IconCircleLabelList"/>
    <dgm:cxn modelId="{F820AB81-D50D-1746-A1C8-907A0D5BAEF1}" type="presParOf" srcId="{54EBA90C-1898-4F39-AD59-286DED56A559}" destId="{3F2BC5F9-51C8-4AE3-8035-12B48CBCA1A0}" srcOrd="3" destOrd="0" presId="urn:microsoft.com/office/officeart/2018/5/layout/IconCircleLabelList"/>
    <dgm:cxn modelId="{D12421AA-DC2D-7E47-97A8-33AFBB585AF2}" type="presParOf" srcId="{6C4AE766-47E9-4FCD-B15A-7F9579AB54B2}" destId="{A3CF7291-8E3A-4EF2-8678-419692309BBC}" srcOrd="1" destOrd="0" presId="urn:microsoft.com/office/officeart/2018/5/layout/IconCircleLabelList"/>
    <dgm:cxn modelId="{80371CC1-1B8E-0541-849A-86547ED7D962}" type="presParOf" srcId="{6C4AE766-47E9-4FCD-B15A-7F9579AB54B2}" destId="{3BC7F923-81A1-49BF-89FF-C3C9EE237E76}" srcOrd="2" destOrd="0" presId="urn:microsoft.com/office/officeart/2018/5/layout/IconCircleLabelList"/>
    <dgm:cxn modelId="{FDE0958C-BF81-0D48-9297-4BBA2AE602E4}" type="presParOf" srcId="{3BC7F923-81A1-49BF-89FF-C3C9EE237E76}" destId="{F9CCB558-11C1-4ACB-BAFE-22C91B3CB786}" srcOrd="0" destOrd="0" presId="urn:microsoft.com/office/officeart/2018/5/layout/IconCircleLabelList"/>
    <dgm:cxn modelId="{633E6ADF-3BF8-1745-A9C4-0B29870F4374}" type="presParOf" srcId="{3BC7F923-81A1-49BF-89FF-C3C9EE237E76}" destId="{793640F6-7901-45AE-9CA8-D4FBB1875030}" srcOrd="1" destOrd="0" presId="urn:microsoft.com/office/officeart/2018/5/layout/IconCircleLabelList"/>
    <dgm:cxn modelId="{7F327720-6DA1-9441-A189-60F1D3EC50FE}" type="presParOf" srcId="{3BC7F923-81A1-49BF-89FF-C3C9EE237E76}" destId="{37DB2CE6-D93A-4BC2-B742-1D18C9CDC468}" srcOrd="2" destOrd="0" presId="urn:microsoft.com/office/officeart/2018/5/layout/IconCircleLabelList"/>
    <dgm:cxn modelId="{F6BC96A1-512A-D044-9799-A083F669B1B7}" type="presParOf" srcId="{3BC7F923-81A1-49BF-89FF-C3C9EE237E76}" destId="{0A3876C0-38EC-4E9A-98A6-B1F3BCA83258}" srcOrd="3" destOrd="0" presId="urn:microsoft.com/office/officeart/2018/5/layout/IconCircleLabelList"/>
    <dgm:cxn modelId="{FFD40A58-8AFB-4549-99ED-04AC7DD997E2}" type="presParOf" srcId="{6C4AE766-47E9-4FCD-B15A-7F9579AB54B2}" destId="{6E56718C-29C1-460C-A512-F5430F234428}" srcOrd="3" destOrd="0" presId="urn:microsoft.com/office/officeart/2018/5/layout/IconCircleLabelList"/>
    <dgm:cxn modelId="{9573BFF6-9736-1E45-B2E0-B9044E3746AE}" type="presParOf" srcId="{6C4AE766-47E9-4FCD-B15A-7F9579AB54B2}" destId="{7003C578-B048-4340-A869-5995CB10A6DF}" srcOrd="4" destOrd="0" presId="urn:microsoft.com/office/officeart/2018/5/layout/IconCircleLabelList"/>
    <dgm:cxn modelId="{787AF9D6-86A0-B741-B798-DE85C9369226}" type="presParOf" srcId="{7003C578-B048-4340-A869-5995CB10A6DF}" destId="{8FA4FDF4-E132-4148-BE7F-AE878AAE523A}" srcOrd="0" destOrd="0" presId="urn:microsoft.com/office/officeart/2018/5/layout/IconCircleLabelList"/>
    <dgm:cxn modelId="{B7769046-6BD0-2D4A-8F1E-F852467293A1}" type="presParOf" srcId="{7003C578-B048-4340-A869-5995CB10A6DF}" destId="{2F3B6C0A-432F-4662-A944-D7CD6462E226}" srcOrd="1" destOrd="0" presId="urn:microsoft.com/office/officeart/2018/5/layout/IconCircleLabelList"/>
    <dgm:cxn modelId="{8908A586-2358-FD4D-9EBE-C39C0DE18995}" type="presParOf" srcId="{7003C578-B048-4340-A869-5995CB10A6DF}" destId="{34274475-16E2-4991-BF3F-4F3D8E687C3E}" srcOrd="2" destOrd="0" presId="urn:microsoft.com/office/officeart/2018/5/layout/IconCircleLabelList"/>
    <dgm:cxn modelId="{04B55269-C3A1-B24D-ACE4-EA60661B7C6D}" type="presParOf" srcId="{7003C578-B048-4340-A869-5995CB10A6DF}" destId="{D516AE6D-24F1-4E74-9FA3-7E586F7B6B76}" srcOrd="3" destOrd="0" presId="urn:microsoft.com/office/officeart/2018/5/layout/IconCircleLabelList"/>
    <dgm:cxn modelId="{DA0EC66D-23E9-3145-8D63-D19B52C03020}" type="presParOf" srcId="{6C4AE766-47E9-4FCD-B15A-7F9579AB54B2}" destId="{E465714B-5EEE-4F59-8C37-AD2168DEE030}" srcOrd="5" destOrd="0" presId="urn:microsoft.com/office/officeart/2018/5/layout/IconCircleLabelList"/>
    <dgm:cxn modelId="{692A2C68-27A8-7743-9ACA-742EEC729B61}" type="presParOf" srcId="{6C4AE766-47E9-4FCD-B15A-7F9579AB54B2}" destId="{060970D7-5439-48B5-AEBA-E26837E8E1F1}" srcOrd="6" destOrd="0" presId="urn:microsoft.com/office/officeart/2018/5/layout/IconCircleLabelList"/>
    <dgm:cxn modelId="{8E6B8F82-5ADB-0F4A-8A78-69E85A0101C7}" type="presParOf" srcId="{060970D7-5439-48B5-AEBA-E26837E8E1F1}" destId="{146046AD-608D-4BF5-AC5D-B95C9123BD8C}" srcOrd="0" destOrd="0" presId="urn:microsoft.com/office/officeart/2018/5/layout/IconCircleLabelList"/>
    <dgm:cxn modelId="{898A81A4-ACD4-3D40-AE00-0A623AA31EDE}" type="presParOf" srcId="{060970D7-5439-48B5-AEBA-E26837E8E1F1}" destId="{02201011-AD30-4FBA-9F84-08F05BCB691C}" srcOrd="1" destOrd="0" presId="urn:microsoft.com/office/officeart/2018/5/layout/IconCircleLabelList"/>
    <dgm:cxn modelId="{B8B17F70-1316-024C-9718-ACD17BF5BCD1}" type="presParOf" srcId="{060970D7-5439-48B5-AEBA-E26837E8E1F1}" destId="{8360423F-CD16-4886-92F9-FF608A4B215E}" srcOrd="2" destOrd="0" presId="urn:microsoft.com/office/officeart/2018/5/layout/IconCircleLabelList"/>
    <dgm:cxn modelId="{54DE194F-5815-EA42-8D58-6A393FBE31FB}" type="presParOf" srcId="{060970D7-5439-48B5-AEBA-E26837E8E1F1}" destId="{E610BFA0-6FBD-42E5-98CD-F8C501CEF77B}"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13137F1-0F06-4A7B-BFC8-36AB83724989}"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67797B5-E0B2-4D2E-AE12-1883786DBD5B}">
      <dgm:prSet/>
      <dgm:spPr/>
      <dgm:t>
        <a:bodyPr/>
        <a:lstStyle/>
        <a:p>
          <a:pPr>
            <a:defRPr cap="all"/>
          </a:pPr>
          <a:r>
            <a:rPr lang="en-US"/>
            <a:t>Listings</a:t>
          </a:r>
        </a:p>
      </dgm:t>
    </dgm:pt>
    <dgm:pt modelId="{2ECA2E4A-3261-4902-B1E0-8ABCF0ACB5AC}" type="parTrans" cxnId="{92C2DB49-032F-4C1C-8F9C-B70DF2FE07FA}">
      <dgm:prSet/>
      <dgm:spPr/>
      <dgm:t>
        <a:bodyPr/>
        <a:lstStyle/>
        <a:p>
          <a:endParaRPr lang="en-US"/>
        </a:p>
      </dgm:t>
    </dgm:pt>
    <dgm:pt modelId="{211A7191-6D53-407D-8270-296DA457DE0D}" type="sibTrans" cxnId="{92C2DB49-032F-4C1C-8F9C-B70DF2FE07FA}">
      <dgm:prSet/>
      <dgm:spPr/>
      <dgm:t>
        <a:bodyPr/>
        <a:lstStyle/>
        <a:p>
          <a:endParaRPr lang="en-US"/>
        </a:p>
      </dgm:t>
    </dgm:pt>
    <dgm:pt modelId="{3FDA9CA5-313F-4BB4-99C2-A62668982ACC}">
      <dgm:prSet/>
      <dgm:spPr/>
      <dgm:t>
        <a:bodyPr/>
        <a:lstStyle/>
        <a:p>
          <a:pPr>
            <a:defRPr cap="all"/>
          </a:pPr>
          <a:r>
            <a:rPr lang="en-US"/>
            <a:t>Reviews</a:t>
          </a:r>
        </a:p>
      </dgm:t>
    </dgm:pt>
    <dgm:pt modelId="{3FAA27DE-D064-43EE-83D1-F13B92F0DC48}" type="parTrans" cxnId="{C6589D52-C500-4EBD-8BAB-891F5F7CAA60}">
      <dgm:prSet/>
      <dgm:spPr/>
      <dgm:t>
        <a:bodyPr/>
        <a:lstStyle/>
        <a:p>
          <a:endParaRPr lang="en-US"/>
        </a:p>
      </dgm:t>
    </dgm:pt>
    <dgm:pt modelId="{F51CAA9D-09DE-419A-ADFD-1CDFCFD7D941}" type="sibTrans" cxnId="{C6589D52-C500-4EBD-8BAB-891F5F7CAA60}">
      <dgm:prSet/>
      <dgm:spPr/>
      <dgm:t>
        <a:bodyPr/>
        <a:lstStyle/>
        <a:p>
          <a:endParaRPr lang="en-US"/>
        </a:p>
      </dgm:t>
    </dgm:pt>
    <dgm:pt modelId="{2E4321D1-3316-4868-BBDF-7B7B90C1363E}">
      <dgm:prSet/>
      <dgm:spPr/>
      <dgm:t>
        <a:bodyPr/>
        <a:lstStyle/>
        <a:p>
          <a:pPr>
            <a:defRPr cap="all"/>
          </a:pPr>
          <a:r>
            <a:rPr lang="en-US" dirty="0"/>
            <a:t>Neighborhoods</a:t>
          </a:r>
        </a:p>
      </dgm:t>
    </dgm:pt>
    <dgm:pt modelId="{4EB590CB-5BB3-443B-AF38-55A656415790}" type="parTrans" cxnId="{D156E74E-34AE-4309-95C4-E1503348A26C}">
      <dgm:prSet/>
      <dgm:spPr/>
      <dgm:t>
        <a:bodyPr/>
        <a:lstStyle/>
        <a:p>
          <a:endParaRPr lang="en-US"/>
        </a:p>
      </dgm:t>
    </dgm:pt>
    <dgm:pt modelId="{50900D3B-DC2B-476B-A7CA-9E8C7D2CDD63}" type="sibTrans" cxnId="{D156E74E-34AE-4309-95C4-E1503348A26C}">
      <dgm:prSet/>
      <dgm:spPr/>
      <dgm:t>
        <a:bodyPr/>
        <a:lstStyle/>
        <a:p>
          <a:endParaRPr lang="en-US"/>
        </a:p>
      </dgm:t>
    </dgm:pt>
    <dgm:pt modelId="{EB6F91B5-9E08-49B6-B6B5-5B74BDB0E989}">
      <dgm:prSet/>
      <dgm:spPr/>
      <dgm:t>
        <a:bodyPr/>
        <a:lstStyle/>
        <a:p>
          <a:pPr>
            <a:defRPr cap="all"/>
          </a:pPr>
          <a:r>
            <a:rPr lang="en-US"/>
            <a:t>Calendar</a:t>
          </a:r>
        </a:p>
      </dgm:t>
    </dgm:pt>
    <dgm:pt modelId="{060C230F-8F6E-48F0-8FB5-4C1EDEE4ABB6}" type="parTrans" cxnId="{F69287FE-D869-4435-8562-E08E7823A58E}">
      <dgm:prSet/>
      <dgm:spPr/>
      <dgm:t>
        <a:bodyPr/>
        <a:lstStyle/>
        <a:p>
          <a:endParaRPr lang="en-US"/>
        </a:p>
      </dgm:t>
    </dgm:pt>
    <dgm:pt modelId="{61A2B2FB-EDB7-48D1-8E91-BDFFE4DFE478}" type="sibTrans" cxnId="{F69287FE-D869-4435-8562-E08E7823A58E}">
      <dgm:prSet/>
      <dgm:spPr/>
      <dgm:t>
        <a:bodyPr/>
        <a:lstStyle/>
        <a:p>
          <a:endParaRPr lang="en-US"/>
        </a:p>
      </dgm:t>
    </dgm:pt>
    <dgm:pt modelId="{4D88A0F2-4F95-48B7-954F-9C36F6D88F30}" type="pres">
      <dgm:prSet presAssocID="{313137F1-0F06-4A7B-BFC8-36AB83724989}" presName="root" presStyleCnt="0">
        <dgm:presLayoutVars>
          <dgm:dir/>
          <dgm:resizeHandles val="exact"/>
        </dgm:presLayoutVars>
      </dgm:prSet>
      <dgm:spPr/>
    </dgm:pt>
    <dgm:pt modelId="{E0D11086-DA02-44E0-AE6A-25EACF340080}" type="pres">
      <dgm:prSet presAssocID="{567797B5-E0B2-4D2E-AE12-1883786DBD5B}" presName="compNode" presStyleCnt="0"/>
      <dgm:spPr/>
    </dgm:pt>
    <dgm:pt modelId="{CAF49010-B13D-43AB-8F80-D3E33C984634}" type="pres">
      <dgm:prSet presAssocID="{567797B5-E0B2-4D2E-AE12-1883786DBD5B}" presName="iconBgRect" presStyleLbl="bgShp" presStyleIdx="0" presStyleCnt="4"/>
      <dgm:spPr>
        <a:prstGeom prst="round2DiagRect">
          <a:avLst>
            <a:gd name="adj1" fmla="val 29727"/>
            <a:gd name="adj2" fmla="val 0"/>
          </a:avLst>
        </a:prstGeom>
      </dgm:spPr>
    </dgm:pt>
    <dgm:pt modelId="{F5EDA432-E8AA-4D9F-837A-27A083057BC9}" type="pres">
      <dgm:prSet presAssocID="{567797B5-E0B2-4D2E-AE12-1883786DBD5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ouse"/>
        </a:ext>
      </dgm:extLst>
    </dgm:pt>
    <dgm:pt modelId="{2D39443B-D1C8-472F-B4E3-00E47FD3ACC2}" type="pres">
      <dgm:prSet presAssocID="{567797B5-E0B2-4D2E-AE12-1883786DBD5B}" presName="spaceRect" presStyleCnt="0"/>
      <dgm:spPr/>
    </dgm:pt>
    <dgm:pt modelId="{46645511-F29E-4518-A424-683AAD7723A1}" type="pres">
      <dgm:prSet presAssocID="{567797B5-E0B2-4D2E-AE12-1883786DBD5B}" presName="textRect" presStyleLbl="revTx" presStyleIdx="0" presStyleCnt="4">
        <dgm:presLayoutVars>
          <dgm:chMax val="1"/>
          <dgm:chPref val="1"/>
        </dgm:presLayoutVars>
      </dgm:prSet>
      <dgm:spPr/>
    </dgm:pt>
    <dgm:pt modelId="{DD8B1B2E-70FD-4191-8AD9-55239F34C132}" type="pres">
      <dgm:prSet presAssocID="{211A7191-6D53-407D-8270-296DA457DE0D}" presName="sibTrans" presStyleCnt="0"/>
      <dgm:spPr/>
    </dgm:pt>
    <dgm:pt modelId="{E097ED36-76A8-473C-AEF5-653D6698F85E}" type="pres">
      <dgm:prSet presAssocID="{3FDA9CA5-313F-4BB4-99C2-A62668982ACC}" presName="compNode" presStyleCnt="0"/>
      <dgm:spPr/>
    </dgm:pt>
    <dgm:pt modelId="{D34EFF17-CBFF-4821-A4EE-87242010432B}" type="pres">
      <dgm:prSet presAssocID="{3FDA9CA5-313F-4BB4-99C2-A62668982ACC}" presName="iconBgRect" presStyleLbl="bgShp" presStyleIdx="1" presStyleCnt="4"/>
      <dgm:spPr>
        <a:prstGeom prst="round2DiagRect">
          <a:avLst>
            <a:gd name="adj1" fmla="val 29727"/>
            <a:gd name="adj2" fmla="val 0"/>
          </a:avLst>
        </a:prstGeom>
      </dgm:spPr>
    </dgm:pt>
    <dgm:pt modelId="{41D2CB2A-4D33-4BEF-BB1B-D4F1B2DFE519}" type="pres">
      <dgm:prSet presAssocID="{3FDA9CA5-313F-4BB4-99C2-A62668982AC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iling Face with No Fill"/>
        </a:ext>
      </dgm:extLst>
    </dgm:pt>
    <dgm:pt modelId="{6B1CB636-B01E-4B33-A879-3D96D8A89B9C}" type="pres">
      <dgm:prSet presAssocID="{3FDA9CA5-313F-4BB4-99C2-A62668982ACC}" presName="spaceRect" presStyleCnt="0"/>
      <dgm:spPr/>
    </dgm:pt>
    <dgm:pt modelId="{E8048CAF-AFCB-49BD-9E91-101A62FD034D}" type="pres">
      <dgm:prSet presAssocID="{3FDA9CA5-313F-4BB4-99C2-A62668982ACC}" presName="textRect" presStyleLbl="revTx" presStyleIdx="1" presStyleCnt="4">
        <dgm:presLayoutVars>
          <dgm:chMax val="1"/>
          <dgm:chPref val="1"/>
        </dgm:presLayoutVars>
      </dgm:prSet>
      <dgm:spPr/>
    </dgm:pt>
    <dgm:pt modelId="{62F777EA-4F36-4086-BF87-94FC205A2644}" type="pres">
      <dgm:prSet presAssocID="{F51CAA9D-09DE-419A-ADFD-1CDFCFD7D941}" presName="sibTrans" presStyleCnt="0"/>
      <dgm:spPr/>
    </dgm:pt>
    <dgm:pt modelId="{0B64607E-A6B9-4306-8238-0AD55366B664}" type="pres">
      <dgm:prSet presAssocID="{2E4321D1-3316-4868-BBDF-7B7B90C1363E}" presName="compNode" presStyleCnt="0"/>
      <dgm:spPr/>
    </dgm:pt>
    <dgm:pt modelId="{72BC7B1E-09CF-49D9-BB8C-AC1A6C37FF1E}" type="pres">
      <dgm:prSet presAssocID="{2E4321D1-3316-4868-BBDF-7B7B90C1363E}" presName="iconBgRect" presStyleLbl="bgShp" presStyleIdx="2" presStyleCnt="4"/>
      <dgm:spPr>
        <a:prstGeom prst="round2DiagRect">
          <a:avLst>
            <a:gd name="adj1" fmla="val 29727"/>
            <a:gd name="adj2" fmla="val 0"/>
          </a:avLst>
        </a:prstGeom>
      </dgm:spPr>
    </dgm:pt>
    <dgm:pt modelId="{78285D13-733E-4069-A022-B6419015C7DA}" type="pres">
      <dgm:prSet presAssocID="{2E4321D1-3316-4868-BBDF-7B7B90C1363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ity"/>
        </a:ext>
      </dgm:extLst>
    </dgm:pt>
    <dgm:pt modelId="{C5CB25F3-43AF-4308-B91A-EE44F98EC193}" type="pres">
      <dgm:prSet presAssocID="{2E4321D1-3316-4868-BBDF-7B7B90C1363E}" presName="spaceRect" presStyleCnt="0"/>
      <dgm:spPr/>
    </dgm:pt>
    <dgm:pt modelId="{18F7C3A1-0AAC-4F60-8872-74C36923FD32}" type="pres">
      <dgm:prSet presAssocID="{2E4321D1-3316-4868-BBDF-7B7B90C1363E}" presName="textRect" presStyleLbl="revTx" presStyleIdx="2" presStyleCnt="4">
        <dgm:presLayoutVars>
          <dgm:chMax val="1"/>
          <dgm:chPref val="1"/>
        </dgm:presLayoutVars>
      </dgm:prSet>
      <dgm:spPr/>
    </dgm:pt>
    <dgm:pt modelId="{4D6F3BBB-CF9C-4038-BD31-620D22D253C0}" type="pres">
      <dgm:prSet presAssocID="{50900D3B-DC2B-476B-A7CA-9E8C7D2CDD63}" presName="sibTrans" presStyleCnt="0"/>
      <dgm:spPr/>
    </dgm:pt>
    <dgm:pt modelId="{CDA10F03-C8FD-4834-B7E3-5228686E7985}" type="pres">
      <dgm:prSet presAssocID="{EB6F91B5-9E08-49B6-B6B5-5B74BDB0E989}" presName="compNode" presStyleCnt="0"/>
      <dgm:spPr/>
    </dgm:pt>
    <dgm:pt modelId="{661F87ED-729B-4852-80B7-35829AA0C9E5}" type="pres">
      <dgm:prSet presAssocID="{EB6F91B5-9E08-49B6-B6B5-5B74BDB0E989}" presName="iconBgRect" presStyleLbl="bgShp" presStyleIdx="3" presStyleCnt="4"/>
      <dgm:spPr>
        <a:prstGeom prst="round2DiagRect">
          <a:avLst>
            <a:gd name="adj1" fmla="val 29727"/>
            <a:gd name="adj2" fmla="val 0"/>
          </a:avLst>
        </a:prstGeom>
      </dgm:spPr>
    </dgm:pt>
    <dgm:pt modelId="{966886B8-8109-4619-BE73-7D08CBC1EACD}" type="pres">
      <dgm:prSet presAssocID="{EB6F91B5-9E08-49B6-B6B5-5B74BDB0E98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onthly calendar"/>
        </a:ext>
      </dgm:extLst>
    </dgm:pt>
    <dgm:pt modelId="{50D1079F-0F0F-453B-B8F9-EEE45FD3913E}" type="pres">
      <dgm:prSet presAssocID="{EB6F91B5-9E08-49B6-B6B5-5B74BDB0E989}" presName="spaceRect" presStyleCnt="0"/>
      <dgm:spPr/>
    </dgm:pt>
    <dgm:pt modelId="{6CC462A7-EE78-457C-AA2A-7A607B54FB74}" type="pres">
      <dgm:prSet presAssocID="{EB6F91B5-9E08-49B6-B6B5-5B74BDB0E989}" presName="textRect" presStyleLbl="revTx" presStyleIdx="3" presStyleCnt="4">
        <dgm:presLayoutVars>
          <dgm:chMax val="1"/>
          <dgm:chPref val="1"/>
        </dgm:presLayoutVars>
      </dgm:prSet>
      <dgm:spPr/>
    </dgm:pt>
  </dgm:ptLst>
  <dgm:cxnLst>
    <dgm:cxn modelId="{D57EB12A-C612-6245-8C78-33500D2F684B}" type="presOf" srcId="{3FDA9CA5-313F-4BB4-99C2-A62668982ACC}" destId="{E8048CAF-AFCB-49BD-9E91-101A62FD034D}" srcOrd="0" destOrd="0" presId="urn:microsoft.com/office/officeart/2018/5/layout/IconLeafLabelList"/>
    <dgm:cxn modelId="{92C2DB49-032F-4C1C-8F9C-B70DF2FE07FA}" srcId="{313137F1-0F06-4A7B-BFC8-36AB83724989}" destId="{567797B5-E0B2-4D2E-AE12-1883786DBD5B}" srcOrd="0" destOrd="0" parTransId="{2ECA2E4A-3261-4902-B1E0-8ABCF0ACB5AC}" sibTransId="{211A7191-6D53-407D-8270-296DA457DE0D}"/>
    <dgm:cxn modelId="{D156E74E-34AE-4309-95C4-E1503348A26C}" srcId="{313137F1-0F06-4A7B-BFC8-36AB83724989}" destId="{2E4321D1-3316-4868-BBDF-7B7B90C1363E}" srcOrd="2" destOrd="0" parTransId="{4EB590CB-5BB3-443B-AF38-55A656415790}" sibTransId="{50900D3B-DC2B-476B-A7CA-9E8C7D2CDD63}"/>
    <dgm:cxn modelId="{C01B8651-302E-E94C-9D8A-29C0FB0F8DCC}" type="presOf" srcId="{EB6F91B5-9E08-49B6-B6B5-5B74BDB0E989}" destId="{6CC462A7-EE78-457C-AA2A-7A607B54FB74}" srcOrd="0" destOrd="0" presId="urn:microsoft.com/office/officeart/2018/5/layout/IconLeafLabelList"/>
    <dgm:cxn modelId="{C6589D52-C500-4EBD-8BAB-891F5F7CAA60}" srcId="{313137F1-0F06-4A7B-BFC8-36AB83724989}" destId="{3FDA9CA5-313F-4BB4-99C2-A62668982ACC}" srcOrd="1" destOrd="0" parTransId="{3FAA27DE-D064-43EE-83D1-F13B92F0DC48}" sibTransId="{F51CAA9D-09DE-419A-ADFD-1CDFCFD7D941}"/>
    <dgm:cxn modelId="{04136D7B-098D-6E45-BFBE-4FB5E24C5F91}" type="presOf" srcId="{567797B5-E0B2-4D2E-AE12-1883786DBD5B}" destId="{46645511-F29E-4518-A424-683AAD7723A1}" srcOrd="0" destOrd="0" presId="urn:microsoft.com/office/officeart/2018/5/layout/IconLeafLabelList"/>
    <dgm:cxn modelId="{12E147BD-3A3F-3747-A044-63FF8B183217}" type="presOf" srcId="{313137F1-0F06-4A7B-BFC8-36AB83724989}" destId="{4D88A0F2-4F95-48B7-954F-9C36F6D88F30}" srcOrd="0" destOrd="0" presId="urn:microsoft.com/office/officeart/2018/5/layout/IconLeafLabelList"/>
    <dgm:cxn modelId="{59005BEE-61DF-974B-A1D1-B5396B7A962A}" type="presOf" srcId="{2E4321D1-3316-4868-BBDF-7B7B90C1363E}" destId="{18F7C3A1-0AAC-4F60-8872-74C36923FD32}" srcOrd="0" destOrd="0" presId="urn:microsoft.com/office/officeart/2018/5/layout/IconLeafLabelList"/>
    <dgm:cxn modelId="{F69287FE-D869-4435-8562-E08E7823A58E}" srcId="{313137F1-0F06-4A7B-BFC8-36AB83724989}" destId="{EB6F91B5-9E08-49B6-B6B5-5B74BDB0E989}" srcOrd="3" destOrd="0" parTransId="{060C230F-8F6E-48F0-8FB5-4C1EDEE4ABB6}" sibTransId="{61A2B2FB-EDB7-48D1-8E91-BDFFE4DFE478}"/>
    <dgm:cxn modelId="{1689CE3F-4FED-B748-9B56-EA3FDC6B84B3}" type="presParOf" srcId="{4D88A0F2-4F95-48B7-954F-9C36F6D88F30}" destId="{E0D11086-DA02-44E0-AE6A-25EACF340080}" srcOrd="0" destOrd="0" presId="urn:microsoft.com/office/officeart/2018/5/layout/IconLeafLabelList"/>
    <dgm:cxn modelId="{321FFD67-9F15-1C4B-A8F6-ACDB22EAF182}" type="presParOf" srcId="{E0D11086-DA02-44E0-AE6A-25EACF340080}" destId="{CAF49010-B13D-43AB-8F80-D3E33C984634}" srcOrd="0" destOrd="0" presId="urn:microsoft.com/office/officeart/2018/5/layout/IconLeafLabelList"/>
    <dgm:cxn modelId="{81E8242E-E9A7-8240-9CD2-53EFBECF869B}" type="presParOf" srcId="{E0D11086-DA02-44E0-AE6A-25EACF340080}" destId="{F5EDA432-E8AA-4D9F-837A-27A083057BC9}" srcOrd="1" destOrd="0" presId="urn:microsoft.com/office/officeart/2018/5/layout/IconLeafLabelList"/>
    <dgm:cxn modelId="{73C231BB-BB2E-B74C-AF97-6D405ADB2965}" type="presParOf" srcId="{E0D11086-DA02-44E0-AE6A-25EACF340080}" destId="{2D39443B-D1C8-472F-B4E3-00E47FD3ACC2}" srcOrd="2" destOrd="0" presId="urn:microsoft.com/office/officeart/2018/5/layout/IconLeafLabelList"/>
    <dgm:cxn modelId="{8EFC06C3-2D97-1240-923A-17A065803223}" type="presParOf" srcId="{E0D11086-DA02-44E0-AE6A-25EACF340080}" destId="{46645511-F29E-4518-A424-683AAD7723A1}" srcOrd="3" destOrd="0" presId="urn:microsoft.com/office/officeart/2018/5/layout/IconLeafLabelList"/>
    <dgm:cxn modelId="{560C0559-0783-F24A-9F3D-81A505EA65A6}" type="presParOf" srcId="{4D88A0F2-4F95-48B7-954F-9C36F6D88F30}" destId="{DD8B1B2E-70FD-4191-8AD9-55239F34C132}" srcOrd="1" destOrd="0" presId="urn:microsoft.com/office/officeart/2018/5/layout/IconLeafLabelList"/>
    <dgm:cxn modelId="{84FBD27A-7FE5-024D-8825-1F9D0D01294C}" type="presParOf" srcId="{4D88A0F2-4F95-48B7-954F-9C36F6D88F30}" destId="{E097ED36-76A8-473C-AEF5-653D6698F85E}" srcOrd="2" destOrd="0" presId="urn:microsoft.com/office/officeart/2018/5/layout/IconLeafLabelList"/>
    <dgm:cxn modelId="{9B1B9B69-21B5-514F-A677-1836F3799E58}" type="presParOf" srcId="{E097ED36-76A8-473C-AEF5-653D6698F85E}" destId="{D34EFF17-CBFF-4821-A4EE-87242010432B}" srcOrd="0" destOrd="0" presId="urn:microsoft.com/office/officeart/2018/5/layout/IconLeafLabelList"/>
    <dgm:cxn modelId="{267565EB-6C2E-8247-B267-D4DA41C1DA1F}" type="presParOf" srcId="{E097ED36-76A8-473C-AEF5-653D6698F85E}" destId="{41D2CB2A-4D33-4BEF-BB1B-D4F1B2DFE519}" srcOrd="1" destOrd="0" presId="urn:microsoft.com/office/officeart/2018/5/layout/IconLeafLabelList"/>
    <dgm:cxn modelId="{347A1F79-D463-3F43-AA2E-BCEA88C38443}" type="presParOf" srcId="{E097ED36-76A8-473C-AEF5-653D6698F85E}" destId="{6B1CB636-B01E-4B33-A879-3D96D8A89B9C}" srcOrd="2" destOrd="0" presId="urn:microsoft.com/office/officeart/2018/5/layout/IconLeafLabelList"/>
    <dgm:cxn modelId="{7D6F08EE-5280-514D-BB4B-D1F97FEE93B3}" type="presParOf" srcId="{E097ED36-76A8-473C-AEF5-653D6698F85E}" destId="{E8048CAF-AFCB-49BD-9E91-101A62FD034D}" srcOrd="3" destOrd="0" presId="urn:microsoft.com/office/officeart/2018/5/layout/IconLeafLabelList"/>
    <dgm:cxn modelId="{7D914D28-1A58-2548-99BE-49618F571475}" type="presParOf" srcId="{4D88A0F2-4F95-48B7-954F-9C36F6D88F30}" destId="{62F777EA-4F36-4086-BF87-94FC205A2644}" srcOrd="3" destOrd="0" presId="urn:microsoft.com/office/officeart/2018/5/layout/IconLeafLabelList"/>
    <dgm:cxn modelId="{AAEE1807-843E-8D43-ABB0-97FD605BCD46}" type="presParOf" srcId="{4D88A0F2-4F95-48B7-954F-9C36F6D88F30}" destId="{0B64607E-A6B9-4306-8238-0AD55366B664}" srcOrd="4" destOrd="0" presId="urn:microsoft.com/office/officeart/2018/5/layout/IconLeafLabelList"/>
    <dgm:cxn modelId="{65A9863E-7512-8048-9B3A-E1119F08F5A7}" type="presParOf" srcId="{0B64607E-A6B9-4306-8238-0AD55366B664}" destId="{72BC7B1E-09CF-49D9-BB8C-AC1A6C37FF1E}" srcOrd="0" destOrd="0" presId="urn:microsoft.com/office/officeart/2018/5/layout/IconLeafLabelList"/>
    <dgm:cxn modelId="{039A6FEA-9895-5944-B2D3-7C7A37404E33}" type="presParOf" srcId="{0B64607E-A6B9-4306-8238-0AD55366B664}" destId="{78285D13-733E-4069-A022-B6419015C7DA}" srcOrd="1" destOrd="0" presId="urn:microsoft.com/office/officeart/2018/5/layout/IconLeafLabelList"/>
    <dgm:cxn modelId="{FC350F5A-185D-2246-A672-2EED4F1C1B2A}" type="presParOf" srcId="{0B64607E-A6B9-4306-8238-0AD55366B664}" destId="{C5CB25F3-43AF-4308-B91A-EE44F98EC193}" srcOrd="2" destOrd="0" presId="urn:microsoft.com/office/officeart/2018/5/layout/IconLeafLabelList"/>
    <dgm:cxn modelId="{EDDA1790-F28F-FB47-912B-5FB4F39890ED}" type="presParOf" srcId="{0B64607E-A6B9-4306-8238-0AD55366B664}" destId="{18F7C3A1-0AAC-4F60-8872-74C36923FD32}" srcOrd="3" destOrd="0" presId="urn:microsoft.com/office/officeart/2018/5/layout/IconLeafLabelList"/>
    <dgm:cxn modelId="{DA945ADF-7C92-B44F-BB7B-2160A75F77FC}" type="presParOf" srcId="{4D88A0F2-4F95-48B7-954F-9C36F6D88F30}" destId="{4D6F3BBB-CF9C-4038-BD31-620D22D253C0}" srcOrd="5" destOrd="0" presId="urn:microsoft.com/office/officeart/2018/5/layout/IconLeafLabelList"/>
    <dgm:cxn modelId="{6D11D4E7-A9F2-E44F-94FD-364D87715C97}" type="presParOf" srcId="{4D88A0F2-4F95-48B7-954F-9C36F6D88F30}" destId="{CDA10F03-C8FD-4834-B7E3-5228686E7985}" srcOrd="6" destOrd="0" presId="urn:microsoft.com/office/officeart/2018/5/layout/IconLeafLabelList"/>
    <dgm:cxn modelId="{17CEF43C-8ACF-6D40-9889-D70DC2A8FA5E}" type="presParOf" srcId="{CDA10F03-C8FD-4834-B7E3-5228686E7985}" destId="{661F87ED-729B-4852-80B7-35829AA0C9E5}" srcOrd="0" destOrd="0" presId="urn:microsoft.com/office/officeart/2018/5/layout/IconLeafLabelList"/>
    <dgm:cxn modelId="{769C1DD7-9DAB-254A-9A13-9C41DC9CE3C5}" type="presParOf" srcId="{CDA10F03-C8FD-4834-B7E3-5228686E7985}" destId="{966886B8-8109-4619-BE73-7D08CBC1EACD}" srcOrd="1" destOrd="0" presId="urn:microsoft.com/office/officeart/2018/5/layout/IconLeafLabelList"/>
    <dgm:cxn modelId="{AAF4D08E-BD8F-3A4A-BB20-F8391372FFF4}" type="presParOf" srcId="{CDA10F03-C8FD-4834-B7E3-5228686E7985}" destId="{50D1079F-0F0F-453B-B8F9-EEE45FD3913E}" srcOrd="2" destOrd="0" presId="urn:microsoft.com/office/officeart/2018/5/layout/IconLeafLabelList"/>
    <dgm:cxn modelId="{8C9819AC-D4A0-7A4D-A422-03E50D2C9FCE}" type="presParOf" srcId="{CDA10F03-C8FD-4834-B7E3-5228686E7985}" destId="{6CC462A7-EE78-457C-AA2A-7A607B54FB74}"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28314FA-4BD2-4BDF-A719-5E9B57522A02}"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53718447-672D-4602-B2FD-8F9ABEAE49F8}">
      <dgm:prSet/>
      <dgm:spPr/>
      <dgm:t>
        <a:bodyPr/>
        <a:lstStyle/>
        <a:p>
          <a:r>
            <a:rPr lang="en-IN" b="1" dirty="0" err="1"/>
            <a:t>listings.csv</a:t>
          </a:r>
          <a:r>
            <a:rPr lang="en-IN" dirty="0"/>
            <a:t> </a:t>
          </a:r>
        </a:p>
        <a:p>
          <a:r>
            <a:rPr lang="en-IN" dirty="0"/>
            <a:t>This file contains about the Airbnb Host, listing and Property Information’s. It also contains about the reviews scores &amp; availability details of the property. </a:t>
          </a:r>
          <a:endParaRPr lang="en-US" dirty="0"/>
        </a:p>
      </dgm:t>
    </dgm:pt>
    <dgm:pt modelId="{3DD0BF49-AB98-4D84-B0FA-716BB95EFD5B}" type="parTrans" cxnId="{A4420C8E-1695-4229-B558-FA3F1CF4C0F1}">
      <dgm:prSet/>
      <dgm:spPr/>
      <dgm:t>
        <a:bodyPr/>
        <a:lstStyle/>
        <a:p>
          <a:endParaRPr lang="en-US"/>
        </a:p>
      </dgm:t>
    </dgm:pt>
    <dgm:pt modelId="{2E7A4B5C-0FFC-412D-823F-FE66FC4650C2}" type="sibTrans" cxnId="{A4420C8E-1695-4229-B558-FA3F1CF4C0F1}">
      <dgm:prSet/>
      <dgm:spPr/>
      <dgm:t>
        <a:bodyPr/>
        <a:lstStyle/>
        <a:p>
          <a:endParaRPr lang="en-US"/>
        </a:p>
      </dgm:t>
    </dgm:pt>
    <dgm:pt modelId="{EE41FF73-4814-4E2B-868F-DA1BFD945608}">
      <dgm:prSet/>
      <dgm:spPr/>
      <dgm:t>
        <a:bodyPr/>
        <a:lstStyle/>
        <a:p>
          <a:r>
            <a:rPr lang="en-IN" b="1" dirty="0" err="1"/>
            <a:t>reviews.csv</a:t>
          </a:r>
          <a:r>
            <a:rPr lang="en-IN" dirty="0"/>
            <a:t> </a:t>
          </a:r>
        </a:p>
        <a:p>
          <a:r>
            <a:rPr lang="en-IN" dirty="0"/>
            <a:t>This file contains about the review information of the property.</a:t>
          </a:r>
          <a:endParaRPr lang="en-US" dirty="0"/>
        </a:p>
      </dgm:t>
    </dgm:pt>
    <dgm:pt modelId="{5782385F-3254-4784-B899-1EAB48C5A3B7}" type="parTrans" cxnId="{4F0BB442-C3D7-44E4-86D7-4360B68B7B5E}">
      <dgm:prSet/>
      <dgm:spPr/>
      <dgm:t>
        <a:bodyPr/>
        <a:lstStyle/>
        <a:p>
          <a:endParaRPr lang="en-US"/>
        </a:p>
      </dgm:t>
    </dgm:pt>
    <dgm:pt modelId="{DBCE9401-B32C-45A2-9006-F4E3822CC0A1}" type="sibTrans" cxnId="{4F0BB442-C3D7-44E4-86D7-4360B68B7B5E}">
      <dgm:prSet/>
      <dgm:spPr/>
      <dgm:t>
        <a:bodyPr/>
        <a:lstStyle/>
        <a:p>
          <a:endParaRPr lang="en-US"/>
        </a:p>
      </dgm:t>
    </dgm:pt>
    <dgm:pt modelId="{853E2C02-1589-40B6-AE54-0047658F6B30}">
      <dgm:prSet/>
      <dgm:spPr/>
      <dgm:t>
        <a:bodyPr/>
        <a:lstStyle/>
        <a:p>
          <a:r>
            <a:rPr lang="en-IN" b="1" dirty="0" err="1"/>
            <a:t>neighbourhoods.geojson</a:t>
          </a:r>
          <a:r>
            <a:rPr lang="en-IN" b="1" dirty="0"/>
            <a:t> </a:t>
          </a:r>
        </a:p>
        <a:p>
          <a:r>
            <a:rPr lang="en-IN" dirty="0"/>
            <a:t>This file contains the geographical features of the London neighbourhoods having the Airbnb listings.</a:t>
          </a:r>
          <a:endParaRPr lang="en-US" dirty="0"/>
        </a:p>
      </dgm:t>
    </dgm:pt>
    <dgm:pt modelId="{3748ABD0-47E2-42B1-8D79-2283706CC9F4}" type="parTrans" cxnId="{326E68F7-8DCA-4683-B3BD-336A45C7813A}">
      <dgm:prSet/>
      <dgm:spPr/>
      <dgm:t>
        <a:bodyPr/>
        <a:lstStyle/>
        <a:p>
          <a:endParaRPr lang="en-US"/>
        </a:p>
      </dgm:t>
    </dgm:pt>
    <dgm:pt modelId="{0BD84AE2-96EB-4AB2-B719-0A60D60AE1AB}" type="sibTrans" cxnId="{326E68F7-8DCA-4683-B3BD-336A45C7813A}">
      <dgm:prSet/>
      <dgm:spPr/>
      <dgm:t>
        <a:bodyPr/>
        <a:lstStyle/>
        <a:p>
          <a:endParaRPr lang="en-US"/>
        </a:p>
      </dgm:t>
    </dgm:pt>
    <dgm:pt modelId="{A109CC3C-5E58-44B1-86A9-ED7B38B2B43F}">
      <dgm:prSet/>
      <dgm:spPr/>
      <dgm:t>
        <a:bodyPr/>
        <a:lstStyle/>
        <a:p>
          <a:r>
            <a:rPr lang="en-IN" b="1" dirty="0" err="1"/>
            <a:t>calendar.csv</a:t>
          </a:r>
          <a:r>
            <a:rPr lang="en-IN" dirty="0"/>
            <a:t> </a:t>
          </a:r>
        </a:p>
        <a:p>
          <a:r>
            <a:rPr lang="en-IN" dirty="0"/>
            <a:t>This file contains about the Property availability and its price information for the future year. </a:t>
          </a:r>
          <a:endParaRPr lang="en-US" dirty="0"/>
        </a:p>
      </dgm:t>
    </dgm:pt>
    <dgm:pt modelId="{D4005E48-8F9E-4C07-8AAD-9590BC7D6B2E}" type="parTrans" cxnId="{8CA33DA3-6FCD-41E1-91A1-B8DE80200817}">
      <dgm:prSet/>
      <dgm:spPr/>
      <dgm:t>
        <a:bodyPr/>
        <a:lstStyle/>
        <a:p>
          <a:endParaRPr lang="en-US"/>
        </a:p>
      </dgm:t>
    </dgm:pt>
    <dgm:pt modelId="{CD0D27B7-4231-4332-A48D-7192EEB1DD57}" type="sibTrans" cxnId="{8CA33DA3-6FCD-41E1-91A1-B8DE80200817}">
      <dgm:prSet/>
      <dgm:spPr/>
      <dgm:t>
        <a:bodyPr/>
        <a:lstStyle/>
        <a:p>
          <a:endParaRPr lang="en-US"/>
        </a:p>
      </dgm:t>
    </dgm:pt>
    <dgm:pt modelId="{E4FA5E4F-ED27-8B43-8DB2-1BC6614DDCE6}" type="pres">
      <dgm:prSet presAssocID="{428314FA-4BD2-4BDF-A719-5E9B57522A02}" presName="linear" presStyleCnt="0">
        <dgm:presLayoutVars>
          <dgm:animLvl val="lvl"/>
          <dgm:resizeHandles val="exact"/>
        </dgm:presLayoutVars>
      </dgm:prSet>
      <dgm:spPr/>
    </dgm:pt>
    <dgm:pt modelId="{C825B1FC-FD6F-E84D-9C27-09FD5926CC4C}" type="pres">
      <dgm:prSet presAssocID="{53718447-672D-4602-B2FD-8F9ABEAE49F8}" presName="parentText" presStyleLbl="node1" presStyleIdx="0" presStyleCnt="4">
        <dgm:presLayoutVars>
          <dgm:chMax val="0"/>
          <dgm:bulletEnabled val="1"/>
        </dgm:presLayoutVars>
      </dgm:prSet>
      <dgm:spPr/>
    </dgm:pt>
    <dgm:pt modelId="{FFFE028E-8B36-3E42-BE49-1266DF84B1D2}" type="pres">
      <dgm:prSet presAssocID="{2E7A4B5C-0FFC-412D-823F-FE66FC4650C2}" presName="spacer" presStyleCnt="0"/>
      <dgm:spPr/>
    </dgm:pt>
    <dgm:pt modelId="{6DE8AA13-E7FF-7D49-84F9-FBF848F93EF3}" type="pres">
      <dgm:prSet presAssocID="{EE41FF73-4814-4E2B-868F-DA1BFD945608}" presName="parentText" presStyleLbl="node1" presStyleIdx="1" presStyleCnt="4">
        <dgm:presLayoutVars>
          <dgm:chMax val="0"/>
          <dgm:bulletEnabled val="1"/>
        </dgm:presLayoutVars>
      </dgm:prSet>
      <dgm:spPr/>
    </dgm:pt>
    <dgm:pt modelId="{7351FEFB-2604-2F47-8804-58F3354CE832}" type="pres">
      <dgm:prSet presAssocID="{DBCE9401-B32C-45A2-9006-F4E3822CC0A1}" presName="spacer" presStyleCnt="0"/>
      <dgm:spPr/>
    </dgm:pt>
    <dgm:pt modelId="{7EC25EC4-9EE0-6146-A717-35D6E9487B84}" type="pres">
      <dgm:prSet presAssocID="{853E2C02-1589-40B6-AE54-0047658F6B30}" presName="parentText" presStyleLbl="node1" presStyleIdx="2" presStyleCnt="4">
        <dgm:presLayoutVars>
          <dgm:chMax val="0"/>
          <dgm:bulletEnabled val="1"/>
        </dgm:presLayoutVars>
      </dgm:prSet>
      <dgm:spPr/>
    </dgm:pt>
    <dgm:pt modelId="{AC2BB37C-189B-124F-8339-3F30FC5156D8}" type="pres">
      <dgm:prSet presAssocID="{0BD84AE2-96EB-4AB2-B719-0A60D60AE1AB}" presName="spacer" presStyleCnt="0"/>
      <dgm:spPr/>
    </dgm:pt>
    <dgm:pt modelId="{F9B23787-593B-7A41-B1CA-3AA57BD0047E}" type="pres">
      <dgm:prSet presAssocID="{A109CC3C-5E58-44B1-86A9-ED7B38B2B43F}" presName="parentText" presStyleLbl="node1" presStyleIdx="3" presStyleCnt="4">
        <dgm:presLayoutVars>
          <dgm:chMax val="0"/>
          <dgm:bulletEnabled val="1"/>
        </dgm:presLayoutVars>
      </dgm:prSet>
      <dgm:spPr/>
    </dgm:pt>
  </dgm:ptLst>
  <dgm:cxnLst>
    <dgm:cxn modelId="{F2F7461E-9DBA-C848-8776-C920E70FA482}" type="presOf" srcId="{428314FA-4BD2-4BDF-A719-5E9B57522A02}" destId="{E4FA5E4F-ED27-8B43-8DB2-1BC6614DDCE6}" srcOrd="0" destOrd="0" presId="urn:microsoft.com/office/officeart/2005/8/layout/vList2"/>
    <dgm:cxn modelId="{BB31A633-1BEF-BE46-9AA7-8EB9E4E9FBBE}" type="presOf" srcId="{A109CC3C-5E58-44B1-86A9-ED7B38B2B43F}" destId="{F9B23787-593B-7A41-B1CA-3AA57BD0047E}" srcOrd="0" destOrd="0" presId="urn:microsoft.com/office/officeart/2005/8/layout/vList2"/>
    <dgm:cxn modelId="{4F0BB442-C3D7-44E4-86D7-4360B68B7B5E}" srcId="{428314FA-4BD2-4BDF-A719-5E9B57522A02}" destId="{EE41FF73-4814-4E2B-868F-DA1BFD945608}" srcOrd="1" destOrd="0" parTransId="{5782385F-3254-4784-B899-1EAB48C5A3B7}" sibTransId="{DBCE9401-B32C-45A2-9006-F4E3822CC0A1}"/>
    <dgm:cxn modelId="{B7C65350-B974-C34C-8FFE-093CF1F09FD5}" type="presOf" srcId="{853E2C02-1589-40B6-AE54-0047658F6B30}" destId="{7EC25EC4-9EE0-6146-A717-35D6E9487B84}" srcOrd="0" destOrd="0" presId="urn:microsoft.com/office/officeart/2005/8/layout/vList2"/>
    <dgm:cxn modelId="{4003F888-2FFC-4B41-A074-58214EDEF4AF}" type="presOf" srcId="{EE41FF73-4814-4E2B-868F-DA1BFD945608}" destId="{6DE8AA13-E7FF-7D49-84F9-FBF848F93EF3}" srcOrd="0" destOrd="0" presId="urn:microsoft.com/office/officeart/2005/8/layout/vList2"/>
    <dgm:cxn modelId="{A4420C8E-1695-4229-B558-FA3F1CF4C0F1}" srcId="{428314FA-4BD2-4BDF-A719-5E9B57522A02}" destId="{53718447-672D-4602-B2FD-8F9ABEAE49F8}" srcOrd="0" destOrd="0" parTransId="{3DD0BF49-AB98-4D84-B0FA-716BB95EFD5B}" sibTransId="{2E7A4B5C-0FFC-412D-823F-FE66FC4650C2}"/>
    <dgm:cxn modelId="{8CA33DA3-6FCD-41E1-91A1-B8DE80200817}" srcId="{428314FA-4BD2-4BDF-A719-5E9B57522A02}" destId="{A109CC3C-5E58-44B1-86A9-ED7B38B2B43F}" srcOrd="3" destOrd="0" parTransId="{D4005E48-8F9E-4C07-8AAD-9590BC7D6B2E}" sibTransId="{CD0D27B7-4231-4332-A48D-7192EEB1DD57}"/>
    <dgm:cxn modelId="{B83F5FE5-8B90-E846-8605-A5EA359ECD15}" type="presOf" srcId="{53718447-672D-4602-B2FD-8F9ABEAE49F8}" destId="{C825B1FC-FD6F-E84D-9C27-09FD5926CC4C}" srcOrd="0" destOrd="0" presId="urn:microsoft.com/office/officeart/2005/8/layout/vList2"/>
    <dgm:cxn modelId="{326E68F7-8DCA-4683-B3BD-336A45C7813A}" srcId="{428314FA-4BD2-4BDF-A719-5E9B57522A02}" destId="{853E2C02-1589-40B6-AE54-0047658F6B30}" srcOrd="2" destOrd="0" parTransId="{3748ABD0-47E2-42B1-8D79-2283706CC9F4}" sibTransId="{0BD84AE2-96EB-4AB2-B719-0A60D60AE1AB}"/>
    <dgm:cxn modelId="{DE84D5CB-1B7F-674F-9E2D-684B0605F906}" type="presParOf" srcId="{E4FA5E4F-ED27-8B43-8DB2-1BC6614DDCE6}" destId="{C825B1FC-FD6F-E84D-9C27-09FD5926CC4C}" srcOrd="0" destOrd="0" presId="urn:microsoft.com/office/officeart/2005/8/layout/vList2"/>
    <dgm:cxn modelId="{43A8CAB3-7F76-1743-8C05-D17B0DADC20C}" type="presParOf" srcId="{E4FA5E4F-ED27-8B43-8DB2-1BC6614DDCE6}" destId="{FFFE028E-8B36-3E42-BE49-1266DF84B1D2}" srcOrd="1" destOrd="0" presId="urn:microsoft.com/office/officeart/2005/8/layout/vList2"/>
    <dgm:cxn modelId="{D32B3CA4-B93E-1C46-879F-9F9F8FF89FCE}" type="presParOf" srcId="{E4FA5E4F-ED27-8B43-8DB2-1BC6614DDCE6}" destId="{6DE8AA13-E7FF-7D49-84F9-FBF848F93EF3}" srcOrd="2" destOrd="0" presId="urn:microsoft.com/office/officeart/2005/8/layout/vList2"/>
    <dgm:cxn modelId="{7BFA8546-496A-8E44-A24E-818CCA4613BC}" type="presParOf" srcId="{E4FA5E4F-ED27-8B43-8DB2-1BC6614DDCE6}" destId="{7351FEFB-2604-2F47-8804-58F3354CE832}" srcOrd="3" destOrd="0" presId="urn:microsoft.com/office/officeart/2005/8/layout/vList2"/>
    <dgm:cxn modelId="{88FAEE5B-9C3A-9146-AE95-EE758CB03D5F}" type="presParOf" srcId="{E4FA5E4F-ED27-8B43-8DB2-1BC6614DDCE6}" destId="{7EC25EC4-9EE0-6146-A717-35D6E9487B84}" srcOrd="4" destOrd="0" presId="urn:microsoft.com/office/officeart/2005/8/layout/vList2"/>
    <dgm:cxn modelId="{6774145E-7FE7-524E-A11B-3B02835D9605}" type="presParOf" srcId="{E4FA5E4F-ED27-8B43-8DB2-1BC6614DDCE6}" destId="{AC2BB37C-189B-124F-8339-3F30FC5156D8}" srcOrd="5" destOrd="0" presId="urn:microsoft.com/office/officeart/2005/8/layout/vList2"/>
    <dgm:cxn modelId="{35D37544-6293-5442-9A58-ECE3EF21A13E}" type="presParOf" srcId="{E4FA5E4F-ED27-8B43-8DB2-1BC6614DDCE6}" destId="{F9B23787-593B-7A41-B1CA-3AA57BD0047E}"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F15B228-BDBC-47CC-9F22-1A463E523860}"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41D0BED8-6297-445C-AE1B-2C6FDE65B694}">
      <dgm:prSet/>
      <dgm:spPr/>
      <dgm:t>
        <a:bodyPr/>
        <a:lstStyle/>
        <a:p>
          <a:r>
            <a:rPr lang="en-US"/>
            <a:t>There were around 76,534 Airbnb listings in 33 neighborhoods of London</a:t>
          </a:r>
        </a:p>
      </dgm:t>
    </dgm:pt>
    <dgm:pt modelId="{8A3EA1E1-6BB9-4A44-B11E-B9276A64FFC5}" type="parTrans" cxnId="{5B791F39-EF76-4A1A-9005-6ABEE422FA49}">
      <dgm:prSet/>
      <dgm:spPr/>
      <dgm:t>
        <a:bodyPr/>
        <a:lstStyle/>
        <a:p>
          <a:endParaRPr lang="en-US"/>
        </a:p>
      </dgm:t>
    </dgm:pt>
    <dgm:pt modelId="{94415715-9159-405C-8360-C436E2611860}" type="sibTrans" cxnId="{5B791F39-EF76-4A1A-9005-6ABEE422FA49}">
      <dgm:prSet/>
      <dgm:spPr/>
      <dgm:t>
        <a:bodyPr/>
        <a:lstStyle/>
        <a:p>
          <a:endParaRPr lang="en-US"/>
        </a:p>
      </dgm:t>
    </dgm:pt>
    <dgm:pt modelId="{593E86F6-2952-434F-8D11-EE277E3E8836}">
      <dgm:prSet/>
      <dgm:spPr/>
      <dgm:t>
        <a:bodyPr/>
        <a:lstStyle/>
        <a:p>
          <a:r>
            <a:rPr lang="en-US"/>
            <a:t>The Average Price of the Listing is £ 113.90 </a:t>
          </a:r>
        </a:p>
      </dgm:t>
    </dgm:pt>
    <dgm:pt modelId="{52201EA1-6641-4216-BD00-5D412FD1173B}" type="parTrans" cxnId="{F0000B99-98A4-474E-9FD1-1EDBF5BBA2C6}">
      <dgm:prSet/>
      <dgm:spPr/>
      <dgm:t>
        <a:bodyPr/>
        <a:lstStyle/>
        <a:p>
          <a:endParaRPr lang="en-US"/>
        </a:p>
      </dgm:t>
    </dgm:pt>
    <dgm:pt modelId="{38FAB943-664F-4222-8CBB-683352640AFC}" type="sibTrans" cxnId="{F0000B99-98A4-474E-9FD1-1EDBF5BBA2C6}">
      <dgm:prSet/>
      <dgm:spPr/>
      <dgm:t>
        <a:bodyPr/>
        <a:lstStyle/>
        <a:p>
          <a:endParaRPr lang="en-US"/>
        </a:p>
      </dgm:t>
    </dgm:pt>
    <dgm:pt modelId="{0E50C0CB-F06E-4713-898C-42A3D215263F}">
      <dgm:prSet/>
      <dgm:spPr/>
      <dgm:t>
        <a:bodyPr/>
        <a:lstStyle/>
        <a:p>
          <a:r>
            <a:rPr lang="en-US" dirty="0"/>
            <a:t>There were around 50,764 distinct hosts </a:t>
          </a:r>
        </a:p>
      </dgm:t>
    </dgm:pt>
    <dgm:pt modelId="{297E85D2-5E69-4006-A1E7-A43986630970}" type="parTrans" cxnId="{AC29EF55-AC23-4A12-AE8C-50AFE44D3620}">
      <dgm:prSet/>
      <dgm:spPr/>
      <dgm:t>
        <a:bodyPr/>
        <a:lstStyle/>
        <a:p>
          <a:endParaRPr lang="en-US"/>
        </a:p>
      </dgm:t>
    </dgm:pt>
    <dgm:pt modelId="{AE69EEA3-E297-4D96-A5C4-537733D54281}" type="sibTrans" cxnId="{AC29EF55-AC23-4A12-AE8C-50AFE44D3620}">
      <dgm:prSet/>
      <dgm:spPr/>
      <dgm:t>
        <a:bodyPr/>
        <a:lstStyle/>
        <a:p>
          <a:endParaRPr lang="en-US"/>
        </a:p>
      </dgm:t>
    </dgm:pt>
    <dgm:pt modelId="{2D9AADC8-4A77-45E7-9B95-220665B06759}">
      <dgm:prSet/>
      <dgm:spPr/>
      <dgm:t>
        <a:bodyPr/>
        <a:lstStyle/>
        <a:p>
          <a:r>
            <a:rPr lang="en-US"/>
            <a:t>Average Reviews per month was around 31,064</a:t>
          </a:r>
        </a:p>
      </dgm:t>
    </dgm:pt>
    <dgm:pt modelId="{98F8F3B6-810F-44F9-9B12-C88AA0FC081F}" type="parTrans" cxnId="{227B949B-9B53-4AEE-9EF9-CFAAA28B7945}">
      <dgm:prSet/>
      <dgm:spPr/>
      <dgm:t>
        <a:bodyPr/>
        <a:lstStyle/>
        <a:p>
          <a:endParaRPr lang="en-US"/>
        </a:p>
      </dgm:t>
    </dgm:pt>
    <dgm:pt modelId="{174253FC-5AE4-4407-9089-F42AFEB3F61D}" type="sibTrans" cxnId="{227B949B-9B53-4AEE-9EF9-CFAAA28B7945}">
      <dgm:prSet/>
      <dgm:spPr/>
      <dgm:t>
        <a:bodyPr/>
        <a:lstStyle/>
        <a:p>
          <a:endParaRPr lang="en-US"/>
        </a:p>
      </dgm:t>
    </dgm:pt>
    <dgm:pt modelId="{DEBDD4FE-CF73-44E6-A1ED-7B6DDCC4A7CC}">
      <dgm:prSet/>
      <dgm:spPr/>
      <dgm:t>
        <a:bodyPr/>
        <a:lstStyle/>
        <a:p>
          <a:r>
            <a:rPr lang="en-US"/>
            <a:t>Average Ratings – 4.79</a:t>
          </a:r>
        </a:p>
      </dgm:t>
    </dgm:pt>
    <dgm:pt modelId="{18238F2E-6C4E-4287-BDC3-6C0EC6B1EA6E}" type="parTrans" cxnId="{CC1916D9-78A9-471E-A341-CDB0A61D89A9}">
      <dgm:prSet/>
      <dgm:spPr/>
      <dgm:t>
        <a:bodyPr/>
        <a:lstStyle/>
        <a:p>
          <a:endParaRPr lang="en-US"/>
        </a:p>
      </dgm:t>
    </dgm:pt>
    <dgm:pt modelId="{E8DE55BC-9318-46F1-A934-12A9CE4B920A}" type="sibTrans" cxnId="{CC1916D9-78A9-471E-A341-CDB0A61D89A9}">
      <dgm:prSet/>
      <dgm:spPr/>
      <dgm:t>
        <a:bodyPr/>
        <a:lstStyle/>
        <a:p>
          <a:endParaRPr lang="en-US"/>
        </a:p>
      </dgm:t>
    </dgm:pt>
    <dgm:pt modelId="{64D78DF5-85A7-9E4A-AEA6-73A9768248E4}" type="pres">
      <dgm:prSet presAssocID="{DF15B228-BDBC-47CC-9F22-1A463E523860}" presName="linear" presStyleCnt="0">
        <dgm:presLayoutVars>
          <dgm:animLvl val="lvl"/>
          <dgm:resizeHandles val="exact"/>
        </dgm:presLayoutVars>
      </dgm:prSet>
      <dgm:spPr/>
    </dgm:pt>
    <dgm:pt modelId="{D05CAFE8-240D-254E-921C-FDFBE3B56EEA}" type="pres">
      <dgm:prSet presAssocID="{41D0BED8-6297-445C-AE1B-2C6FDE65B694}" presName="parentText" presStyleLbl="node1" presStyleIdx="0" presStyleCnt="5">
        <dgm:presLayoutVars>
          <dgm:chMax val="0"/>
          <dgm:bulletEnabled val="1"/>
        </dgm:presLayoutVars>
      </dgm:prSet>
      <dgm:spPr/>
    </dgm:pt>
    <dgm:pt modelId="{1073101C-B996-A34E-96E1-01129CA0C20D}" type="pres">
      <dgm:prSet presAssocID="{94415715-9159-405C-8360-C436E2611860}" presName="spacer" presStyleCnt="0"/>
      <dgm:spPr/>
    </dgm:pt>
    <dgm:pt modelId="{591AF98F-4DE4-C145-B1EF-F41D64A0FF98}" type="pres">
      <dgm:prSet presAssocID="{593E86F6-2952-434F-8D11-EE277E3E8836}" presName="parentText" presStyleLbl="node1" presStyleIdx="1" presStyleCnt="5">
        <dgm:presLayoutVars>
          <dgm:chMax val="0"/>
          <dgm:bulletEnabled val="1"/>
        </dgm:presLayoutVars>
      </dgm:prSet>
      <dgm:spPr/>
    </dgm:pt>
    <dgm:pt modelId="{77345978-F60D-194E-AE7A-3F83FFF9EC80}" type="pres">
      <dgm:prSet presAssocID="{38FAB943-664F-4222-8CBB-683352640AFC}" presName="spacer" presStyleCnt="0"/>
      <dgm:spPr/>
    </dgm:pt>
    <dgm:pt modelId="{836E9453-6EE1-F548-8E3E-E469A3145B4A}" type="pres">
      <dgm:prSet presAssocID="{0E50C0CB-F06E-4713-898C-42A3D215263F}" presName="parentText" presStyleLbl="node1" presStyleIdx="2" presStyleCnt="5">
        <dgm:presLayoutVars>
          <dgm:chMax val="0"/>
          <dgm:bulletEnabled val="1"/>
        </dgm:presLayoutVars>
      </dgm:prSet>
      <dgm:spPr/>
    </dgm:pt>
    <dgm:pt modelId="{F8F9FD4E-31BE-544C-B972-1E0BC1388F9A}" type="pres">
      <dgm:prSet presAssocID="{AE69EEA3-E297-4D96-A5C4-537733D54281}" presName="spacer" presStyleCnt="0"/>
      <dgm:spPr/>
    </dgm:pt>
    <dgm:pt modelId="{CC319E5C-F396-CE40-8DEC-90D9E8CC53CE}" type="pres">
      <dgm:prSet presAssocID="{2D9AADC8-4A77-45E7-9B95-220665B06759}" presName="parentText" presStyleLbl="node1" presStyleIdx="3" presStyleCnt="5">
        <dgm:presLayoutVars>
          <dgm:chMax val="0"/>
          <dgm:bulletEnabled val="1"/>
        </dgm:presLayoutVars>
      </dgm:prSet>
      <dgm:spPr/>
    </dgm:pt>
    <dgm:pt modelId="{9DD98B86-87E6-314E-8C0D-95D70EBF29A1}" type="pres">
      <dgm:prSet presAssocID="{174253FC-5AE4-4407-9089-F42AFEB3F61D}" presName="spacer" presStyleCnt="0"/>
      <dgm:spPr/>
    </dgm:pt>
    <dgm:pt modelId="{9D868665-96AA-9D49-BF5B-24960BCE6A26}" type="pres">
      <dgm:prSet presAssocID="{DEBDD4FE-CF73-44E6-A1ED-7B6DDCC4A7CC}" presName="parentText" presStyleLbl="node1" presStyleIdx="4" presStyleCnt="5">
        <dgm:presLayoutVars>
          <dgm:chMax val="0"/>
          <dgm:bulletEnabled val="1"/>
        </dgm:presLayoutVars>
      </dgm:prSet>
      <dgm:spPr/>
    </dgm:pt>
  </dgm:ptLst>
  <dgm:cxnLst>
    <dgm:cxn modelId="{98E39B08-B2F2-664B-9992-F72365515CEF}" type="presOf" srcId="{0E50C0CB-F06E-4713-898C-42A3D215263F}" destId="{836E9453-6EE1-F548-8E3E-E469A3145B4A}" srcOrd="0" destOrd="0" presId="urn:microsoft.com/office/officeart/2005/8/layout/vList2"/>
    <dgm:cxn modelId="{4C04AD2E-CAE7-C342-BAAB-AADF709D9DD7}" type="presOf" srcId="{DEBDD4FE-CF73-44E6-A1ED-7B6DDCC4A7CC}" destId="{9D868665-96AA-9D49-BF5B-24960BCE6A26}" srcOrd="0" destOrd="0" presId="urn:microsoft.com/office/officeart/2005/8/layout/vList2"/>
    <dgm:cxn modelId="{5B791F39-EF76-4A1A-9005-6ABEE422FA49}" srcId="{DF15B228-BDBC-47CC-9F22-1A463E523860}" destId="{41D0BED8-6297-445C-AE1B-2C6FDE65B694}" srcOrd="0" destOrd="0" parTransId="{8A3EA1E1-6BB9-4A44-B11E-B9276A64FFC5}" sibTransId="{94415715-9159-405C-8360-C436E2611860}"/>
    <dgm:cxn modelId="{AC29EF55-AC23-4A12-AE8C-50AFE44D3620}" srcId="{DF15B228-BDBC-47CC-9F22-1A463E523860}" destId="{0E50C0CB-F06E-4713-898C-42A3D215263F}" srcOrd="2" destOrd="0" parTransId="{297E85D2-5E69-4006-A1E7-A43986630970}" sibTransId="{AE69EEA3-E297-4D96-A5C4-537733D54281}"/>
    <dgm:cxn modelId="{F0000B99-98A4-474E-9FD1-1EDBF5BBA2C6}" srcId="{DF15B228-BDBC-47CC-9F22-1A463E523860}" destId="{593E86F6-2952-434F-8D11-EE277E3E8836}" srcOrd="1" destOrd="0" parTransId="{52201EA1-6641-4216-BD00-5D412FD1173B}" sibTransId="{38FAB943-664F-4222-8CBB-683352640AFC}"/>
    <dgm:cxn modelId="{227B949B-9B53-4AEE-9EF9-CFAAA28B7945}" srcId="{DF15B228-BDBC-47CC-9F22-1A463E523860}" destId="{2D9AADC8-4A77-45E7-9B95-220665B06759}" srcOrd="3" destOrd="0" parTransId="{98F8F3B6-810F-44F9-9B12-C88AA0FC081F}" sibTransId="{174253FC-5AE4-4407-9089-F42AFEB3F61D}"/>
    <dgm:cxn modelId="{40B4DAB6-62CD-6E46-90A5-1DA4D47F4760}" type="presOf" srcId="{41D0BED8-6297-445C-AE1B-2C6FDE65B694}" destId="{D05CAFE8-240D-254E-921C-FDFBE3B56EEA}" srcOrd="0" destOrd="0" presId="urn:microsoft.com/office/officeart/2005/8/layout/vList2"/>
    <dgm:cxn modelId="{2730C8BB-8BF5-6D45-A78C-081E01CA7F3C}" type="presOf" srcId="{2D9AADC8-4A77-45E7-9B95-220665B06759}" destId="{CC319E5C-F396-CE40-8DEC-90D9E8CC53CE}" srcOrd="0" destOrd="0" presId="urn:microsoft.com/office/officeart/2005/8/layout/vList2"/>
    <dgm:cxn modelId="{6BE8B2D0-5C23-6A43-80FF-31D2307A8F70}" type="presOf" srcId="{DF15B228-BDBC-47CC-9F22-1A463E523860}" destId="{64D78DF5-85A7-9E4A-AEA6-73A9768248E4}" srcOrd="0" destOrd="0" presId="urn:microsoft.com/office/officeart/2005/8/layout/vList2"/>
    <dgm:cxn modelId="{CC1916D9-78A9-471E-A341-CDB0A61D89A9}" srcId="{DF15B228-BDBC-47CC-9F22-1A463E523860}" destId="{DEBDD4FE-CF73-44E6-A1ED-7B6DDCC4A7CC}" srcOrd="4" destOrd="0" parTransId="{18238F2E-6C4E-4287-BDC3-6C0EC6B1EA6E}" sibTransId="{E8DE55BC-9318-46F1-A934-12A9CE4B920A}"/>
    <dgm:cxn modelId="{5898C8DB-199F-044D-9BCE-F9C944CCB589}" type="presOf" srcId="{593E86F6-2952-434F-8D11-EE277E3E8836}" destId="{591AF98F-4DE4-C145-B1EF-F41D64A0FF98}" srcOrd="0" destOrd="0" presId="urn:microsoft.com/office/officeart/2005/8/layout/vList2"/>
    <dgm:cxn modelId="{47EB75AF-A566-8F4B-B559-D1C54508DB9C}" type="presParOf" srcId="{64D78DF5-85A7-9E4A-AEA6-73A9768248E4}" destId="{D05CAFE8-240D-254E-921C-FDFBE3B56EEA}" srcOrd="0" destOrd="0" presId="urn:microsoft.com/office/officeart/2005/8/layout/vList2"/>
    <dgm:cxn modelId="{7AED515E-B42B-BF4C-8A13-F766C4647FA7}" type="presParOf" srcId="{64D78DF5-85A7-9E4A-AEA6-73A9768248E4}" destId="{1073101C-B996-A34E-96E1-01129CA0C20D}" srcOrd="1" destOrd="0" presId="urn:microsoft.com/office/officeart/2005/8/layout/vList2"/>
    <dgm:cxn modelId="{F491418C-24F7-0D41-BBCC-C6E07A8BC3E7}" type="presParOf" srcId="{64D78DF5-85A7-9E4A-AEA6-73A9768248E4}" destId="{591AF98F-4DE4-C145-B1EF-F41D64A0FF98}" srcOrd="2" destOrd="0" presId="urn:microsoft.com/office/officeart/2005/8/layout/vList2"/>
    <dgm:cxn modelId="{46F1A4F6-A972-DA48-819E-67C1122DE39E}" type="presParOf" srcId="{64D78DF5-85A7-9E4A-AEA6-73A9768248E4}" destId="{77345978-F60D-194E-AE7A-3F83FFF9EC80}" srcOrd="3" destOrd="0" presId="urn:microsoft.com/office/officeart/2005/8/layout/vList2"/>
    <dgm:cxn modelId="{22350090-D95C-804B-AB5F-54DEFD6527AD}" type="presParOf" srcId="{64D78DF5-85A7-9E4A-AEA6-73A9768248E4}" destId="{836E9453-6EE1-F548-8E3E-E469A3145B4A}" srcOrd="4" destOrd="0" presId="urn:microsoft.com/office/officeart/2005/8/layout/vList2"/>
    <dgm:cxn modelId="{54AA757F-2AF9-F94B-97F0-C6414CB39E45}" type="presParOf" srcId="{64D78DF5-85A7-9E4A-AEA6-73A9768248E4}" destId="{F8F9FD4E-31BE-544C-B972-1E0BC1388F9A}" srcOrd="5" destOrd="0" presId="urn:microsoft.com/office/officeart/2005/8/layout/vList2"/>
    <dgm:cxn modelId="{443C3C1C-97C6-AD46-9E84-FD3A5EE3933D}" type="presParOf" srcId="{64D78DF5-85A7-9E4A-AEA6-73A9768248E4}" destId="{CC319E5C-F396-CE40-8DEC-90D9E8CC53CE}" srcOrd="6" destOrd="0" presId="urn:microsoft.com/office/officeart/2005/8/layout/vList2"/>
    <dgm:cxn modelId="{A5428273-BF30-D14B-AA63-9CDB9FF5A8D2}" type="presParOf" srcId="{64D78DF5-85A7-9E4A-AEA6-73A9768248E4}" destId="{9DD98B86-87E6-314E-8C0D-95D70EBF29A1}" srcOrd="7" destOrd="0" presId="urn:microsoft.com/office/officeart/2005/8/layout/vList2"/>
    <dgm:cxn modelId="{7C980B0B-5E9F-9E4B-96AE-29A9C13B18CC}" type="presParOf" srcId="{64D78DF5-85A7-9E4A-AEA6-73A9768248E4}" destId="{9D868665-96AA-9D49-BF5B-24960BCE6A26}"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DFD1626-2673-4984-824B-B6E081EB0B8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F7A5121-FCAD-4435-A94C-942CC345E7E9}">
      <dgm:prSet/>
      <dgm:spPr/>
      <dgm:t>
        <a:bodyPr/>
        <a:lstStyle/>
        <a:p>
          <a:r>
            <a:rPr lang="en-US" b="1"/>
            <a:t>Research Questions based on Guest and Host perspective</a:t>
          </a:r>
          <a:endParaRPr lang="en-US"/>
        </a:p>
      </dgm:t>
    </dgm:pt>
    <dgm:pt modelId="{12F8452A-1B68-4A18-8122-0728D0FB4098}" type="parTrans" cxnId="{AE93A14D-63E7-4683-9CCF-ACAF2D04C420}">
      <dgm:prSet/>
      <dgm:spPr/>
      <dgm:t>
        <a:bodyPr/>
        <a:lstStyle/>
        <a:p>
          <a:endParaRPr lang="en-US"/>
        </a:p>
      </dgm:t>
    </dgm:pt>
    <dgm:pt modelId="{F7F32445-3F3E-45C5-B502-AF71142AA3B1}" type="sibTrans" cxnId="{AE93A14D-63E7-4683-9CCF-ACAF2D04C420}">
      <dgm:prSet/>
      <dgm:spPr/>
      <dgm:t>
        <a:bodyPr/>
        <a:lstStyle/>
        <a:p>
          <a:endParaRPr lang="en-US"/>
        </a:p>
      </dgm:t>
    </dgm:pt>
    <dgm:pt modelId="{7A2C51EA-D5F4-450F-A8D3-1197566C5BD8}">
      <dgm:prSet/>
      <dgm:spPr/>
      <dgm:t>
        <a:bodyPr/>
        <a:lstStyle/>
        <a:p>
          <a:r>
            <a:rPr lang="en-US"/>
            <a:t>Choosing the best property according to our requirements?</a:t>
          </a:r>
        </a:p>
      </dgm:t>
    </dgm:pt>
    <dgm:pt modelId="{1EBC416F-5169-45B6-8EE4-C5EACCA9FBB0}" type="parTrans" cxnId="{465402F8-527A-4114-AC91-5B8CC0D4D598}">
      <dgm:prSet/>
      <dgm:spPr/>
      <dgm:t>
        <a:bodyPr/>
        <a:lstStyle/>
        <a:p>
          <a:endParaRPr lang="en-US"/>
        </a:p>
      </dgm:t>
    </dgm:pt>
    <dgm:pt modelId="{BC6EBE60-4831-4EDB-8181-1D9674196FDC}" type="sibTrans" cxnId="{465402F8-527A-4114-AC91-5B8CC0D4D598}">
      <dgm:prSet/>
      <dgm:spPr/>
      <dgm:t>
        <a:bodyPr/>
        <a:lstStyle/>
        <a:p>
          <a:endParaRPr lang="en-US"/>
        </a:p>
      </dgm:t>
    </dgm:pt>
    <dgm:pt modelId="{BA1E648B-A815-4DB6-A3B5-56BD84C0AC00}">
      <dgm:prSet/>
      <dgm:spPr/>
      <dgm:t>
        <a:bodyPr/>
        <a:lstStyle/>
        <a:p>
          <a:r>
            <a:rPr lang="en-IN"/>
            <a:t>Most and Least Expensive time to visit London</a:t>
          </a:r>
          <a:endParaRPr lang="en-US"/>
        </a:p>
      </dgm:t>
    </dgm:pt>
    <dgm:pt modelId="{55229699-7E17-4496-8971-9C2861E819B2}" type="parTrans" cxnId="{0218DD43-AB34-4BAA-9DB3-00B6BEF93E81}">
      <dgm:prSet/>
      <dgm:spPr/>
      <dgm:t>
        <a:bodyPr/>
        <a:lstStyle/>
        <a:p>
          <a:endParaRPr lang="en-US"/>
        </a:p>
      </dgm:t>
    </dgm:pt>
    <dgm:pt modelId="{86F52A60-15F7-44E5-9F7F-7EBC55E16053}" type="sibTrans" cxnId="{0218DD43-AB34-4BAA-9DB3-00B6BEF93E81}">
      <dgm:prSet/>
      <dgm:spPr/>
      <dgm:t>
        <a:bodyPr/>
        <a:lstStyle/>
        <a:p>
          <a:endParaRPr lang="en-US"/>
        </a:p>
      </dgm:t>
    </dgm:pt>
    <dgm:pt modelId="{F23B75FC-BD62-43B5-86E8-445D94C76D58}">
      <dgm:prSet/>
      <dgm:spPr/>
      <dgm:t>
        <a:bodyPr/>
        <a:lstStyle/>
        <a:p>
          <a:r>
            <a:rPr lang="en-IN"/>
            <a:t>Finding the Busiest Month By Listing Availability? When to plan for vacation?</a:t>
          </a:r>
          <a:endParaRPr lang="en-US"/>
        </a:p>
      </dgm:t>
    </dgm:pt>
    <dgm:pt modelId="{BE8E9691-338A-413A-AE95-C1E695C2CECA}" type="parTrans" cxnId="{515618CA-DB3D-455E-BD32-B2FFCD90DFBB}">
      <dgm:prSet/>
      <dgm:spPr/>
      <dgm:t>
        <a:bodyPr/>
        <a:lstStyle/>
        <a:p>
          <a:endParaRPr lang="en-US"/>
        </a:p>
      </dgm:t>
    </dgm:pt>
    <dgm:pt modelId="{E2701787-2820-4E1B-9B55-DA9DBC9CC645}" type="sibTrans" cxnId="{515618CA-DB3D-455E-BD32-B2FFCD90DFBB}">
      <dgm:prSet/>
      <dgm:spPr/>
      <dgm:t>
        <a:bodyPr/>
        <a:lstStyle/>
        <a:p>
          <a:endParaRPr lang="en-US"/>
        </a:p>
      </dgm:t>
    </dgm:pt>
    <dgm:pt modelId="{54DCBCDC-803B-4457-BD25-3E1BE4FA8576}">
      <dgm:prSet/>
      <dgm:spPr/>
      <dgm:t>
        <a:bodyPr/>
        <a:lstStyle/>
        <a:p>
          <a:r>
            <a:rPr lang="en-IN"/>
            <a:t>Renting Price based on the Accommodates</a:t>
          </a:r>
          <a:endParaRPr lang="en-US"/>
        </a:p>
      </dgm:t>
    </dgm:pt>
    <dgm:pt modelId="{65791EB9-FC46-4CBC-BB69-A55322E9A723}" type="parTrans" cxnId="{CA08955C-A09D-4CA0-ABE8-307E595898FF}">
      <dgm:prSet/>
      <dgm:spPr/>
      <dgm:t>
        <a:bodyPr/>
        <a:lstStyle/>
        <a:p>
          <a:endParaRPr lang="en-US"/>
        </a:p>
      </dgm:t>
    </dgm:pt>
    <dgm:pt modelId="{56CB72ED-42AB-4ADD-A677-5E315C4277A0}" type="sibTrans" cxnId="{CA08955C-A09D-4CA0-ABE8-307E595898FF}">
      <dgm:prSet/>
      <dgm:spPr/>
      <dgm:t>
        <a:bodyPr/>
        <a:lstStyle/>
        <a:p>
          <a:endParaRPr lang="en-US"/>
        </a:p>
      </dgm:t>
    </dgm:pt>
    <dgm:pt modelId="{41684876-D691-4082-BC56-C356FDFED2CE}">
      <dgm:prSet/>
      <dgm:spPr/>
      <dgm:t>
        <a:bodyPr/>
        <a:lstStyle/>
        <a:p>
          <a:r>
            <a:rPr lang="en-IN" dirty="0"/>
            <a:t>Judging the Host Response and Acceptance Rate? </a:t>
          </a:r>
          <a:endParaRPr lang="en-US" dirty="0"/>
        </a:p>
      </dgm:t>
    </dgm:pt>
    <dgm:pt modelId="{D5E73051-F6A8-4275-8325-512E9A90010F}" type="parTrans" cxnId="{DAA2388E-979A-4A27-8A27-38F1483B58F4}">
      <dgm:prSet/>
      <dgm:spPr/>
      <dgm:t>
        <a:bodyPr/>
        <a:lstStyle/>
        <a:p>
          <a:endParaRPr lang="en-US"/>
        </a:p>
      </dgm:t>
    </dgm:pt>
    <dgm:pt modelId="{CB2D7FD4-3FA3-4F04-B497-DD3B51395F95}" type="sibTrans" cxnId="{DAA2388E-979A-4A27-8A27-38F1483B58F4}">
      <dgm:prSet/>
      <dgm:spPr/>
      <dgm:t>
        <a:bodyPr/>
        <a:lstStyle/>
        <a:p>
          <a:endParaRPr lang="en-US"/>
        </a:p>
      </dgm:t>
    </dgm:pt>
    <dgm:pt modelId="{5F845D68-8E39-430C-ACA7-AEAA8B46237E}">
      <dgm:prSet/>
      <dgm:spPr/>
      <dgm:t>
        <a:bodyPr/>
        <a:lstStyle/>
        <a:p>
          <a:r>
            <a:rPr lang="en-IN" dirty="0"/>
            <a:t>Future Price Prediction? </a:t>
          </a:r>
          <a:endParaRPr lang="en-US" dirty="0"/>
        </a:p>
      </dgm:t>
    </dgm:pt>
    <dgm:pt modelId="{6F0E40B4-BC66-43FF-BB27-2C244C57585C}" type="parTrans" cxnId="{D9324AA5-A9A0-4CDB-83D7-603A0C4119C1}">
      <dgm:prSet/>
      <dgm:spPr/>
      <dgm:t>
        <a:bodyPr/>
        <a:lstStyle/>
        <a:p>
          <a:endParaRPr lang="en-US"/>
        </a:p>
      </dgm:t>
    </dgm:pt>
    <dgm:pt modelId="{F25D93D5-9419-4EA0-8B1E-86AE952B8D3B}" type="sibTrans" cxnId="{D9324AA5-A9A0-4CDB-83D7-603A0C4119C1}">
      <dgm:prSet/>
      <dgm:spPr/>
      <dgm:t>
        <a:bodyPr/>
        <a:lstStyle/>
        <a:p>
          <a:endParaRPr lang="en-US"/>
        </a:p>
      </dgm:t>
    </dgm:pt>
    <dgm:pt modelId="{4EA253BF-E8EA-EC4B-AF02-432B100CDA36}" type="pres">
      <dgm:prSet presAssocID="{2DFD1626-2673-4984-824B-B6E081EB0B8A}" presName="linear" presStyleCnt="0">
        <dgm:presLayoutVars>
          <dgm:animLvl val="lvl"/>
          <dgm:resizeHandles val="exact"/>
        </dgm:presLayoutVars>
      </dgm:prSet>
      <dgm:spPr/>
    </dgm:pt>
    <dgm:pt modelId="{0C36D29D-0C6D-8848-AF2F-8FDBF161E3CC}" type="pres">
      <dgm:prSet presAssocID="{2F7A5121-FCAD-4435-A94C-942CC345E7E9}" presName="parentText" presStyleLbl="node1" presStyleIdx="0" presStyleCnt="7">
        <dgm:presLayoutVars>
          <dgm:chMax val="0"/>
          <dgm:bulletEnabled val="1"/>
        </dgm:presLayoutVars>
      </dgm:prSet>
      <dgm:spPr/>
    </dgm:pt>
    <dgm:pt modelId="{D7CD96E0-0C60-F24C-BFCE-76A5491F769E}" type="pres">
      <dgm:prSet presAssocID="{F7F32445-3F3E-45C5-B502-AF71142AA3B1}" presName="spacer" presStyleCnt="0"/>
      <dgm:spPr/>
    </dgm:pt>
    <dgm:pt modelId="{F5BE6BD5-AA76-0C44-B0D3-315500E4D9F2}" type="pres">
      <dgm:prSet presAssocID="{7A2C51EA-D5F4-450F-A8D3-1197566C5BD8}" presName="parentText" presStyleLbl="node1" presStyleIdx="1" presStyleCnt="7">
        <dgm:presLayoutVars>
          <dgm:chMax val="0"/>
          <dgm:bulletEnabled val="1"/>
        </dgm:presLayoutVars>
      </dgm:prSet>
      <dgm:spPr/>
    </dgm:pt>
    <dgm:pt modelId="{6893CCAA-4061-1F43-BAA2-6B353FEAD7BE}" type="pres">
      <dgm:prSet presAssocID="{BC6EBE60-4831-4EDB-8181-1D9674196FDC}" presName="spacer" presStyleCnt="0"/>
      <dgm:spPr/>
    </dgm:pt>
    <dgm:pt modelId="{FE94403D-9359-2349-880B-93F11392A585}" type="pres">
      <dgm:prSet presAssocID="{BA1E648B-A815-4DB6-A3B5-56BD84C0AC00}" presName="parentText" presStyleLbl="node1" presStyleIdx="2" presStyleCnt="7">
        <dgm:presLayoutVars>
          <dgm:chMax val="0"/>
          <dgm:bulletEnabled val="1"/>
        </dgm:presLayoutVars>
      </dgm:prSet>
      <dgm:spPr/>
    </dgm:pt>
    <dgm:pt modelId="{263DC178-EA7E-0249-A116-2B3BBEC0284B}" type="pres">
      <dgm:prSet presAssocID="{86F52A60-15F7-44E5-9F7F-7EBC55E16053}" presName="spacer" presStyleCnt="0"/>
      <dgm:spPr/>
    </dgm:pt>
    <dgm:pt modelId="{957E3A18-5A9B-2E49-AEAB-F8CC5730599F}" type="pres">
      <dgm:prSet presAssocID="{F23B75FC-BD62-43B5-86E8-445D94C76D58}" presName="parentText" presStyleLbl="node1" presStyleIdx="3" presStyleCnt="7">
        <dgm:presLayoutVars>
          <dgm:chMax val="0"/>
          <dgm:bulletEnabled val="1"/>
        </dgm:presLayoutVars>
      </dgm:prSet>
      <dgm:spPr/>
    </dgm:pt>
    <dgm:pt modelId="{F00666D2-B6D7-CD43-AF79-450DC5FF0869}" type="pres">
      <dgm:prSet presAssocID="{E2701787-2820-4E1B-9B55-DA9DBC9CC645}" presName="spacer" presStyleCnt="0"/>
      <dgm:spPr/>
    </dgm:pt>
    <dgm:pt modelId="{C6F69D34-3506-B64A-94BF-BFE6243AEA62}" type="pres">
      <dgm:prSet presAssocID="{54DCBCDC-803B-4457-BD25-3E1BE4FA8576}" presName="parentText" presStyleLbl="node1" presStyleIdx="4" presStyleCnt="7">
        <dgm:presLayoutVars>
          <dgm:chMax val="0"/>
          <dgm:bulletEnabled val="1"/>
        </dgm:presLayoutVars>
      </dgm:prSet>
      <dgm:spPr/>
    </dgm:pt>
    <dgm:pt modelId="{8C2D5C79-6B84-B746-B19D-11BC16B8C2D1}" type="pres">
      <dgm:prSet presAssocID="{56CB72ED-42AB-4ADD-A677-5E315C4277A0}" presName="spacer" presStyleCnt="0"/>
      <dgm:spPr/>
    </dgm:pt>
    <dgm:pt modelId="{74A907D5-7B0D-7642-BC61-6C667155EC75}" type="pres">
      <dgm:prSet presAssocID="{41684876-D691-4082-BC56-C356FDFED2CE}" presName="parentText" presStyleLbl="node1" presStyleIdx="5" presStyleCnt="7">
        <dgm:presLayoutVars>
          <dgm:chMax val="0"/>
          <dgm:bulletEnabled val="1"/>
        </dgm:presLayoutVars>
      </dgm:prSet>
      <dgm:spPr/>
    </dgm:pt>
    <dgm:pt modelId="{4C5D6D2B-3A2A-5148-B3CF-D7B6D3A79C45}" type="pres">
      <dgm:prSet presAssocID="{CB2D7FD4-3FA3-4F04-B497-DD3B51395F95}" presName="spacer" presStyleCnt="0"/>
      <dgm:spPr/>
    </dgm:pt>
    <dgm:pt modelId="{33B76DD1-32D6-EE49-A049-E7C60D448A55}" type="pres">
      <dgm:prSet presAssocID="{5F845D68-8E39-430C-ACA7-AEAA8B46237E}" presName="parentText" presStyleLbl="node1" presStyleIdx="6" presStyleCnt="7">
        <dgm:presLayoutVars>
          <dgm:chMax val="0"/>
          <dgm:bulletEnabled val="1"/>
        </dgm:presLayoutVars>
      </dgm:prSet>
      <dgm:spPr/>
    </dgm:pt>
  </dgm:ptLst>
  <dgm:cxnLst>
    <dgm:cxn modelId="{519E3D12-97A5-C74E-901B-F0459A120E24}" type="presOf" srcId="{5F845D68-8E39-430C-ACA7-AEAA8B46237E}" destId="{33B76DD1-32D6-EE49-A049-E7C60D448A55}" srcOrd="0" destOrd="0" presId="urn:microsoft.com/office/officeart/2005/8/layout/vList2"/>
    <dgm:cxn modelId="{D8C92429-A5A3-D64F-84C8-3268B2CB0147}" type="presOf" srcId="{54DCBCDC-803B-4457-BD25-3E1BE4FA8576}" destId="{C6F69D34-3506-B64A-94BF-BFE6243AEA62}" srcOrd="0" destOrd="0" presId="urn:microsoft.com/office/officeart/2005/8/layout/vList2"/>
    <dgm:cxn modelId="{0218DD43-AB34-4BAA-9DB3-00B6BEF93E81}" srcId="{2DFD1626-2673-4984-824B-B6E081EB0B8A}" destId="{BA1E648B-A815-4DB6-A3B5-56BD84C0AC00}" srcOrd="2" destOrd="0" parTransId="{55229699-7E17-4496-8971-9C2861E819B2}" sibTransId="{86F52A60-15F7-44E5-9F7F-7EBC55E16053}"/>
    <dgm:cxn modelId="{AE93A14D-63E7-4683-9CCF-ACAF2D04C420}" srcId="{2DFD1626-2673-4984-824B-B6E081EB0B8A}" destId="{2F7A5121-FCAD-4435-A94C-942CC345E7E9}" srcOrd="0" destOrd="0" parTransId="{12F8452A-1B68-4A18-8122-0728D0FB4098}" sibTransId="{F7F32445-3F3E-45C5-B502-AF71142AA3B1}"/>
    <dgm:cxn modelId="{CA08955C-A09D-4CA0-ABE8-307E595898FF}" srcId="{2DFD1626-2673-4984-824B-B6E081EB0B8A}" destId="{54DCBCDC-803B-4457-BD25-3E1BE4FA8576}" srcOrd="4" destOrd="0" parTransId="{65791EB9-FC46-4CBC-BB69-A55322E9A723}" sibTransId="{56CB72ED-42AB-4ADD-A677-5E315C4277A0}"/>
    <dgm:cxn modelId="{8578FE77-AB5A-C546-973E-7AEF226D2EE3}" type="presOf" srcId="{2DFD1626-2673-4984-824B-B6E081EB0B8A}" destId="{4EA253BF-E8EA-EC4B-AF02-432B100CDA36}" srcOrd="0" destOrd="0" presId="urn:microsoft.com/office/officeart/2005/8/layout/vList2"/>
    <dgm:cxn modelId="{D61FDE88-A18E-C444-B9BB-F741BBE8CF1A}" type="presOf" srcId="{2F7A5121-FCAD-4435-A94C-942CC345E7E9}" destId="{0C36D29D-0C6D-8848-AF2F-8FDBF161E3CC}" srcOrd="0" destOrd="0" presId="urn:microsoft.com/office/officeart/2005/8/layout/vList2"/>
    <dgm:cxn modelId="{DAA2388E-979A-4A27-8A27-38F1483B58F4}" srcId="{2DFD1626-2673-4984-824B-B6E081EB0B8A}" destId="{41684876-D691-4082-BC56-C356FDFED2CE}" srcOrd="5" destOrd="0" parTransId="{D5E73051-F6A8-4275-8325-512E9A90010F}" sibTransId="{CB2D7FD4-3FA3-4F04-B497-DD3B51395F95}"/>
    <dgm:cxn modelId="{B740FA92-D305-784C-946E-049E911893EA}" type="presOf" srcId="{7A2C51EA-D5F4-450F-A8D3-1197566C5BD8}" destId="{F5BE6BD5-AA76-0C44-B0D3-315500E4D9F2}" srcOrd="0" destOrd="0" presId="urn:microsoft.com/office/officeart/2005/8/layout/vList2"/>
    <dgm:cxn modelId="{E31577A4-8EE4-D041-AFDD-857E3A2A5C65}" type="presOf" srcId="{F23B75FC-BD62-43B5-86E8-445D94C76D58}" destId="{957E3A18-5A9B-2E49-AEAB-F8CC5730599F}" srcOrd="0" destOrd="0" presId="urn:microsoft.com/office/officeart/2005/8/layout/vList2"/>
    <dgm:cxn modelId="{D9324AA5-A9A0-4CDB-83D7-603A0C4119C1}" srcId="{2DFD1626-2673-4984-824B-B6E081EB0B8A}" destId="{5F845D68-8E39-430C-ACA7-AEAA8B46237E}" srcOrd="6" destOrd="0" parTransId="{6F0E40B4-BC66-43FF-BB27-2C244C57585C}" sibTransId="{F25D93D5-9419-4EA0-8B1E-86AE952B8D3B}"/>
    <dgm:cxn modelId="{7F3F51B8-3383-C741-BEB6-9DB8DC3BB754}" type="presOf" srcId="{BA1E648B-A815-4DB6-A3B5-56BD84C0AC00}" destId="{FE94403D-9359-2349-880B-93F11392A585}" srcOrd="0" destOrd="0" presId="urn:microsoft.com/office/officeart/2005/8/layout/vList2"/>
    <dgm:cxn modelId="{515618CA-DB3D-455E-BD32-B2FFCD90DFBB}" srcId="{2DFD1626-2673-4984-824B-B6E081EB0B8A}" destId="{F23B75FC-BD62-43B5-86E8-445D94C76D58}" srcOrd="3" destOrd="0" parTransId="{BE8E9691-338A-413A-AE95-C1E695C2CECA}" sibTransId="{E2701787-2820-4E1B-9B55-DA9DBC9CC645}"/>
    <dgm:cxn modelId="{196582D9-5B58-AD4A-8167-37D6D9C8297A}" type="presOf" srcId="{41684876-D691-4082-BC56-C356FDFED2CE}" destId="{74A907D5-7B0D-7642-BC61-6C667155EC75}" srcOrd="0" destOrd="0" presId="urn:microsoft.com/office/officeart/2005/8/layout/vList2"/>
    <dgm:cxn modelId="{465402F8-527A-4114-AC91-5B8CC0D4D598}" srcId="{2DFD1626-2673-4984-824B-B6E081EB0B8A}" destId="{7A2C51EA-D5F4-450F-A8D3-1197566C5BD8}" srcOrd="1" destOrd="0" parTransId="{1EBC416F-5169-45B6-8EE4-C5EACCA9FBB0}" sibTransId="{BC6EBE60-4831-4EDB-8181-1D9674196FDC}"/>
    <dgm:cxn modelId="{B8DACAB0-ABCD-B140-BB83-2EC664F5ED4F}" type="presParOf" srcId="{4EA253BF-E8EA-EC4B-AF02-432B100CDA36}" destId="{0C36D29D-0C6D-8848-AF2F-8FDBF161E3CC}" srcOrd="0" destOrd="0" presId="urn:microsoft.com/office/officeart/2005/8/layout/vList2"/>
    <dgm:cxn modelId="{6BB36851-E13A-B34C-A3DB-E924F02AE33D}" type="presParOf" srcId="{4EA253BF-E8EA-EC4B-AF02-432B100CDA36}" destId="{D7CD96E0-0C60-F24C-BFCE-76A5491F769E}" srcOrd="1" destOrd="0" presId="urn:microsoft.com/office/officeart/2005/8/layout/vList2"/>
    <dgm:cxn modelId="{209AF0B3-C9E6-E047-9B2D-D5A2DB2D35A6}" type="presParOf" srcId="{4EA253BF-E8EA-EC4B-AF02-432B100CDA36}" destId="{F5BE6BD5-AA76-0C44-B0D3-315500E4D9F2}" srcOrd="2" destOrd="0" presId="urn:microsoft.com/office/officeart/2005/8/layout/vList2"/>
    <dgm:cxn modelId="{C9C6106D-93AC-3F4E-BE55-15CB79CE49E5}" type="presParOf" srcId="{4EA253BF-E8EA-EC4B-AF02-432B100CDA36}" destId="{6893CCAA-4061-1F43-BAA2-6B353FEAD7BE}" srcOrd="3" destOrd="0" presId="urn:microsoft.com/office/officeart/2005/8/layout/vList2"/>
    <dgm:cxn modelId="{B441ABFB-DA42-A948-BE86-D40B0440BD82}" type="presParOf" srcId="{4EA253BF-E8EA-EC4B-AF02-432B100CDA36}" destId="{FE94403D-9359-2349-880B-93F11392A585}" srcOrd="4" destOrd="0" presId="urn:microsoft.com/office/officeart/2005/8/layout/vList2"/>
    <dgm:cxn modelId="{D8BFBDCC-431E-8940-922E-F35FB72EC45A}" type="presParOf" srcId="{4EA253BF-E8EA-EC4B-AF02-432B100CDA36}" destId="{263DC178-EA7E-0249-A116-2B3BBEC0284B}" srcOrd="5" destOrd="0" presId="urn:microsoft.com/office/officeart/2005/8/layout/vList2"/>
    <dgm:cxn modelId="{48626559-E682-A14F-84C0-CE4655667AF7}" type="presParOf" srcId="{4EA253BF-E8EA-EC4B-AF02-432B100CDA36}" destId="{957E3A18-5A9B-2E49-AEAB-F8CC5730599F}" srcOrd="6" destOrd="0" presId="urn:microsoft.com/office/officeart/2005/8/layout/vList2"/>
    <dgm:cxn modelId="{1A7C400A-E977-7747-A040-773725A6FA8C}" type="presParOf" srcId="{4EA253BF-E8EA-EC4B-AF02-432B100CDA36}" destId="{F00666D2-B6D7-CD43-AF79-450DC5FF0869}" srcOrd="7" destOrd="0" presId="urn:microsoft.com/office/officeart/2005/8/layout/vList2"/>
    <dgm:cxn modelId="{AD8087AA-692A-4048-85D9-30AB306AB9B2}" type="presParOf" srcId="{4EA253BF-E8EA-EC4B-AF02-432B100CDA36}" destId="{C6F69D34-3506-B64A-94BF-BFE6243AEA62}" srcOrd="8" destOrd="0" presId="urn:microsoft.com/office/officeart/2005/8/layout/vList2"/>
    <dgm:cxn modelId="{7288920F-43B7-3E4D-A544-BD2BED9B37BB}" type="presParOf" srcId="{4EA253BF-E8EA-EC4B-AF02-432B100CDA36}" destId="{8C2D5C79-6B84-B746-B19D-11BC16B8C2D1}" srcOrd="9" destOrd="0" presId="urn:microsoft.com/office/officeart/2005/8/layout/vList2"/>
    <dgm:cxn modelId="{F4FF6330-675D-6B41-9453-C8A394887C56}" type="presParOf" srcId="{4EA253BF-E8EA-EC4B-AF02-432B100CDA36}" destId="{74A907D5-7B0D-7642-BC61-6C667155EC75}" srcOrd="10" destOrd="0" presId="urn:microsoft.com/office/officeart/2005/8/layout/vList2"/>
    <dgm:cxn modelId="{E0485A30-3547-C04C-9C09-5197ECB45F85}" type="presParOf" srcId="{4EA253BF-E8EA-EC4B-AF02-432B100CDA36}" destId="{4C5D6D2B-3A2A-5148-B3CF-D7B6D3A79C45}" srcOrd="11" destOrd="0" presId="urn:microsoft.com/office/officeart/2005/8/layout/vList2"/>
    <dgm:cxn modelId="{9EEA27EC-AFF8-584D-B157-0424497376D0}" type="presParOf" srcId="{4EA253BF-E8EA-EC4B-AF02-432B100CDA36}" destId="{33B76DD1-32D6-EE49-A049-E7C60D448A55}"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FF3D83-1AF6-494C-ADF5-35D77E7B0D50}">
      <dsp:nvSpPr>
        <dsp:cNvPr id="0" name=""/>
        <dsp:cNvSpPr/>
      </dsp:nvSpPr>
      <dsp:spPr>
        <a:xfrm>
          <a:off x="1197" y="813368"/>
          <a:ext cx="4670645" cy="280238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baseline="0" dirty="0"/>
            <a:t>Airbnb is a vacation rental platform where the user can rent a home for tourism experiences. </a:t>
          </a:r>
          <a:endParaRPr lang="en-US" sz="3200" kern="1200" dirty="0"/>
        </a:p>
      </dsp:txBody>
      <dsp:txXfrm>
        <a:off x="1197" y="813368"/>
        <a:ext cx="4670645" cy="2802387"/>
      </dsp:txXfrm>
    </dsp:sp>
    <dsp:sp modelId="{0AA14F75-E50F-AF47-B77A-B4E9F1CC8D6D}">
      <dsp:nvSpPr>
        <dsp:cNvPr id="0" name=""/>
        <dsp:cNvSpPr/>
      </dsp:nvSpPr>
      <dsp:spPr>
        <a:xfrm>
          <a:off x="5138907" y="813368"/>
          <a:ext cx="4670645" cy="280238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baseline="0" dirty="0"/>
            <a:t>User can also list their properties in Airbnb for renting it out.</a:t>
          </a:r>
          <a:endParaRPr lang="en-US" sz="3300" kern="1200" dirty="0"/>
        </a:p>
      </dsp:txBody>
      <dsp:txXfrm>
        <a:off x="5138907" y="813368"/>
        <a:ext cx="4670645" cy="28023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C776C5-C0A4-4254-8F70-5A2B4CCC5D43}">
      <dsp:nvSpPr>
        <dsp:cNvPr id="0" name=""/>
        <dsp:cNvSpPr/>
      </dsp:nvSpPr>
      <dsp:spPr>
        <a:xfrm>
          <a:off x="1395374" y="42803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A04619-6679-4106-8622-3D03526ED699}">
      <dsp:nvSpPr>
        <dsp:cNvPr id="0" name=""/>
        <dsp:cNvSpPr/>
      </dsp:nvSpPr>
      <dsp:spPr>
        <a:xfrm>
          <a:off x="207374" y="2842214"/>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pPr>
          <a:r>
            <a:rPr lang="en-US" sz="2600" kern="1200" baseline="0"/>
            <a:t>To find a better accommodation for the guests in London</a:t>
          </a:r>
          <a:endParaRPr lang="en-US" sz="2600" kern="1200"/>
        </a:p>
      </dsp:txBody>
      <dsp:txXfrm>
        <a:off x="207374" y="2842214"/>
        <a:ext cx="4320000" cy="720000"/>
      </dsp:txXfrm>
    </dsp:sp>
    <dsp:sp modelId="{ABF24AE6-C67D-40D7-A4AD-5078E965E566}">
      <dsp:nvSpPr>
        <dsp:cNvPr id="0" name=""/>
        <dsp:cNvSpPr/>
      </dsp:nvSpPr>
      <dsp:spPr>
        <a:xfrm>
          <a:off x="6471375" y="42803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C3F263-B552-46FF-9D88-54B91882F81A}">
      <dsp:nvSpPr>
        <dsp:cNvPr id="0" name=""/>
        <dsp:cNvSpPr/>
      </dsp:nvSpPr>
      <dsp:spPr>
        <a:xfrm>
          <a:off x="5283375" y="2842214"/>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pPr>
          <a:r>
            <a:rPr lang="en-US" sz="2600" kern="1200" baseline="0"/>
            <a:t>To improve host’s business in Airbnb London </a:t>
          </a:r>
          <a:endParaRPr lang="en-US" sz="2600" kern="1200"/>
        </a:p>
      </dsp:txBody>
      <dsp:txXfrm>
        <a:off x="5283375" y="2842214"/>
        <a:ext cx="432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ED0248-7ABA-4C88-A6BA-41554128BC7B}">
      <dsp:nvSpPr>
        <dsp:cNvPr id="0" name=""/>
        <dsp:cNvSpPr/>
      </dsp:nvSpPr>
      <dsp:spPr>
        <a:xfrm>
          <a:off x="666305" y="694770"/>
          <a:ext cx="1250704" cy="125070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104169-88C2-4F02-BDAA-EEB57FB078DD}">
      <dsp:nvSpPr>
        <dsp:cNvPr id="0" name=""/>
        <dsp:cNvSpPr/>
      </dsp:nvSpPr>
      <dsp:spPr>
        <a:xfrm>
          <a:off x="932849" y="961313"/>
          <a:ext cx="717617" cy="7176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2BC5F9-51C8-4AE3-8035-12B48CBCA1A0}">
      <dsp:nvSpPr>
        <dsp:cNvPr id="0" name=""/>
        <dsp:cNvSpPr/>
      </dsp:nvSpPr>
      <dsp:spPr>
        <a:xfrm>
          <a:off x="266489" y="2335038"/>
          <a:ext cx="205033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t>Data Sources</a:t>
          </a:r>
        </a:p>
      </dsp:txBody>
      <dsp:txXfrm>
        <a:off x="266489" y="2335038"/>
        <a:ext cx="2050335" cy="720000"/>
      </dsp:txXfrm>
    </dsp:sp>
    <dsp:sp modelId="{F9CCB558-11C1-4ACB-BAFE-22C91B3CB786}">
      <dsp:nvSpPr>
        <dsp:cNvPr id="0" name=""/>
        <dsp:cNvSpPr/>
      </dsp:nvSpPr>
      <dsp:spPr>
        <a:xfrm>
          <a:off x="3075450" y="694770"/>
          <a:ext cx="1250704" cy="125070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3640F6-7901-45AE-9CA8-D4FBB1875030}">
      <dsp:nvSpPr>
        <dsp:cNvPr id="0" name=""/>
        <dsp:cNvSpPr/>
      </dsp:nvSpPr>
      <dsp:spPr>
        <a:xfrm>
          <a:off x="3341993" y="961313"/>
          <a:ext cx="717617" cy="7176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3876C0-38EC-4E9A-98A6-B1F3BCA83258}">
      <dsp:nvSpPr>
        <dsp:cNvPr id="0" name=""/>
        <dsp:cNvSpPr/>
      </dsp:nvSpPr>
      <dsp:spPr>
        <a:xfrm>
          <a:off x="2675634" y="2335038"/>
          <a:ext cx="205033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t>Data Cleanup and Exploration</a:t>
          </a:r>
        </a:p>
      </dsp:txBody>
      <dsp:txXfrm>
        <a:off x="2675634" y="2335038"/>
        <a:ext cx="2050335" cy="720000"/>
      </dsp:txXfrm>
    </dsp:sp>
    <dsp:sp modelId="{8FA4FDF4-E132-4148-BE7F-AE878AAE523A}">
      <dsp:nvSpPr>
        <dsp:cNvPr id="0" name=""/>
        <dsp:cNvSpPr/>
      </dsp:nvSpPr>
      <dsp:spPr>
        <a:xfrm>
          <a:off x="5484594" y="694770"/>
          <a:ext cx="1250704" cy="125070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3B6C0A-432F-4662-A944-D7CD6462E226}">
      <dsp:nvSpPr>
        <dsp:cNvPr id="0" name=""/>
        <dsp:cNvSpPr/>
      </dsp:nvSpPr>
      <dsp:spPr>
        <a:xfrm>
          <a:off x="5751138" y="961313"/>
          <a:ext cx="717617" cy="7176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16AE6D-24F1-4E74-9FA3-7E586F7B6B76}">
      <dsp:nvSpPr>
        <dsp:cNvPr id="0" name=""/>
        <dsp:cNvSpPr/>
      </dsp:nvSpPr>
      <dsp:spPr>
        <a:xfrm>
          <a:off x="5084779" y="2335038"/>
          <a:ext cx="205033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t>Data Visualization</a:t>
          </a:r>
        </a:p>
      </dsp:txBody>
      <dsp:txXfrm>
        <a:off x="5084779" y="2335038"/>
        <a:ext cx="2050335" cy="720000"/>
      </dsp:txXfrm>
    </dsp:sp>
    <dsp:sp modelId="{146046AD-608D-4BF5-AC5D-B95C9123BD8C}">
      <dsp:nvSpPr>
        <dsp:cNvPr id="0" name=""/>
        <dsp:cNvSpPr/>
      </dsp:nvSpPr>
      <dsp:spPr>
        <a:xfrm>
          <a:off x="7893739" y="694770"/>
          <a:ext cx="1250704" cy="1250704"/>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201011-AD30-4FBA-9F84-08F05BCB691C}">
      <dsp:nvSpPr>
        <dsp:cNvPr id="0" name=""/>
        <dsp:cNvSpPr/>
      </dsp:nvSpPr>
      <dsp:spPr>
        <a:xfrm>
          <a:off x="8160283" y="961313"/>
          <a:ext cx="717617" cy="71761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10BFA0-6FBD-42E5-98CD-F8C501CEF77B}">
      <dsp:nvSpPr>
        <dsp:cNvPr id="0" name=""/>
        <dsp:cNvSpPr/>
      </dsp:nvSpPr>
      <dsp:spPr>
        <a:xfrm>
          <a:off x="7493924" y="2335038"/>
          <a:ext cx="205033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t>Takeaways</a:t>
          </a:r>
        </a:p>
      </dsp:txBody>
      <dsp:txXfrm>
        <a:off x="7493924" y="2335038"/>
        <a:ext cx="2050335"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F49010-B13D-43AB-8F80-D3E33C984634}">
      <dsp:nvSpPr>
        <dsp:cNvPr id="0" name=""/>
        <dsp:cNvSpPr/>
      </dsp:nvSpPr>
      <dsp:spPr>
        <a:xfrm>
          <a:off x="342161" y="443595"/>
          <a:ext cx="1069048" cy="1069048"/>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EDA432-E8AA-4D9F-837A-27A083057BC9}">
      <dsp:nvSpPr>
        <dsp:cNvPr id="0" name=""/>
        <dsp:cNvSpPr/>
      </dsp:nvSpPr>
      <dsp:spPr>
        <a:xfrm>
          <a:off x="569991" y="671425"/>
          <a:ext cx="613388" cy="6133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645511-F29E-4518-A424-683AAD7723A1}">
      <dsp:nvSpPr>
        <dsp:cNvPr id="0" name=""/>
        <dsp:cNvSpPr/>
      </dsp:nvSpPr>
      <dsp:spPr>
        <a:xfrm>
          <a:off x="416" y="1845626"/>
          <a:ext cx="1752539" cy="70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t>Listings</a:t>
          </a:r>
        </a:p>
      </dsp:txBody>
      <dsp:txXfrm>
        <a:off x="416" y="1845626"/>
        <a:ext cx="1752539" cy="701015"/>
      </dsp:txXfrm>
    </dsp:sp>
    <dsp:sp modelId="{D34EFF17-CBFF-4821-A4EE-87242010432B}">
      <dsp:nvSpPr>
        <dsp:cNvPr id="0" name=""/>
        <dsp:cNvSpPr/>
      </dsp:nvSpPr>
      <dsp:spPr>
        <a:xfrm>
          <a:off x="2401395" y="443595"/>
          <a:ext cx="1069048" cy="1069048"/>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D2CB2A-4D33-4BEF-BB1B-D4F1B2DFE519}">
      <dsp:nvSpPr>
        <dsp:cNvPr id="0" name=""/>
        <dsp:cNvSpPr/>
      </dsp:nvSpPr>
      <dsp:spPr>
        <a:xfrm>
          <a:off x="2629225" y="671425"/>
          <a:ext cx="613388" cy="6133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048CAF-AFCB-49BD-9E91-101A62FD034D}">
      <dsp:nvSpPr>
        <dsp:cNvPr id="0" name=""/>
        <dsp:cNvSpPr/>
      </dsp:nvSpPr>
      <dsp:spPr>
        <a:xfrm>
          <a:off x="2059650" y="1845626"/>
          <a:ext cx="1752539" cy="70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t>Reviews</a:t>
          </a:r>
        </a:p>
      </dsp:txBody>
      <dsp:txXfrm>
        <a:off x="2059650" y="1845626"/>
        <a:ext cx="1752539" cy="701015"/>
      </dsp:txXfrm>
    </dsp:sp>
    <dsp:sp modelId="{72BC7B1E-09CF-49D9-BB8C-AC1A6C37FF1E}">
      <dsp:nvSpPr>
        <dsp:cNvPr id="0" name=""/>
        <dsp:cNvSpPr/>
      </dsp:nvSpPr>
      <dsp:spPr>
        <a:xfrm>
          <a:off x="342161" y="2984776"/>
          <a:ext cx="1069048" cy="1069048"/>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285D13-733E-4069-A022-B6419015C7DA}">
      <dsp:nvSpPr>
        <dsp:cNvPr id="0" name=""/>
        <dsp:cNvSpPr/>
      </dsp:nvSpPr>
      <dsp:spPr>
        <a:xfrm>
          <a:off x="569991" y="3212606"/>
          <a:ext cx="613388" cy="6133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F7C3A1-0AAC-4F60-8872-74C36923FD32}">
      <dsp:nvSpPr>
        <dsp:cNvPr id="0" name=""/>
        <dsp:cNvSpPr/>
      </dsp:nvSpPr>
      <dsp:spPr>
        <a:xfrm>
          <a:off x="416" y="4386808"/>
          <a:ext cx="1752539" cy="70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dirty="0"/>
            <a:t>Neighborhoods</a:t>
          </a:r>
        </a:p>
      </dsp:txBody>
      <dsp:txXfrm>
        <a:off x="416" y="4386808"/>
        <a:ext cx="1752539" cy="701015"/>
      </dsp:txXfrm>
    </dsp:sp>
    <dsp:sp modelId="{661F87ED-729B-4852-80B7-35829AA0C9E5}">
      <dsp:nvSpPr>
        <dsp:cNvPr id="0" name=""/>
        <dsp:cNvSpPr/>
      </dsp:nvSpPr>
      <dsp:spPr>
        <a:xfrm>
          <a:off x="2401395" y="2984776"/>
          <a:ext cx="1069048" cy="1069048"/>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6886B8-8109-4619-BE73-7D08CBC1EACD}">
      <dsp:nvSpPr>
        <dsp:cNvPr id="0" name=""/>
        <dsp:cNvSpPr/>
      </dsp:nvSpPr>
      <dsp:spPr>
        <a:xfrm>
          <a:off x="2629225" y="3212606"/>
          <a:ext cx="613388" cy="61338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C462A7-EE78-457C-AA2A-7A607B54FB74}">
      <dsp:nvSpPr>
        <dsp:cNvPr id="0" name=""/>
        <dsp:cNvSpPr/>
      </dsp:nvSpPr>
      <dsp:spPr>
        <a:xfrm>
          <a:off x="2059650" y="4386808"/>
          <a:ext cx="1752539" cy="70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t>Calendar</a:t>
          </a:r>
        </a:p>
      </dsp:txBody>
      <dsp:txXfrm>
        <a:off x="2059650" y="4386808"/>
        <a:ext cx="1752539" cy="7010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25B1FC-FD6F-E84D-9C27-09FD5926CC4C}">
      <dsp:nvSpPr>
        <dsp:cNvPr id="0" name=""/>
        <dsp:cNvSpPr/>
      </dsp:nvSpPr>
      <dsp:spPr>
        <a:xfrm>
          <a:off x="0" y="327966"/>
          <a:ext cx="4785521" cy="121328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IN" sz="1700" b="1" kern="1200" dirty="0" err="1"/>
            <a:t>listings.csv</a:t>
          </a:r>
          <a:r>
            <a:rPr lang="en-IN" sz="1700" kern="1200" dirty="0"/>
            <a:t> </a:t>
          </a:r>
        </a:p>
        <a:p>
          <a:pPr marL="0" lvl="0" indent="0" algn="l" defTabSz="755650">
            <a:lnSpc>
              <a:spcPct val="90000"/>
            </a:lnSpc>
            <a:spcBef>
              <a:spcPct val="0"/>
            </a:spcBef>
            <a:spcAft>
              <a:spcPct val="35000"/>
            </a:spcAft>
            <a:buNone/>
          </a:pPr>
          <a:r>
            <a:rPr lang="en-IN" sz="1700" kern="1200" dirty="0"/>
            <a:t>This file contains about the Airbnb Host, listing and Property Information’s. It also contains about the reviews scores &amp; availability details of the property. </a:t>
          </a:r>
          <a:endParaRPr lang="en-US" sz="1700" kern="1200" dirty="0"/>
        </a:p>
      </dsp:txBody>
      <dsp:txXfrm>
        <a:off x="59228" y="387194"/>
        <a:ext cx="4667065" cy="1094833"/>
      </dsp:txXfrm>
    </dsp:sp>
    <dsp:sp modelId="{6DE8AA13-E7FF-7D49-84F9-FBF848F93EF3}">
      <dsp:nvSpPr>
        <dsp:cNvPr id="0" name=""/>
        <dsp:cNvSpPr/>
      </dsp:nvSpPr>
      <dsp:spPr>
        <a:xfrm>
          <a:off x="0" y="1590216"/>
          <a:ext cx="4785521" cy="1213289"/>
        </a:xfrm>
        <a:prstGeom prst="roundRect">
          <a:avLst/>
        </a:prstGeom>
        <a:solidFill>
          <a:schemeClr val="accent2">
            <a:hueOff val="283300"/>
            <a:satOff val="-5633"/>
            <a:lumOff val="169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IN" sz="1700" b="1" kern="1200" dirty="0" err="1"/>
            <a:t>reviews.csv</a:t>
          </a:r>
          <a:r>
            <a:rPr lang="en-IN" sz="1700" kern="1200" dirty="0"/>
            <a:t> </a:t>
          </a:r>
        </a:p>
        <a:p>
          <a:pPr marL="0" lvl="0" indent="0" algn="l" defTabSz="755650">
            <a:lnSpc>
              <a:spcPct val="90000"/>
            </a:lnSpc>
            <a:spcBef>
              <a:spcPct val="0"/>
            </a:spcBef>
            <a:spcAft>
              <a:spcPct val="35000"/>
            </a:spcAft>
            <a:buNone/>
          </a:pPr>
          <a:r>
            <a:rPr lang="en-IN" sz="1700" kern="1200" dirty="0"/>
            <a:t>This file contains about the review information of the property.</a:t>
          </a:r>
          <a:endParaRPr lang="en-US" sz="1700" kern="1200" dirty="0"/>
        </a:p>
      </dsp:txBody>
      <dsp:txXfrm>
        <a:off x="59228" y="1649444"/>
        <a:ext cx="4667065" cy="1094833"/>
      </dsp:txXfrm>
    </dsp:sp>
    <dsp:sp modelId="{7EC25EC4-9EE0-6146-A717-35D6E9487B84}">
      <dsp:nvSpPr>
        <dsp:cNvPr id="0" name=""/>
        <dsp:cNvSpPr/>
      </dsp:nvSpPr>
      <dsp:spPr>
        <a:xfrm>
          <a:off x="0" y="2852465"/>
          <a:ext cx="4785521" cy="1213289"/>
        </a:xfrm>
        <a:prstGeom prst="roundRect">
          <a:avLst/>
        </a:prstGeom>
        <a:solidFill>
          <a:schemeClr val="accent2">
            <a:hueOff val="566599"/>
            <a:satOff val="-11266"/>
            <a:lumOff val="339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IN" sz="1700" b="1" kern="1200" dirty="0" err="1"/>
            <a:t>neighbourhoods.geojson</a:t>
          </a:r>
          <a:r>
            <a:rPr lang="en-IN" sz="1700" b="1" kern="1200" dirty="0"/>
            <a:t> </a:t>
          </a:r>
        </a:p>
        <a:p>
          <a:pPr marL="0" lvl="0" indent="0" algn="l" defTabSz="755650">
            <a:lnSpc>
              <a:spcPct val="90000"/>
            </a:lnSpc>
            <a:spcBef>
              <a:spcPct val="0"/>
            </a:spcBef>
            <a:spcAft>
              <a:spcPct val="35000"/>
            </a:spcAft>
            <a:buNone/>
          </a:pPr>
          <a:r>
            <a:rPr lang="en-IN" sz="1700" kern="1200" dirty="0"/>
            <a:t>This file contains the geographical features of the London neighbourhoods having the Airbnb listings.</a:t>
          </a:r>
          <a:endParaRPr lang="en-US" sz="1700" kern="1200" dirty="0"/>
        </a:p>
      </dsp:txBody>
      <dsp:txXfrm>
        <a:off x="59228" y="2911693"/>
        <a:ext cx="4667065" cy="1094833"/>
      </dsp:txXfrm>
    </dsp:sp>
    <dsp:sp modelId="{F9B23787-593B-7A41-B1CA-3AA57BD0047E}">
      <dsp:nvSpPr>
        <dsp:cNvPr id="0" name=""/>
        <dsp:cNvSpPr/>
      </dsp:nvSpPr>
      <dsp:spPr>
        <a:xfrm>
          <a:off x="0" y="4114716"/>
          <a:ext cx="4785521" cy="1213289"/>
        </a:xfrm>
        <a:prstGeom prst="roundRect">
          <a:avLst/>
        </a:prstGeom>
        <a:solidFill>
          <a:schemeClr val="accent2">
            <a:hueOff val="849899"/>
            <a:satOff val="-16899"/>
            <a:lumOff val="50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IN" sz="1700" b="1" kern="1200" dirty="0" err="1"/>
            <a:t>calendar.csv</a:t>
          </a:r>
          <a:r>
            <a:rPr lang="en-IN" sz="1700" kern="1200" dirty="0"/>
            <a:t> </a:t>
          </a:r>
        </a:p>
        <a:p>
          <a:pPr marL="0" lvl="0" indent="0" algn="l" defTabSz="755650">
            <a:lnSpc>
              <a:spcPct val="90000"/>
            </a:lnSpc>
            <a:spcBef>
              <a:spcPct val="0"/>
            </a:spcBef>
            <a:spcAft>
              <a:spcPct val="35000"/>
            </a:spcAft>
            <a:buNone/>
          </a:pPr>
          <a:r>
            <a:rPr lang="en-IN" sz="1700" kern="1200" dirty="0"/>
            <a:t>This file contains about the Property availability and its price information for the future year. </a:t>
          </a:r>
          <a:endParaRPr lang="en-US" sz="1700" kern="1200" dirty="0"/>
        </a:p>
      </dsp:txBody>
      <dsp:txXfrm>
        <a:off x="59228" y="4173944"/>
        <a:ext cx="4667065" cy="109483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5CAFE8-240D-254E-921C-FDFBE3B56EEA}">
      <dsp:nvSpPr>
        <dsp:cNvPr id="0" name=""/>
        <dsp:cNvSpPr/>
      </dsp:nvSpPr>
      <dsp:spPr>
        <a:xfrm>
          <a:off x="0" y="198338"/>
          <a:ext cx="10064998" cy="59319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There were around 76,534 Airbnb listings in 33 neighborhoods of London</a:t>
          </a:r>
        </a:p>
      </dsp:txBody>
      <dsp:txXfrm>
        <a:off x="28957" y="227295"/>
        <a:ext cx="10007084" cy="535276"/>
      </dsp:txXfrm>
    </dsp:sp>
    <dsp:sp modelId="{591AF98F-4DE4-C145-B1EF-F41D64A0FF98}">
      <dsp:nvSpPr>
        <dsp:cNvPr id="0" name=""/>
        <dsp:cNvSpPr/>
      </dsp:nvSpPr>
      <dsp:spPr>
        <a:xfrm>
          <a:off x="0" y="866408"/>
          <a:ext cx="10064998" cy="59319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The Average Price of the Listing is £ 113.90 </a:t>
          </a:r>
        </a:p>
      </dsp:txBody>
      <dsp:txXfrm>
        <a:off x="28957" y="895365"/>
        <a:ext cx="10007084" cy="535276"/>
      </dsp:txXfrm>
    </dsp:sp>
    <dsp:sp modelId="{836E9453-6EE1-F548-8E3E-E469A3145B4A}">
      <dsp:nvSpPr>
        <dsp:cNvPr id="0" name=""/>
        <dsp:cNvSpPr/>
      </dsp:nvSpPr>
      <dsp:spPr>
        <a:xfrm>
          <a:off x="0" y="1534478"/>
          <a:ext cx="10064998" cy="59319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There were around 50,764 distinct hosts </a:t>
          </a:r>
        </a:p>
      </dsp:txBody>
      <dsp:txXfrm>
        <a:off x="28957" y="1563435"/>
        <a:ext cx="10007084" cy="535276"/>
      </dsp:txXfrm>
    </dsp:sp>
    <dsp:sp modelId="{CC319E5C-F396-CE40-8DEC-90D9E8CC53CE}">
      <dsp:nvSpPr>
        <dsp:cNvPr id="0" name=""/>
        <dsp:cNvSpPr/>
      </dsp:nvSpPr>
      <dsp:spPr>
        <a:xfrm>
          <a:off x="0" y="2202548"/>
          <a:ext cx="10064998" cy="59319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Average Reviews per month was around 31,064</a:t>
          </a:r>
        </a:p>
      </dsp:txBody>
      <dsp:txXfrm>
        <a:off x="28957" y="2231505"/>
        <a:ext cx="10007084" cy="535276"/>
      </dsp:txXfrm>
    </dsp:sp>
    <dsp:sp modelId="{9D868665-96AA-9D49-BF5B-24960BCE6A26}">
      <dsp:nvSpPr>
        <dsp:cNvPr id="0" name=""/>
        <dsp:cNvSpPr/>
      </dsp:nvSpPr>
      <dsp:spPr>
        <a:xfrm>
          <a:off x="0" y="2870618"/>
          <a:ext cx="10064998" cy="59319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Average Ratings – 4.79</a:t>
          </a:r>
        </a:p>
      </dsp:txBody>
      <dsp:txXfrm>
        <a:off x="28957" y="2899575"/>
        <a:ext cx="10007084" cy="53527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36D29D-0C6D-8848-AF2F-8FDBF161E3CC}">
      <dsp:nvSpPr>
        <dsp:cNvPr id="0" name=""/>
        <dsp:cNvSpPr/>
      </dsp:nvSpPr>
      <dsp:spPr>
        <a:xfrm>
          <a:off x="0" y="90556"/>
          <a:ext cx="9810604" cy="5475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Research Questions based on Guest and Host perspective</a:t>
          </a:r>
          <a:endParaRPr lang="en-US" sz="2400" kern="1200"/>
        </a:p>
      </dsp:txBody>
      <dsp:txXfrm>
        <a:off x="26730" y="117286"/>
        <a:ext cx="9757144" cy="494099"/>
      </dsp:txXfrm>
    </dsp:sp>
    <dsp:sp modelId="{F5BE6BD5-AA76-0C44-B0D3-315500E4D9F2}">
      <dsp:nvSpPr>
        <dsp:cNvPr id="0" name=""/>
        <dsp:cNvSpPr/>
      </dsp:nvSpPr>
      <dsp:spPr>
        <a:xfrm>
          <a:off x="0" y="707236"/>
          <a:ext cx="9810604" cy="5475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Choosing the best property according to our requirements?</a:t>
          </a:r>
        </a:p>
      </dsp:txBody>
      <dsp:txXfrm>
        <a:off x="26730" y="733966"/>
        <a:ext cx="9757144" cy="494099"/>
      </dsp:txXfrm>
    </dsp:sp>
    <dsp:sp modelId="{FE94403D-9359-2349-880B-93F11392A585}">
      <dsp:nvSpPr>
        <dsp:cNvPr id="0" name=""/>
        <dsp:cNvSpPr/>
      </dsp:nvSpPr>
      <dsp:spPr>
        <a:xfrm>
          <a:off x="0" y="1323916"/>
          <a:ext cx="9810604" cy="5475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a:t>Most and Least Expensive time to visit London</a:t>
          </a:r>
          <a:endParaRPr lang="en-US" sz="2400" kern="1200"/>
        </a:p>
      </dsp:txBody>
      <dsp:txXfrm>
        <a:off x="26730" y="1350646"/>
        <a:ext cx="9757144" cy="494099"/>
      </dsp:txXfrm>
    </dsp:sp>
    <dsp:sp modelId="{957E3A18-5A9B-2E49-AEAB-F8CC5730599F}">
      <dsp:nvSpPr>
        <dsp:cNvPr id="0" name=""/>
        <dsp:cNvSpPr/>
      </dsp:nvSpPr>
      <dsp:spPr>
        <a:xfrm>
          <a:off x="0" y="1940596"/>
          <a:ext cx="9810604" cy="5475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a:t>Finding the Busiest Month By Listing Availability? When to plan for vacation?</a:t>
          </a:r>
          <a:endParaRPr lang="en-US" sz="2400" kern="1200"/>
        </a:p>
      </dsp:txBody>
      <dsp:txXfrm>
        <a:off x="26730" y="1967326"/>
        <a:ext cx="9757144" cy="494099"/>
      </dsp:txXfrm>
    </dsp:sp>
    <dsp:sp modelId="{C6F69D34-3506-B64A-94BF-BFE6243AEA62}">
      <dsp:nvSpPr>
        <dsp:cNvPr id="0" name=""/>
        <dsp:cNvSpPr/>
      </dsp:nvSpPr>
      <dsp:spPr>
        <a:xfrm>
          <a:off x="0" y="2557276"/>
          <a:ext cx="9810604" cy="5475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a:t>Renting Price based on the Accommodates</a:t>
          </a:r>
          <a:endParaRPr lang="en-US" sz="2400" kern="1200"/>
        </a:p>
      </dsp:txBody>
      <dsp:txXfrm>
        <a:off x="26730" y="2584006"/>
        <a:ext cx="9757144" cy="494099"/>
      </dsp:txXfrm>
    </dsp:sp>
    <dsp:sp modelId="{74A907D5-7B0D-7642-BC61-6C667155EC75}">
      <dsp:nvSpPr>
        <dsp:cNvPr id="0" name=""/>
        <dsp:cNvSpPr/>
      </dsp:nvSpPr>
      <dsp:spPr>
        <a:xfrm>
          <a:off x="0" y="3173956"/>
          <a:ext cx="9810604" cy="5475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t>Judging the Host Response and Acceptance Rate? </a:t>
          </a:r>
          <a:endParaRPr lang="en-US" sz="2400" kern="1200" dirty="0"/>
        </a:p>
      </dsp:txBody>
      <dsp:txXfrm>
        <a:off x="26730" y="3200686"/>
        <a:ext cx="9757144" cy="494099"/>
      </dsp:txXfrm>
    </dsp:sp>
    <dsp:sp modelId="{33B76DD1-32D6-EE49-A049-E7C60D448A55}">
      <dsp:nvSpPr>
        <dsp:cNvPr id="0" name=""/>
        <dsp:cNvSpPr/>
      </dsp:nvSpPr>
      <dsp:spPr>
        <a:xfrm>
          <a:off x="0" y="3790636"/>
          <a:ext cx="9810604" cy="5475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t>Future Price Prediction? </a:t>
          </a:r>
          <a:endParaRPr lang="en-US" sz="2400" kern="1200" dirty="0"/>
        </a:p>
      </dsp:txBody>
      <dsp:txXfrm>
        <a:off x="26730" y="3817366"/>
        <a:ext cx="9757144" cy="49409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9T08:30:15.907"/>
    </inkml:context>
    <inkml:brush xml:id="br0">
      <inkml:brushProperty name="width" value="0.05" units="cm"/>
      <inkml:brushProperty name="height" value="0.05" units="cm"/>
    </inkml:brush>
  </inkml:definitions>
  <inkml:trace contextRef="#ctx0" brushRef="#br0">1 0 32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9T08:29:39.390"/>
    </inkml:context>
    <inkml:brush xml:id="br0">
      <inkml:brushProperty name="width" value="0.05" units="cm"/>
      <inkml:brushProperty name="height" value="0.05" units="cm"/>
    </inkml:brush>
  </inkml:definitions>
  <inkml:trace contextRef="#ctx0" brushRef="#br0">1 0 32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9T08:14:34.353"/>
    </inkml:context>
    <inkml:brush xml:id="br0">
      <inkml:brushProperty name="width" value="0.05" units="cm"/>
      <inkml:brushProperty name="height" value="0.05" units="cm"/>
    </inkml:brush>
  </inkml:definitions>
  <inkml:trace contextRef="#ctx0" brushRef="#br0">1 0 32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9T08:29:00.705"/>
    </inkml:context>
    <inkml:brush xml:id="br0">
      <inkml:brushProperty name="width" value="0.05" units="cm"/>
      <inkml:brushProperty name="height" value="0.05" units="cm"/>
    </inkml:brush>
  </inkml:definitions>
  <inkml:trace contextRef="#ctx0" brushRef="#br0">1 0 32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9T08:31:08.029"/>
    </inkml:context>
    <inkml:brush xml:id="br0">
      <inkml:brushProperty name="width" value="0.05" units="cm"/>
      <inkml:brushProperty name="height" value="0.05" units="cm"/>
    </inkml:brush>
  </inkml:definitions>
  <inkml:trace contextRef="#ctx0" brushRef="#br0">1 0 32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8T20:02:31.584"/>
    </inkml:context>
    <inkml:brush xml:id="br0">
      <inkml:brushProperty name="width" value="0.05" units="cm"/>
      <inkml:brushProperty name="height" value="0.05" units="cm"/>
    </inkml:brush>
  </inkml:definitions>
  <inkml:trace contextRef="#ctx0" brushRef="#br0">1 0 32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8T20:06:36.273"/>
    </inkml:context>
    <inkml:brush xml:id="br0">
      <inkml:brushProperty name="width" value="0.05" units="cm"/>
      <inkml:brushProperty name="height" value="0.05" units="cm"/>
    </inkml:brush>
  </inkml:definitions>
  <inkml:trace contextRef="#ctx0" brushRef="#br0">1 0 32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2T21:04:01.023"/>
    </inkml:context>
    <inkml:brush xml:id="br0">
      <inkml:brushProperty name="width" value="0.05" units="cm"/>
      <inkml:brushProperty name="height" value="0.05" units="cm"/>
    </inkml:brush>
  </inkml:definitions>
  <inkml:trace contextRef="#ctx0" brushRef="#br0">1 0 32</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91F9259A-1FE3-4FF9-8A07-BDD8177164ED}" type="datetime4">
              <a:rPr lang="en-US" smtClean="0"/>
              <a:t>May 19, 2021</a:t>
            </a:fld>
            <a:endParaRPr lang="en-US"/>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685773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F0171A2-02C1-4543-8B6B-FCF7E69712DF}"/>
              </a:ext>
            </a:extLst>
          </p:cNvPr>
          <p:cNvSpPr>
            <a:spLocks noGrp="1"/>
          </p:cNvSpPr>
          <p:nvPr>
            <p:ph type="body" orient="vert" idx="1"/>
          </p:nvPr>
        </p:nvSpPr>
        <p:spPr>
          <a:xfrm>
            <a:off x="1050879" y="1825625"/>
            <a:ext cx="9810604" cy="451669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F95027C-A386-44E4-AFE1-33AFFDA3AD8F}"/>
              </a:ext>
            </a:extLst>
          </p:cNvPr>
          <p:cNvSpPr>
            <a:spLocks noGrp="1"/>
          </p:cNvSpPr>
          <p:nvPr>
            <p:ph type="dt" sz="half" idx="10"/>
          </p:nvPr>
        </p:nvSpPr>
        <p:spPr/>
        <p:txBody>
          <a:bodyPr/>
          <a:lstStyle/>
          <a:p>
            <a:fld id="{E5CC3C8F-D4A7-4EAD-92AD-82C91CB8BB85}" type="datetime4">
              <a:rPr lang="en-US" smtClean="0"/>
              <a:t>May 19, 2021</a:t>
            </a:fld>
            <a:endParaRPr lang="en-US"/>
          </a:p>
        </p:txBody>
      </p:sp>
      <p:sp>
        <p:nvSpPr>
          <p:cNvPr id="5" name="Footer Placeholder 4">
            <a:extLst>
              <a:ext uri="{FF2B5EF4-FFF2-40B4-BE49-F238E27FC236}">
                <a16:creationId xmlns:a16="http://schemas.microsoft.com/office/drawing/2014/main" id="{FB1BF710-0558-4457-825D-48713CAED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7F93D-5DC3-4C36-AEB0-79CDB15C316A}"/>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7" name="Title 6">
            <a:extLst>
              <a:ext uri="{FF2B5EF4-FFF2-40B4-BE49-F238E27FC236}">
                <a16:creationId xmlns:a16="http://schemas.microsoft.com/office/drawing/2014/main" id="{87CFC0C8-11FE-4003-B2D6-B7B8E27905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1219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B41C5-3638-439D-BA61-4DAA142226E8}"/>
              </a:ext>
            </a:extLst>
          </p:cNvPr>
          <p:cNvSpPr>
            <a:spLocks noGrp="1"/>
          </p:cNvSpPr>
          <p:nvPr>
            <p:ph type="title" orient="vert"/>
          </p:nvPr>
        </p:nvSpPr>
        <p:spPr>
          <a:xfrm>
            <a:off x="8724901" y="464025"/>
            <a:ext cx="2161540" cy="580029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99B91A0-A376-483C-926E-189F376E5520}"/>
              </a:ext>
            </a:extLst>
          </p:cNvPr>
          <p:cNvSpPr>
            <a:spLocks noGrp="1"/>
          </p:cNvSpPr>
          <p:nvPr>
            <p:ph type="body" orient="vert" idx="1"/>
          </p:nvPr>
        </p:nvSpPr>
        <p:spPr>
          <a:xfrm>
            <a:off x="838200" y="464023"/>
            <a:ext cx="7886700" cy="58002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A14134E-B7D5-4664-BB2E-6A98ED630A9F}"/>
              </a:ext>
            </a:extLst>
          </p:cNvPr>
          <p:cNvSpPr>
            <a:spLocks noGrp="1"/>
          </p:cNvSpPr>
          <p:nvPr>
            <p:ph type="dt" sz="half" idx="10"/>
          </p:nvPr>
        </p:nvSpPr>
        <p:spPr/>
        <p:txBody>
          <a:bodyPr/>
          <a:lstStyle/>
          <a:p>
            <a:fld id="{BC011D41-E33C-4BC7-8272-37E8417FD097}" type="datetime4">
              <a:rPr lang="en-US" smtClean="0"/>
              <a:t>May 19, 2021</a:t>
            </a:fld>
            <a:endParaRPr lang="en-US"/>
          </a:p>
        </p:txBody>
      </p:sp>
      <p:sp>
        <p:nvSpPr>
          <p:cNvPr id="5" name="Footer Placeholder 4">
            <a:extLst>
              <a:ext uri="{FF2B5EF4-FFF2-40B4-BE49-F238E27FC236}">
                <a16:creationId xmlns:a16="http://schemas.microsoft.com/office/drawing/2014/main" id="{92A54E2A-B1CE-4F2E-9D9A-D47E514D5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7C304-46A8-4179-87A2-B8CC10BAAFAE}"/>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326521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6A2DA5B-9862-4A23-8FEC-5C1ABC2EEF1B}"/>
              </a:ext>
            </a:extLst>
          </p:cNvPr>
          <p:cNvSpPr>
            <a:spLocks noGrp="1"/>
          </p:cNvSpPr>
          <p:nvPr>
            <p:ph type="dt" sz="half" idx="10"/>
          </p:nvPr>
        </p:nvSpPr>
        <p:spPr>
          <a:xfrm rot="5400000">
            <a:off x="10506456" y="5074920"/>
            <a:ext cx="2647667" cy="365125"/>
          </a:xfrm>
        </p:spPr>
        <p:txBody>
          <a:bodyPr/>
          <a:lstStyle/>
          <a:p>
            <a:fld id="{5D340FED-6E95-4177-A7EF-CD303B9E611D}" type="datetime4">
              <a:rPr lang="en-US" smtClean="0"/>
              <a:t>May 19, 2021</a:t>
            </a:fld>
            <a:endParaRPr lang="en-US"/>
          </a:p>
        </p:txBody>
      </p:sp>
      <p:sp>
        <p:nvSpPr>
          <p:cNvPr id="5" name="Footer Placeholder 4">
            <a:extLst>
              <a:ext uri="{FF2B5EF4-FFF2-40B4-BE49-F238E27FC236}">
                <a16:creationId xmlns:a16="http://schemas.microsoft.com/office/drawing/2014/main" id="{C63D9A4B-0DA7-46BB-9DCE-3F26075C44C6}"/>
              </a:ext>
            </a:extLst>
          </p:cNvPr>
          <p:cNvSpPr>
            <a:spLocks noGrp="1"/>
          </p:cNvSpPr>
          <p:nvPr>
            <p:ph type="ftr" sz="quarter" idx="11"/>
          </p:nvPr>
        </p:nvSpPr>
        <p:spPr>
          <a:xfrm rot="5400000">
            <a:off x="10451592" y="1408176"/>
            <a:ext cx="2770499" cy="365125"/>
          </a:xfrm>
        </p:spPr>
        <p:txBody>
          <a:bodyPr/>
          <a:lstStyle/>
          <a:p>
            <a:endParaRPr lang="en-US" dirty="0"/>
          </a:p>
        </p:txBody>
      </p:sp>
      <p:sp>
        <p:nvSpPr>
          <p:cNvPr id="6" name="Slide Number Placeholder 5">
            <a:extLst>
              <a:ext uri="{FF2B5EF4-FFF2-40B4-BE49-F238E27FC236}">
                <a16:creationId xmlns:a16="http://schemas.microsoft.com/office/drawing/2014/main" id="{EE6A7C47-81AC-431C-A7C3-2BC71AD14417}"/>
              </a:ext>
            </a:extLst>
          </p:cNvPr>
          <p:cNvSpPr>
            <a:spLocks noGrp="1"/>
          </p:cNvSpPr>
          <p:nvPr>
            <p:ph type="sldNum" sz="quarter" idx="12"/>
          </p:nvPr>
        </p:nvSpPr>
        <p:spPr>
          <a:xfrm>
            <a:off x="11558016" y="3136392"/>
            <a:ext cx="545911" cy="580029"/>
          </a:xfrm>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970722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2E47-4DC7-46C4-9407-FA4CF7E0AAE3}"/>
              </a:ext>
            </a:extLst>
          </p:cNvPr>
          <p:cNvSpPr>
            <a:spLocks noGrp="1"/>
          </p:cNvSpPr>
          <p:nvPr>
            <p:ph type="title"/>
          </p:nvPr>
        </p:nvSpPr>
        <p:spPr>
          <a:xfrm>
            <a:off x="1052513" y="1709738"/>
            <a:ext cx="9087774" cy="3438524"/>
          </a:xfrm>
        </p:spPr>
        <p:txBody>
          <a:bodyPr anchor="b">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BF7B502-122E-4177-A408-FC436A254215}"/>
              </a:ext>
            </a:extLst>
          </p:cNvPr>
          <p:cNvSpPr>
            <a:spLocks noGrp="1"/>
          </p:cNvSpPr>
          <p:nvPr>
            <p:ph type="body" idx="1"/>
          </p:nvPr>
        </p:nvSpPr>
        <p:spPr>
          <a:xfrm>
            <a:off x="1052513" y="5148262"/>
            <a:ext cx="8844522" cy="113823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29696-2AEF-4765-B33E-7DA328E464FF}"/>
              </a:ext>
            </a:extLst>
          </p:cNvPr>
          <p:cNvSpPr>
            <a:spLocks noGrp="1"/>
          </p:cNvSpPr>
          <p:nvPr>
            <p:ph type="dt" sz="half" idx="10"/>
          </p:nvPr>
        </p:nvSpPr>
        <p:spPr/>
        <p:txBody>
          <a:bodyPr/>
          <a:lstStyle/>
          <a:p>
            <a:fld id="{477962CB-39AD-45A9-800F-54DAB53D6021}" type="datetime4">
              <a:rPr lang="en-US" smtClean="0"/>
              <a:t>May 19, 2021</a:t>
            </a:fld>
            <a:endParaRPr lang="en-US"/>
          </a:p>
        </p:txBody>
      </p:sp>
      <p:sp>
        <p:nvSpPr>
          <p:cNvPr id="5" name="Footer Placeholder 4">
            <a:extLst>
              <a:ext uri="{FF2B5EF4-FFF2-40B4-BE49-F238E27FC236}">
                <a16:creationId xmlns:a16="http://schemas.microsoft.com/office/drawing/2014/main" id="{4729B2E4-2F1C-4FEE-AAB2-4FCC3EEFD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7D4B8-E107-480A-AA17-261CA49BBB5D}"/>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666208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fld id="{2DEDF93D-55AB-4606-B9D7-742F1FC51983}" type="datetime4">
              <a:rPr lang="en-US" smtClean="0"/>
              <a:t>May 19, 2021</a:t>
            </a:fld>
            <a:endParaRPr lang="en-US" dirty="0"/>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2855513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1BEC6ACF-080E-4B7C-B0C0-77E90C16E9F6}"/>
              </a:ext>
            </a:extLst>
          </p:cNvPr>
          <p:cNvSpPr>
            <a:spLocks noGrp="1"/>
          </p:cNvSpPr>
          <p:nvPr>
            <p:ph type="dt" sz="half" idx="10"/>
          </p:nvPr>
        </p:nvSpPr>
        <p:spPr/>
        <p:txBody>
          <a:bodyPr/>
          <a:lstStyle/>
          <a:p>
            <a:fld id="{DDF2841D-FB5C-47AB-B2FF-32E855C1EA71}" type="datetime4">
              <a:rPr lang="en-US" smtClean="0"/>
              <a:t>May 19, 2021</a:t>
            </a:fld>
            <a:endParaRPr lang="en-US"/>
          </a:p>
        </p:txBody>
      </p:sp>
      <p:sp>
        <p:nvSpPr>
          <p:cNvPr id="8" name="Footer Placeholder 7">
            <a:extLst>
              <a:ext uri="{FF2B5EF4-FFF2-40B4-BE49-F238E27FC236}">
                <a16:creationId xmlns:a16="http://schemas.microsoft.com/office/drawing/2014/main" id="{39A68C0B-BC90-4ADA-B6E6-2B30BFF9E7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CE559-C82B-4E27-965B-4AC3C66FC8F8}"/>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608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DE7304-D393-47F0-ACCC-1F72EFCCE7CA}"/>
              </a:ext>
            </a:extLst>
          </p:cNvPr>
          <p:cNvSpPr>
            <a:spLocks noGrp="1"/>
          </p:cNvSpPr>
          <p:nvPr>
            <p:ph type="dt" sz="half" idx="10"/>
          </p:nvPr>
        </p:nvSpPr>
        <p:spPr/>
        <p:txBody>
          <a:bodyPr/>
          <a:lstStyle/>
          <a:p>
            <a:fld id="{118537E9-D174-424D-BEE8-AFC4CA5F9F97}" type="datetime4">
              <a:rPr lang="en-US" smtClean="0"/>
              <a:t>May 19, 2021</a:t>
            </a:fld>
            <a:endParaRPr lang="en-US"/>
          </a:p>
        </p:txBody>
      </p:sp>
      <p:sp>
        <p:nvSpPr>
          <p:cNvPr id="4" name="Footer Placeholder 3">
            <a:extLst>
              <a:ext uri="{FF2B5EF4-FFF2-40B4-BE49-F238E27FC236}">
                <a16:creationId xmlns:a16="http://schemas.microsoft.com/office/drawing/2014/main" id="{B68451FF-032D-4787-BA4B-5EB415494A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7511D-7256-4A08-BF62-3B3F821A6F02}"/>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6" name="Title 5">
            <a:extLst>
              <a:ext uri="{FF2B5EF4-FFF2-40B4-BE49-F238E27FC236}">
                <a16:creationId xmlns:a16="http://schemas.microsoft.com/office/drawing/2014/main" id="{03FCDA27-1C47-4EA1-A160-EC91FD88BC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2168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E8ADA-7BF8-433A-8770-61C690F37DCB}"/>
              </a:ext>
            </a:extLst>
          </p:cNvPr>
          <p:cNvSpPr>
            <a:spLocks noGrp="1"/>
          </p:cNvSpPr>
          <p:nvPr>
            <p:ph type="dt" sz="half" idx="10"/>
          </p:nvPr>
        </p:nvSpPr>
        <p:spPr/>
        <p:txBody>
          <a:bodyPr/>
          <a:lstStyle/>
          <a:p>
            <a:fld id="{1C7A44C0-F7AC-49C2-8289-1E7A86D9FB50}" type="datetime4">
              <a:rPr lang="en-US" smtClean="0"/>
              <a:t>May 19, 2021</a:t>
            </a:fld>
            <a:endParaRPr lang="en-US"/>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63764B-CF91-4C81-B4C3-5B5E5A973610}"/>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4231037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1063633" y="457200"/>
            <a:ext cx="4170355" cy="1917509"/>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D6CC3-66DD-4D9A-A9C7-F588BA88C992}"/>
              </a:ext>
            </a:extLst>
          </p:cNvPr>
          <p:cNvSpPr>
            <a:spLocks noGrp="1"/>
          </p:cNvSpPr>
          <p:nvPr>
            <p:ph type="dt" sz="half" idx="10"/>
          </p:nvPr>
        </p:nvSpPr>
        <p:spPr/>
        <p:txBody>
          <a:bodyPr/>
          <a:lstStyle/>
          <a:p>
            <a:fld id="{73BB84BC-6E78-40D1-8831-40AB1F596614}" type="datetime4">
              <a:rPr lang="en-US" smtClean="0"/>
              <a:t>May 19, 2021</a:t>
            </a:fld>
            <a:endParaRPr lang="en-US"/>
          </a:p>
        </p:txBody>
      </p:sp>
      <p:sp>
        <p:nvSpPr>
          <p:cNvPr id="6" name="Footer Placeholder 5">
            <a:extLst>
              <a:ext uri="{FF2B5EF4-FFF2-40B4-BE49-F238E27FC236}">
                <a16:creationId xmlns:a16="http://schemas.microsoft.com/office/drawing/2014/main" id="{31359FC8-04EF-4F7D-8E43-4EE0E95DA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1C964-4227-4DEE-87A1-026162DDF664}"/>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716613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EB4E-D4BB-4C86-A820-63474E5A4086}"/>
              </a:ext>
            </a:extLst>
          </p:cNvPr>
          <p:cNvSpPr>
            <a:spLocks noGrp="1"/>
          </p:cNvSpPr>
          <p:nvPr>
            <p:ph type="title"/>
          </p:nvPr>
        </p:nvSpPr>
        <p:spPr>
          <a:xfrm>
            <a:off x="1062038" y="457199"/>
            <a:ext cx="3913241" cy="192881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4FA99A1-8FAF-415D-A399-1B2C2A0F2300}"/>
              </a:ext>
            </a:extLst>
          </p:cNvPr>
          <p:cNvSpPr>
            <a:spLocks noGrp="1"/>
          </p:cNvSpPr>
          <p:nvPr>
            <p:ph type="pic" idx="1"/>
          </p:nvPr>
        </p:nvSpPr>
        <p:spPr>
          <a:xfrm>
            <a:off x="5257752" y="457200"/>
            <a:ext cx="6110288"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4A15BEE-9915-4637-85A2-2AF2872C72BC}"/>
              </a:ext>
            </a:extLst>
          </p:cNvPr>
          <p:cNvSpPr>
            <a:spLocks noGrp="1"/>
          </p:cNvSpPr>
          <p:nvPr>
            <p:ph type="body" sz="half" idx="2"/>
          </p:nvPr>
        </p:nvSpPr>
        <p:spPr>
          <a:xfrm>
            <a:off x="1062038" y="2386013"/>
            <a:ext cx="3913241" cy="4014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3427C-3B67-4ED4-925D-04B9C09AA54B}"/>
              </a:ext>
            </a:extLst>
          </p:cNvPr>
          <p:cNvSpPr>
            <a:spLocks noGrp="1"/>
          </p:cNvSpPr>
          <p:nvPr>
            <p:ph type="dt" sz="half" idx="10"/>
          </p:nvPr>
        </p:nvSpPr>
        <p:spPr/>
        <p:txBody>
          <a:bodyPr/>
          <a:lstStyle/>
          <a:p>
            <a:fld id="{ADFA080F-3961-4D42-BEDE-84A1FED032F1}" type="datetime4">
              <a:rPr lang="en-US" smtClean="0"/>
              <a:t>May 19, 2021</a:t>
            </a:fld>
            <a:endParaRPr lang="en-US"/>
          </a:p>
        </p:txBody>
      </p:sp>
      <p:sp>
        <p:nvSpPr>
          <p:cNvPr id="6" name="Footer Placeholder 5">
            <a:extLst>
              <a:ext uri="{FF2B5EF4-FFF2-40B4-BE49-F238E27FC236}">
                <a16:creationId xmlns:a16="http://schemas.microsoft.com/office/drawing/2014/main" id="{EEB5DAFD-22DE-4E9E-9C72-B16C1F273D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8EE99-49CC-4A30-8ADA-39EFD8DAAD22}"/>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312410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customXml" Target="../ink/ink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vert="horz" lIns="91440" tIns="45720" rIns="91440" bIns="45720" rtlCol="0" anchor="ctr"/>
          <a:lstStyle>
            <a:lvl1pPr algn="l">
              <a:defRPr sz="900" cap="all" spc="300" baseline="0">
                <a:solidFill>
                  <a:schemeClr val="tx1">
                    <a:lumMod val="85000"/>
                    <a:lumOff val="15000"/>
                  </a:schemeClr>
                </a:solidFill>
                <a:latin typeface="+mn-lt"/>
              </a:defRPr>
            </a:lvl1pPr>
          </a:lstStyle>
          <a:p>
            <a:fld id="{A33960BD-7AC1-4217-9611-AAA56D3EE38F}" type="datetime4">
              <a:rPr lang="en-US" smtClean="0"/>
              <a:pPr/>
              <a:t>May 19, 2021</a:t>
            </a:fld>
            <a:endParaRPr lang="en-US" dirty="0">
              <a:latin typeface="+mn-lt"/>
            </a:endParaRPr>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vert="horz" lIns="91440" tIns="45720" rIns="91440" bIns="45720" rtlCol="0" anchor="ctr"/>
          <a:lstStyle>
            <a:lvl1pPr algn="r">
              <a:defRPr sz="900" cap="all" spc="300" baseline="0">
                <a:solidFill>
                  <a:schemeClr val="tx1">
                    <a:lumMod val="85000"/>
                    <a:lumOff val="15000"/>
                  </a:schemeClr>
                </a:solidFill>
                <a:latin typeface="+mn-lt"/>
              </a:defRPr>
            </a:lvl1pPr>
          </a:lstStyle>
          <a:p>
            <a:endParaRPr lang="en-US" dirty="0">
              <a:latin typeface="+mn-lt"/>
            </a:endParaRPr>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vert="horz" lIns="91440" tIns="45720" rIns="91440" bIns="45720" rtlCol="0" anchor="ctr"/>
          <a:lstStyle>
            <a:lvl1pPr algn="ctr">
              <a:defRPr sz="1600">
                <a:solidFill>
                  <a:schemeClr val="tx1">
                    <a:lumMod val="85000"/>
                    <a:lumOff val="15000"/>
                  </a:schemeClr>
                </a:solidFill>
                <a:latin typeface="+mn-lt"/>
              </a:defRPr>
            </a:lvl1pPr>
          </a:lstStyle>
          <a:p>
            <a:fld id="{9D4AEF59-F28E-467C-9EA3-92D1CFAD475A}" type="slidenum">
              <a:rPr lang="en-US" smtClean="0"/>
              <a:pPr/>
              <a:t>‹#›</a:t>
            </a:fld>
            <a:endParaRPr lang="en-US">
              <a:latin typeface="+mn-lt"/>
            </a:endParaRPr>
          </a:p>
        </p:txBody>
      </p:sp>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mc:Choice>
        <mc:Fallback xmlns="">
          <p:pic>
            <p:nvPicPr>
              <p:cNvPr id="18" name="Ink 17">
                <a:extLst>
                  <a:ext uri="{FF2B5EF4-FFF2-40B4-BE49-F238E27FC236}">
                    <a16:creationId xmlns:a16="http://schemas.microsoft.com/office/drawing/2014/main" id="{24D29CCB-7956-4E3E-8880-304085F04BF4}"/>
                  </a:ext>
                </a:extLst>
              </p:cNvPr>
              <p:cNvPicPr/>
              <p:nvPr/>
            </p:nvPicPr>
            <p:blipFill>
              <a:blip r:embed="rId15"/>
              <a:stretch>
                <a:fillRect/>
              </a:stretch>
            </p:blipFill>
            <p:spPr>
              <a:xfrm>
                <a:off x="12481710" y="6333652"/>
                <a:ext cx="18000" cy="18000"/>
              </a:xfrm>
              <a:prstGeom prst="rect">
                <a:avLst/>
              </a:prstGeom>
            </p:spPr>
          </p:pic>
        </mc:Fallback>
      </mc:AlternateContent>
    </p:spTree>
    <p:extLst>
      <p:ext uri="{BB962C8B-B14F-4D97-AF65-F5344CB8AC3E}">
        <p14:creationId xmlns:p14="http://schemas.microsoft.com/office/powerpoint/2010/main" val="2169238598"/>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64" r:id="rId7"/>
    <p:sldLayoutId id="2147483865" r:id="rId8"/>
    <p:sldLayoutId id="2147483866" r:id="rId9"/>
    <p:sldLayoutId id="2147483867" r:id="rId10"/>
    <p:sldLayoutId id="2147483874" r:id="rId11"/>
  </p:sldLayoutIdLst>
  <p:hf sldNum="0" hdr="0" ftr="0" dt="0"/>
  <p:txStyles>
    <p:title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2.tiff"/><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8" name="Rectangle 107">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AC2508-093F-D545-8BCB-7AEFDCDA88D0}"/>
              </a:ext>
            </a:extLst>
          </p:cNvPr>
          <p:cNvSpPr>
            <a:spLocks noGrp="1"/>
          </p:cNvSpPr>
          <p:nvPr>
            <p:ph type="ctrTitle"/>
          </p:nvPr>
        </p:nvSpPr>
        <p:spPr>
          <a:xfrm>
            <a:off x="540986" y="5563590"/>
            <a:ext cx="10160000" cy="884518"/>
          </a:xfrm>
        </p:spPr>
        <p:txBody>
          <a:bodyPr anchor="t">
            <a:noAutofit/>
          </a:bodyPr>
          <a:lstStyle/>
          <a:p>
            <a:pPr>
              <a:lnSpc>
                <a:spcPct val="100000"/>
              </a:lnSpc>
            </a:pPr>
            <a:r>
              <a:rPr lang="en-US" b="1" dirty="0"/>
              <a:t>Futuristic Airbnb – Exploring in London</a:t>
            </a:r>
          </a:p>
        </p:txBody>
      </p:sp>
      <p:pic>
        <p:nvPicPr>
          <p:cNvPr id="6" name="Picture 8" descr="Airbnb: Changing the landscape of the hotel industry">
            <a:extLst>
              <a:ext uri="{FF2B5EF4-FFF2-40B4-BE49-F238E27FC236}">
                <a16:creationId xmlns:a16="http://schemas.microsoft.com/office/drawing/2014/main" id="{C9466251-59B0-EF42-9629-4B778446F5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66"/>
          <a:stretch/>
        </p:blipFill>
        <p:spPr bwMode="auto">
          <a:xfrm>
            <a:off x="19" y="9"/>
            <a:ext cx="12196562" cy="5888736"/>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a:noFill/>
          <a:extLst>
            <a:ext uri="{909E8E84-426E-40DD-AFC4-6F175D3DCCD1}">
              <a14:hiddenFill xmlns:a14="http://schemas.microsoft.com/office/drawing/2010/main">
                <a:solidFill>
                  <a:srgbClr val="FFFFFF"/>
                </a:solidFill>
              </a14:hiddenFill>
            </a:ext>
          </a:extLst>
        </p:spPr>
      </p:pic>
      <p:sp>
        <p:nvSpPr>
          <p:cNvPr id="342" name="Subtitle 2">
            <a:extLst>
              <a:ext uri="{FF2B5EF4-FFF2-40B4-BE49-F238E27FC236}">
                <a16:creationId xmlns:a16="http://schemas.microsoft.com/office/drawing/2014/main" id="{3F6F0E2D-F187-174E-B59A-0BE1C81EC532}"/>
              </a:ext>
            </a:extLst>
          </p:cNvPr>
          <p:cNvSpPr txBox="1">
            <a:spLocks/>
          </p:cNvSpPr>
          <p:nvPr/>
        </p:nvSpPr>
        <p:spPr>
          <a:xfrm>
            <a:off x="3413030" y="6352674"/>
            <a:ext cx="5768283" cy="505326"/>
          </a:xfrm>
          <a:prstGeom prst="rect">
            <a:avLst/>
          </a:prstGeom>
        </p:spPr>
        <p:txBody>
          <a:bodyPr vert="horz" lIns="91440" tIns="45720" rIns="91440" bIns="45720" rtlCol="0" anchor="b">
            <a:normAutofit fontScale="85000" lnSpcReduction="10000"/>
          </a:bodyPr>
          <a:lstStyle>
            <a:lvl1pPr marL="0" indent="0" algn="ctr" defTabSz="914400" rtl="0" eaLnBrk="1" latinLnBrk="0" hangingPunct="1">
              <a:lnSpc>
                <a:spcPct val="100000"/>
              </a:lnSpc>
              <a:spcBef>
                <a:spcPts val="1000"/>
              </a:spcBef>
              <a:buSzPct val="80000"/>
              <a:buFont typeface="Arial" panose="020B0604020202020204" pitchFamily="34" charset="0"/>
              <a:buNone/>
              <a:defRPr sz="2000" i="0" kern="1200" spc="160" baseline="0">
                <a:solidFill>
                  <a:schemeClr val="tx1">
                    <a:lumMod val="85000"/>
                    <a:lumOff val="15000"/>
                  </a:schemeClr>
                </a:solidFill>
                <a:latin typeface="+mn-lt"/>
                <a:ea typeface="Batang" panose="02030600000101010101" pitchFamily="18" charset="-127"/>
                <a:cs typeface="+mn-cs"/>
              </a:defRPr>
            </a:lvl1pPr>
            <a:lvl2pPr marL="457200" indent="0" algn="ctr" defTabSz="914400" rtl="0" eaLnBrk="1" latinLnBrk="0" hangingPunct="1">
              <a:lnSpc>
                <a:spcPct val="100000"/>
              </a:lnSpc>
              <a:spcBef>
                <a:spcPts val="500"/>
              </a:spcBef>
              <a:buFontTx/>
              <a:buNone/>
              <a:defRPr sz="2000" kern="1200" spc="50" baseline="0">
                <a:solidFill>
                  <a:schemeClr val="tx1">
                    <a:lumMod val="85000"/>
                    <a:lumOff val="15000"/>
                  </a:schemeClr>
                </a:solidFill>
                <a:latin typeface="+mn-lt"/>
                <a:ea typeface="Batang" panose="02030600000101010101" pitchFamily="18" charset="-127"/>
                <a:cs typeface="+mn-cs"/>
              </a:defRPr>
            </a:lvl2pPr>
            <a:lvl3pPr marL="914400" indent="0" algn="ctr" defTabSz="914400" rtl="0" eaLnBrk="1" latinLnBrk="0" hangingPunct="1">
              <a:lnSpc>
                <a:spcPct val="100000"/>
              </a:lnSpc>
              <a:spcBef>
                <a:spcPts val="500"/>
              </a:spcBef>
              <a:buSzPct val="80000"/>
              <a:buFont typeface="Arial" panose="020B0604020202020204" pitchFamily="34" charset="0"/>
              <a:buNone/>
              <a:defRPr sz="1800" kern="1200" spc="50" baseline="0">
                <a:solidFill>
                  <a:schemeClr val="tx1">
                    <a:lumMod val="85000"/>
                    <a:lumOff val="15000"/>
                  </a:schemeClr>
                </a:solidFill>
                <a:latin typeface="+mn-lt"/>
                <a:ea typeface="Batang" panose="02030600000101010101" pitchFamily="18" charset="-127"/>
                <a:cs typeface="+mn-cs"/>
              </a:defRPr>
            </a:lvl3pPr>
            <a:lvl4pPr marL="1371600" indent="0" algn="ctr" defTabSz="914400" rtl="0" eaLnBrk="1" latinLnBrk="0" hangingPunct="1">
              <a:lnSpc>
                <a:spcPct val="100000"/>
              </a:lnSpc>
              <a:spcBef>
                <a:spcPts val="500"/>
              </a:spcBef>
              <a:buFontTx/>
              <a:buNone/>
              <a:defRPr sz="1600" kern="1200" spc="50" baseline="0">
                <a:solidFill>
                  <a:schemeClr val="tx1">
                    <a:lumMod val="85000"/>
                    <a:lumOff val="15000"/>
                  </a:schemeClr>
                </a:solidFill>
                <a:latin typeface="+mn-lt"/>
                <a:ea typeface="Batang" panose="02030600000101010101" pitchFamily="18" charset="-127"/>
                <a:cs typeface="+mn-cs"/>
              </a:defRPr>
            </a:lvl4pPr>
            <a:lvl5pPr marL="1828800" indent="0" algn="ctr" defTabSz="914400" rtl="0" eaLnBrk="1" latinLnBrk="0" hangingPunct="1">
              <a:lnSpc>
                <a:spcPct val="100000"/>
              </a:lnSpc>
              <a:spcBef>
                <a:spcPts val="500"/>
              </a:spcBef>
              <a:buSzPct val="80000"/>
              <a:buFont typeface="Arial" panose="020B0604020202020204" pitchFamily="34" charset="0"/>
              <a:buNone/>
              <a:defRPr sz="1600" kern="1200" spc="50" baseline="0">
                <a:solidFill>
                  <a:schemeClr val="tx1">
                    <a:lumMod val="85000"/>
                    <a:lumOff val="15000"/>
                  </a:schemeClr>
                </a:solidFill>
                <a:latin typeface="+mn-lt"/>
                <a:ea typeface="Batang" panose="02030600000101010101" pitchFamily="18" charset="-127"/>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Data 230 - Data Visualization |Saranya Pandiaraj </a:t>
            </a:r>
          </a:p>
        </p:txBody>
      </p:sp>
      <p:sp>
        <p:nvSpPr>
          <p:cNvPr id="9" name="Rectangle 8">
            <a:extLst>
              <a:ext uri="{FF2B5EF4-FFF2-40B4-BE49-F238E27FC236}">
                <a16:creationId xmlns:a16="http://schemas.microsoft.com/office/drawing/2014/main" id="{43F6DFFB-1AA2-2248-BC91-EF96CC376AD7}"/>
              </a:ext>
            </a:extLst>
          </p:cNvPr>
          <p:cNvSpPr/>
          <p:nvPr/>
        </p:nvSpPr>
        <p:spPr>
          <a:xfrm>
            <a:off x="2739242" y="4788783"/>
            <a:ext cx="6096000" cy="430887"/>
          </a:xfrm>
          <a:prstGeom prst="rect">
            <a:avLst/>
          </a:prstGeom>
        </p:spPr>
        <p:txBody>
          <a:bodyPr>
            <a:spAutoFit/>
          </a:bodyPr>
          <a:lstStyle/>
          <a:p>
            <a:pPr algn="ctr"/>
            <a:r>
              <a:rPr lang="en-US" sz="1100" b="1" dirty="0">
                <a:solidFill>
                  <a:schemeClr val="accent2">
                    <a:lumMod val="50000"/>
                  </a:schemeClr>
                </a:solidFill>
              </a:rPr>
              <a:t>Image Source : </a:t>
            </a:r>
          </a:p>
          <a:p>
            <a:pPr algn="ctr"/>
            <a:r>
              <a:rPr lang="en-US" sz="1100" dirty="0">
                <a:solidFill>
                  <a:schemeClr val="accent2">
                    <a:lumMod val="50000"/>
                  </a:schemeClr>
                </a:solidFill>
              </a:rPr>
              <a:t> https://</a:t>
            </a:r>
            <a:r>
              <a:rPr lang="en-US" sz="1100" dirty="0" err="1">
                <a:solidFill>
                  <a:schemeClr val="accent2">
                    <a:lumMod val="50000"/>
                  </a:schemeClr>
                </a:solidFill>
              </a:rPr>
              <a:t>www.axisrooms.com</a:t>
            </a:r>
            <a:r>
              <a:rPr lang="en-US" sz="1100" dirty="0">
                <a:solidFill>
                  <a:schemeClr val="accent2">
                    <a:lumMod val="50000"/>
                  </a:schemeClr>
                </a:solidFill>
              </a:rPr>
              <a:t>/Airbnb-effect-hotel-industry/</a:t>
            </a:r>
          </a:p>
        </p:txBody>
      </p:sp>
    </p:spTree>
    <p:extLst>
      <p:ext uri="{BB962C8B-B14F-4D97-AF65-F5344CB8AC3E}">
        <p14:creationId xmlns:p14="http://schemas.microsoft.com/office/powerpoint/2010/main" val="170465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par>
                                <p:cTn id="11" presetID="10" presetClass="entr" presetSubtype="0" fill="hold" grpId="0" nodeType="withEffect">
                                  <p:stCondLst>
                                    <p:cond delay="1500"/>
                                  </p:stCondLst>
                                  <p:iterate>
                                    <p:tmPct val="10000"/>
                                  </p:iterate>
                                  <p:childTnLst>
                                    <p:set>
                                      <p:cBhvr>
                                        <p:cTn id="12" dur="1" fill="hold">
                                          <p:stCondLst>
                                            <p:cond delay="0"/>
                                          </p:stCondLst>
                                        </p:cTn>
                                        <p:tgtEl>
                                          <p:spTgt spid="342">
                                            <p:txEl>
                                              <p:pRg st="0" end="0"/>
                                            </p:txEl>
                                          </p:spTgt>
                                        </p:tgtEl>
                                        <p:attrNameLst>
                                          <p:attrName>style.visibility</p:attrName>
                                        </p:attrNameLst>
                                      </p:cBhvr>
                                      <p:to>
                                        <p:strVal val="visible"/>
                                      </p:to>
                                    </p:set>
                                    <p:animEffect transition="in" filter="fade">
                                      <p:cBhvr>
                                        <p:cTn id="13" dur="700"/>
                                        <p:tgtEl>
                                          <p:spTgt spid="3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42"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22" name="Ink 2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22" name="Ink 2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24" name="Rectangle 23">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5440670"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E752BC4-09CB-9642-934B-2494301AFD77}"/>
              </a:ext>
            </a:extLst>
          </p:cNvPr>
          <p:cNvSpPr>
            <a:spLocks noGrp="1"/>
          </p:cNvSpPr>
          <p:nvPr>
            <p:ph type="title"/>
          </p:nvPr>
        </p:nvSpPr>
        <p:spPr>
          <a:xfrm>
            <a:off x="773408" y="992094"/>
            <a:ext cx="3760499" cy="2795160"/>
          </a:xfrm>
        </p:spPr>
        <p:txBody>
          <a:bodyPr vert="horz" lIns="91440" tIns="45720" rIns="91440" bIns="45720" rtlCol="0" anchor="b">
            <a:normAutofit/>
          </a:bodyPr>
          <a:lstStyle/>
          <a:p>
            <a:pPr algn="ctr"/>
            <a:r>
              <a:rPr lang="en-US" dirty="0"/>
              <a:t>Overview of Airbnb - London</a:t>
            </a:r>
          </a:p>
        </p:txBody>
      </p:sp>
      <p:pic>
        <p:nvPicPr>
          <p:cNvPr id="7" name="Content Placeholder 6">
            <a:extLst>
              <a:ext uri="{FF2B5EF4-FFF2-40B4-BE49-F238E27FC236}">
                <a16:creationId xmlns:a16="http://schemas.microsoft.com/office/drawing/2014/main" id="{1ADD23F6-84C6-7D49-B2BC-4A5EADFF0772}"/>
              </a:ext>
            </a:extLst>
          </p:cNvPr>
          <p:cNvPicPr>
            <a:picLocks noGrp="1" noChangeAspect="1"/>
          </p:cNvPicPr>
          <p:nvPr>
            <p:ph idx="1"/>
          </p:nvPr>
        </p:nvPicPr>
        <p:blipFill>
          <a:blip r:embed="rId5"/>
          <a:stretch>
            <a:fillRect/>
          </a:stretch>
        </p:blipFill>
        <p:spPr>
          <a:xfrm>
            <a:off x="5617029" y="691055"/>
            <a:ext cx="5857124" cy="5520338"/>
          </a:xfrm>
          <a:prstGeom prst="rect">
            <a:avLst/>
          </a:prstGeom>
        </p:spPr>
      </p:pic>
    </p:spTree>
    <p:extLst>
      <p:ext uri="{BB962C8B-B14F-4D97-AF65-F5344CB8AC3E}">
        <p14:creationId xmlns:p14="http://schemas.microsoft.com/office/powerpoint/2010/main" val="3508162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25" name="Ink 24">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25" name="Ink 24">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27" name="Rectangle 26">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5440670"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4D64B39-9DD6-F247-AE80-A285449FF6E2}"/>
              </a:ext>
            </a:extLst>
          </p:cNvPr>
          <p:cNvSpPr>
            <a:spLocks noGrp="1"/>
          </p:cNvSpPr>
          <p:nvPr>
            <p:ph type="title"/>
          </p:nvPr>
        </p:nvSpPr>
        <p:spPr>
          <a:xfrm>
            <a:off x="773408" y="992094"/>
            <a:ext cx="3760499" cy="2795160"/>
          </a:xfrm>
        </p:spPr>
        <p:txBody>
          <a:bodyPr vert="horz" lIns="91440" tIns="45720" rIns="91440" bIns="45720" rtlCol="0" anchor="b">
            <a:normAutofit/>
          </a:bodyPr>
          <a:lstStyle/>
          <a:p>
            <a:pPr algn="ctr"/>
            <a:r>
              <a:rPr lang="en-US" dirty="0"/>
              <a:t>Listings overview</a:t>
            </a:r>
          </a:p>
        </p:txBody>
      </p:sp>
      <p:pic>
        <p:nvPicPr>
          <p:cNvPr id="10" name="Content Placeholder 9">
            <a:extLst>
              <a:ext uri="{FF2B5EF4-FFF2-40B4-BE49-F238E27FC236}">
                <a16:creationId xmlns:a16="http://schemas.microsoft.com/office/drawing/2014/main" id="{E784CFE8-C9DE-954A-A07A-771F56CFC59E}"/>
              </a:ext>
            </a:extLst>
          </p:cNvPr>
          <p:cNvPicPr>
            <a:picLocks noGrp="1" noChangeAspect="1"/>
          </p:cNvPicPr>
          <p:nvPr>
            <p:ph idx="1"/>
          </p:nvPr>
        </p:nvPicPr>
        <p:blipFill>
          <a:blip r:embed="rId5"/>
          <a:stretch>
            <a:fillRect/>
          </a:stretch>
        </p:blipFill>
        <p:spPr>
          <a:xfrm>
            <a:off x="5617029" y="727663"/>
            <a:ext cx="5857124" cy="5447123"/>
          </a:xfrm>
          <a:prstGeom prst="rect">
            <a:avLst/>
          </a:prstGeom>
        </p:spPr>
      </p:pic>
    </p:spTree>
    <p:extLst>
      <p:ext uri="{BB962C8B-B14F-4D97-AF65-F5344CB8AC3E}">
        <p14:creationId xmlns:p14="http://schemas.microsoft.com/office/powerpoint/2010/main" val="3212655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22" name="Ink 2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22" name="Ink 2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24" name="Rectangle 23">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5440670"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047F0EA-EB90-B642-BC19-07CE49C55D1A}"/>
              </a:ext>
            </a:extLst>
          </p:cNvPr>
          <p:cNvSpPr>
            <a:spLocks noGrp="1"/>
          </p:cNvSpPr>
          <p:nvPr>
            <p:ph type="title"/>
          </p:nvPr>
        </p:nvSpPr>
        <p:spPr>
          <a:xfrm>
            <a:off x="773408" y="992094"/>
            <a:ext cx="3760499" cy="2795160"/>
          </a:xfrm>
        </p:spPr>
        <p:txBody>
          <a:bodyPr vert="horz" lIns="91440" tIns="45720" rIns="91440" bIns="45720" rtlCol="0" anchor="b">
            <a:normAutofit/>
          </a:bodyPr>
          <a:lstStyle/>
          <a:p>
            <a:pPr algn="ctr"/>
            <a:r>
              <a:rPr lang="en-US" dirty="0"/>
              <a:t>When to plan for vacation?</a:t>
            </a:r>
          </a:p>
        </p:txBody>
      </p:sp>
      <p:pic>
        <p:nvPicPr>
          <p:cNvPr id="8" name="Content Placeholder 7" descr="Chart, line chart&#10;&#10;Description automatically generated">
            <a:extLst>
              <a:ext uri="{FF2B5EF4-FFF2-40B4-BE49-F238E27FC236}">
                <a16:creationId xmlns:a16="http://schemas.microsoft.com/office/drawing/2014/main" id="{230BF9D2-6FDA-C041-A9FD-4E81BEBA0C54}"/>
              </a:ext>
            </a:extLst>
          </p:cNvPr>
          <p:cNvPicPr>
            <a:picLocks noGrp="1" noChangeAspect="1"/>
          </p:cNvPicPr>
          <p:nvPr>
            <p:ph idx="1"/>
          </p:nvPr>
        </p:nvPicPr>
        <p:blipFill>
          <a:blip r:embed="rId5"/>
          <a:stretch>
            <a:fillRect/>
          </a:stretch>
        </p:blipFill>
        <p:spPr>
          <a:xfrm>
            <a:off x="5617029" y="669090"/>
            <a:ext cx="5857124" cy="5564268"/>
          </a:xfrm>
          <a:prstGeom prst="rect">
            <a:avLst/>
          </a:prstGeom>
        </p:spPr>
      </p:pic>
    </p:spTree>
    <p:extLst>
      <p:ext uri="{BB962C8B-B14F-4D97-AF65-F5344CB8AC3E}">
        <p14:creationId xmlns:p14="http://schemas.microsoft.com/office/powerpoint/2010/main" val="2529291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25" name="Ink 24">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25" name="Ink 24">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27" name="Rectangle 26">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5440670"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450381A-134A-A94E-9C92-39183526EC2C}"/>
              </a:ext>
            </a:extLst>
          </p:cNvPr>
          <p:cNvSpPr>
            <a:spLocks noGrp="1"/>
          </p:cNvSpPr>
          <p:nvPr>
            <p:ph type="title"/>
          </p:nvPr>
        </p:nvSpPr>
        <p:spPr>
          <a:xfrm>
            <a:off x="773408" y="992094"/>
            <a:ext cx="3760499" cy="2795160"/>
          </a:xfrm>
        </p:spPr>
        <p:txBody>
          <a:bodyPr vert="horz" lIns="91440" tIns="45720" rIns="91440" bIns="45720" rtlCol="0" anchor="b">
            <a:normAutofit/>
          </a:bodyPr>
          <a:lstStyle/>
          <a:p>
            <a:pPr algn="ctr"/>
            <a:r>
              <a:rPr lang="en-US" sz="2000"/>
              <a:t>Helping the guests to find a better accommodation in London</a:t>
            </a:r>
          </a:p>
        </p:txBody>
      </p:sp>
      <p:pic>
        <p:nvPicPr>
          <p:cNvPr id="8" name="Content Placeholder 7">
            <a:extLst>
              <a:ext uri="{FF2B5EF4-FFF2-40B4-BE49-F238E27FC236}">
                <a16:creationId xmlns:a16="http://schemas.microsoft.com/office/drawing/2014/main" id="{2B3B48C9-03FB-A242-A12C-41094239227A}"/>
              </a:ext>
            </a:extLst>
          </p:cNvPr>
          <p:cNvPicPr>
            <a:picLocks noGrp="1" noChangeAspect="1"/>
          </p:cNvPicPr>
          <p:nvPr>
            <p:ph idx="1"/>
          </p:nvPr>
        </p:nvPicPr>
        <p:blipFill>
          <a:blip r:embed="rId5"/>
          <a:stretch>
            <a:fillRect/>
          </a:stretch>
        </p:blipFill>
        <p:spPr>
          <a:xfrm>
            <a:off x="5617029" y="683734"/>
            <a:ext cx="5857124" cy="5534980"/>
          </a:xfrm>
          <a:prstGeom prst="rect">
            <a:avLst/>
          </a:prstGeom>
        </p:spPr>
      </p:pic>
    </p:spTree>
    <p:extLst>
      <p:ext uri="{BB962C8B-B14F-4D97-AF65-F5344CB8AC3E}">
        <p14:creationId xmlns:p14="http://schemas.microsoft.com/office/powerpoint/2010/main" val="933681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22" name="Ink 2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22" name="Ink 2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24" name="Rectangle 23">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5440670"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77A43BA-6EBF-E643-AFDC-D2AD7AF9C648}"/>
              </a:ext>
            </a:extLst>
          </p:cNvPr>
          <p:cNvSpPr>
            <a:spLocks noGrp="1"/>
          </p:cNvSpPr>
          <p:nvPr>
            <p:ph type="title"/>
          </p:nvPr>
        </p:nvSpPr>
        <p:spPr>
          <a:xfrm>
            <a:off x="773408" y="992094"/>
            <a:ext cx="3760499" cy="2795160"/>
          </a:xfrm>
        </p:spPr>
        <p:txBody>
          <a:bodyPr vert="horz" lIns="91440" tIns="45720" rIns="91440" bIns="45720" rtlCol="0" anchor="b">
            <a:normAutofit/>
          </a:bodyPr>
          <a:lstStyle/>
          <a:p>
            <a:pPr algn="ctr">
              <a:lnSpc>
                <a:spcPct val="100000"/>
              </a:lnSpc>
            </a:pPr>
            <a:r>
              <a:rPr lang="en-US" dirty="0"/>
              <a:t>HOST overview and improve host’s business in London</a:t>
            </a:r>
            <a:endParaRPr lang="en-US"/>
          </a:p>
        </p:txBody>
      </p:sp>
      <p:pic>
        <p:nvPicPr>
          <p:cNvPr id="7" name="Content Placeholder 6">
            <a:extLst>
              <a:ext uri="{FF2B5EF4-FFF2-40B4-BE49-F238E27FC236}">
                <a16:creationId xmlns:a16="http://schemas.microsoft.com/office/drawing/2014/main" id="{88C77528-30BD-A44A-8182-435A307E1124}"/>
              </a:ext>
            </a:extLst>
          </p:cNvPr>
          <p:cNvPicPr>
            <a:picLocks noGrp="1" noChangeAspect="1"/>
          </p:cNvPicPr>
          <p:nvPr>
            <p:ph idx="1"/>
          </p:nvPr>
        </p:nvPicPr>
        <p:blipFill>
          <a:blip r:embed="rId5"/>
          <a:stretch>
            <a:fillRect/>
          </a:stretch>
        </p:blipFill>
        <p:spPr>
          <a:xfrm>
            <a:off x="5710316" y="615950"/>
            <a:ext cx="5670549" cy="5670549"/>
          </a:xfrm>
          <a:prstGeom prst="rect">
            <a:avLst/>
          </a:prstGeom>
        </p:spPr>
      </p:pic>
    </p:spTree>
    <p:extLst>
      <p:ext uri="{BB962C8B-B14F-4D97-AF65-F5344CB8AC3E}">
        <p14:creationId xmlns:p14="http://schemas.microsoft.com/office/powerpoint/2010/main" val="3373687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14" name="Ink 13">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14" name="Ink 13">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6" name="Rectangle 15">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5440670"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44555D-9FDB-CA41-B326-267D1B29DD00}"/>
              </a:ext>
            </a:extLst>
          </p:cNvPr>
          <p:cNvSpPr>
            <a:spLocks noGrp="1"/>
          </p:cNvSpPr>
          <p:nvPr>
            <p:ph type="title"/>
          </p:nvPr>
        </p:nvSpPr>
        <p:spPr>
          <a:xfrm>
            <a:off x="717847" y="1039595"/>
            <a:ext cx="3760499" cy="2795160"/>
          </a:xfrm>
        </p:spPr>
        <p:txBody>
          <a:bodyPr vert="horz" lIns="91440" tIns="45720" rIns="91440" bIns="45720" rtlCol="0" anchor="b">
            <a:normAutofit/>
          </a:bodyPr>
          <a:lstStyle/>
          <a:p>
            <a:pPr algn="ctr"/>
            <a:r>
              <a:rPr lang="en-US" dirty="0"/>
              <a:t>Price analytics – help both the guests and hosts</a:t>
            </a:r>
          </a:p>
        </p:txBody>
      </p:sp>
      <p:pic>
        <p:nvPicPr>
          <p:cNvPr id="7" name="Content Placeholder 6">
            <a:extLst>
              <a:ext uri="{FF2B5EF4-FFF2-40B4-BE49-F238E27FC236}">
                <a16:creationId xmlns:a16="http://schemas.microsoft.com/office/drawing/2014/main" id="{1F5EA96A-2F8D-4247-B820-E0AEF47CD30D}"/>
              </a:ext>
            </a:extLst>
          </p:cNvPr>
          <p:cNvPicPr>
            <a:picLocks noGrp="1" noChangeAspect="1"/>
          </p:cNvPicPr>
          <p:nvPr>
            <p:ph idx="1"/>
          </p:nvPr>
        </p:nvPicPr>
        <p:blipFill>
          <a:blip r:embed="rId5"/>
          <a:stretch>
            <a:fillRect/>
          </a:stretch>
        </p:blipFill>
        <p:spPr>
          <a:xfrm>
            <a:off x="5617029" y="669091"/>
            <a:ext cx="5857124" cy="5564267"/>
          </a:xfrm>
          <a:prstGeom prst="rect">
            <a:avLst/>
          </a:prstGeom>
        </p:spPr>
      </p:pic>
    </p:spTree>
    <p:extLst>
      <p:ext uri="{BB962C8B-B14F-4D97-AF65-F5344CB8AC3E}">
        <p14:creationId xmlns:p14="http://schemas.microsoft.com/office/powerpoint/2010/main" val="2730123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11" name="Ink 10">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11" name="Ink 10">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3" name="Rectangle 12">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5440670"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D3DA5AD-007E-D24F-B997-19882AEA568B}"/>
              </a:ext>
            </a:extLst>
          </p:cNvPr>
          <p:cNvSpPr>
            <a:spLocks noGrp="1"/>
          </p:cNvSpPr>
          <p:nvPr>
            <p:ph type="title"/>
          </p:nvPr>
        </p:nvSpPr>
        <p:spPr>
          <a:xfrm>
            <a:off x="-3" y="614268"/>
            <a:ext cx="5000625" cy="2836956"/>
          </a:xfrm>
        </p:spPr>
        <p:txBody>
          <a:bodyPr vert="horz" lIns="91440" tIns="45720" rIns="91440" bIns="45720" rtlCol="0" anchor="b">
            <a:normAutofit/>
          </a:bodyPr>
          <a:lstStyle/>
          <a:p>
            <a:pPr algn="ctr"/>
            <a:r>
              <a:rPr lang="en-US" dirty="0"/>
              <a:t>Most expensive properties and neighborhood</a:t>
            </a:r>
          </a:p>
        </p:txBody>
      </p:sp>
      <p:pic>
        <p:nvPicPr>
          <p:cNvPr id="4" name="Content Placeholder 3">
            <a:extLst>
              <a:ext uri="{FF2B5EF4-FFF2-40B4-BE49-F238E27FC236}">
                <a16:creationId xmlns:a16="http://schemas.microsoft.com/office/drawing/2014/main" id="{28B347FD-09A4-3C4A-9A63-4255AF1220E7}"/>
              </a:ext>
            </a:extLst>
          </p:cNvPr>
          <p:cNvPicPr>
            <a:picLocks noGrp="1" noChangeAspect="1"/>
          </p:cNvPicPr>
          <p:nvPr>
            <p:ph idx="1"/>
          </p:nvPr>
        </p:nvPicPr>
        <p:blipFill>
          <a:blip r:embed="rId5"/>
          <a:stretch>
            <a:fillRect/>
          </a:stretch>
        </p:blipFill>
        <p:spPr>
          <a:xfrm>
            <a:off x="5617029" y="830162"/>
            <a:ext cx="5857124" cy="5242125"/>
          </a:xfrm>
          <a:prstGeom prst="rect">
            <a:avLst/>
          </a:prstGeom>
        </p:spPr>
      </p:pic>
    </p:spTree>
    <p:extLst>
      <p:ext uri="{BB962C8B-B14F-4D97-AF65-F5344CB8AC3E}">
        <p14:creationId xmlns:p14="http://schemas.microsoft.com/office/powerpoint/2010/main" val="1930426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5" name="Picture 74">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77" name="Ink 76">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77" name="Ink 76">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79" name="Rectangle 78">
            <a:extLst>
              <a:ext uri="{FF2B5EF4-FFF2-40B4-BE49-F238E27FC236}">
                <a16:creationId xmlns:a16="http://schemas.microsoft.com/office/drawing/2014/main" id="{7666DE11-17E1-4DC7-B2B7-6DA2E6A9C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B52E493E-0B27-4F3C-AA01-17F0A2564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7042" y="1"/>
            <a:ext cx="7354956"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descr="Dashboard Monitoring Icon Png, Transparent Png , Transparent Png Image -  PNGitem">
            <a:extLst>
              <a:ext uri="{FF2B5EF4-FFF2-40B4-BE49-F238E27FC236}">
                <a16:creationId xmlns:a16="http://schemas.microsoft.com/office/drawing/2014/main" id="{8BF7178A-7F0D-E64B-A0CD-970A3156972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61" r="1" b="1"/>
          <a:stretch/>
        </p:blipFill>
        <p:spPr bwMode="auto">
          <a:xfrm>
            <a:off x="4" y="1"/>
            <a:ext cx="7037119" cy="6857999"/>
          </a:xfrm>
          <a:custGeom>
            <a:avLst/>
            <a:gdLst/>
            <a:ahLst/>
            <a:cxnLst/>
            <a:rect l="l" t="t" r="r" b="b"/>
            <a:pathLst>
              <a:path w="7037119" h="6857999">
                <a:moveTo>
                  <a:pt x="0" y="0"/>
                </a:moveTo>
                <a:lnTo>
                  <a:pt x="6964192" y="0"/>
                </a:lnTo>
                <a:lnTo>
                  <a:pt x="6958160" y="70714"/>
                </a:lnTo>
                <a:cubicBezTo>
                  <a:pt x="6951001" y="105084"/>
                  <a:pt x="6926062" y="125041"/>
                  <a:pt x="6922034" y="154825"/>
                </a:cubicBezTo>
                <a:cubicBezTo>
                  <a:pt x="6888738" y="184083"/>
                  <a:pt x="6875225" y="272154"/>
                  <a:pt x="6864029" y="301580"/>
                </a:cubicBezTo>
                <a:cubicBezTo>
                  <a:pt x="6850541" y="382476"/>
                  <a:pt x="6857766" y="543626"/>
                  <a:pt x="6842156" y="642469"/>
                </a:cubicBezTo>
                <a:cubicBezTo>
                  <a:pt x="6828250" y="715553"/>
                  <a:pt x="6832569" y="729947"/>
                  <a:pt x="6802087" y="818449"/>
                </a:cubicBezTo>
                <a:cubicBezTo>
                  <a:pt x="6828151" y="830541"/>
                  <a:pt x="6801214" y="859084"/>
                  <a:pt x="6798684" y="875396"/>
                </a:cubicBezTo>
                <a:cubicBezTo>
                  <a:pt x="6792414" y="895056"/>
                  <a:pt x="6762852" y="912465"/>
                  <a:pt x="6756983" y="952375"/>
                </a:cubicBezTo>
                <a:lnTo>
                  <a:pt x="6758478" y="972424"/>
                </a:lnTo>
                <a:lnTo>
                  <a:pt x="6752651" y="996407"/>
                </a:lnTo>
                <a:cubicBezTo>
                  <a:pt x="6744201" y="1040546"/>
                  <a:pt x="6736270" y="1086165"/>
                  <a:pt x="6716997" y="1091248"/>
                </a:cubicBezTo>
                <a:cubicBezTo>
                  <a:pt x="6678332" y="1122349"/>
                  <a:pt x="6707411" y="1240829"/>
                  <a:pt x="6657090" y="1307489"/>
                </a:cubicBezTo>
                <a:cubicBezTo>
                  <a:pt x="6621135" y="1444387"/>
                  <a:pt x="6524184" y="1590429"/>
                  <a:pt x="6508075" y="1709568"/>
                </a:cubicBezTo>
                <a:cubicBezTo>
                  <a:pt x="6474780" y="1738828"/>
                  <a:pt x="6473953" y="1782449"/>
                  <a:pt x="6462759" y="1811874"/>
                </a:cubicBezTo>
                <a:cubicBezTo>
                  <a:pt x="6449270" y="1892769"/>
                  <a:pt x="6399402" y="2130120"/>
                  <a:pt x="6383790" y="2228963"/>
                </a:cubicBezTo>
                <a:cubicBezTo>
                  <a:pt x="6369883" y="2302046"/>
                  <a:pt x="6399578" y="2316440"/>
                  <a:pt x="6369096" y="2404942"/>
                </a:cubicBezTo>
                <a:cubicBezTo>
                  <a:pt x="6395161" y="2417035"/>
                  <a:pt x="6368224" y="2445577"/>
                  <a:pt x="6365696" y="2461889"/>
                </a:cubicBezTo>
                <a:cubicBezTo>
                  <a:pt x="6359423" y="2481550"/>
                  <a:pt x="6329861" y="2498958"/>
                  <a:pt x="6323990" y="2538869"/>
                </a:cubicBezTo>
                <a:cubicBezTo>
                  <a:pt x="6317721" y="2603362"/>
                  <a:pt x="6317811" y="2723423"/>
                  <a:pt x="6299971" y="2852842"/>
                </a:cubicBezTo>
                <a:cubicBezTo>
                  <a:pt x="6296888" y="2889820"/>
                  <a:pt x="6314227" y="2924069"/>
                  <a:pt x="6305256" y="2965146"/>
                </a:cubicBezTo>
                <a:lnTo>
                  <a:pt x="6297430" y="3010980"/>
                </a:lnTo>
                <a:lnTo>
                  <a:pt x="6301903" y="3017531"/>
                </a:lnTo>
                <a:lnTo>
                  <a:pt x="6312288" y="3141762"/>
                </a:lnTo>
                <a:cubicBezTo>
                  <a:pt x="6310891" y="3148458"/>
                  <a:pt x="6311653" y="3156601"/>
                  <a:pt x="6317307" y="3167974"/>
                </a:cubicBezTo>
                <a:lnTo>
                  <a:pt x="6319343" y="3170223"/>
                </a:lnTo>
                <a:lnTo>
                  <a:pt x="6388791" y="3425292"/>
                </a:lnTo>
                <a:cubicBezTo>
                  <a:pt x="6411564" y="3519098"/>
                  <a:pt x="6451294" y="3670230"/>
                  <a:pt x="6473625" y="3778499"/>
                </a:cubicBezTo>
                <a:cubicBezTo>
                  <a:pt x="6461715" y="3876413"/>
                  <a:pt x="6479795" y="3911499"/>
                  <a:pt x="6488572" y="4010514"/>
                </a:cubicBezTo>
                <a:cubicBezTo>
                  <a:pt x="6537658" y="4041328"/>
                  <a:pt x="6522549" y="4094791"/>
                  <a:pt x="6542727" y="4142824"/>
                </a:cubicBezTo>
                <a:cubicBezTo>
                  <a:pt x="6562367" y="4174785"/>
                  <a:pt x="6560025" y="4194356"/>
                  <a:pt x="6574700" y="4253089"/>
                </a:cubicBezTo>
                <a:lnTo>
                  <a:pt x="6630782" y="4495230"/>
                </a:lnTo>
                <a:cubicBezTo>
                  <a:pt x="6629041" y="4518096"/>
                  <a:pt x="6642831" y="4583613"/>
                  <a:pt x="6657121" y="4592798"/>
                </a:cubicBezTo>
                <a:cubicBezTo>
                  <a:pt x="6662404" y="4605798"/>
                  <a:pt x="6661388" y="4622935"/>
                  <a:pt x="6675304" y="4625784"/>
                </a:cubicBezTo>
                <a:cubicBezTo>
                  <a:pt x="6692614" y="4632048"/>
                  <a:pt x="6678575" y="4686348"/>
                  <a:pt x="6695194" y="4674587"/>
                </a:cubicBezTo>
                <a:cubicBezTo>
                  <a:pt x="6692850" y="4684186"/>
                  <a:pt x="6692968" y="4695174"/>
                  <a:pt x="6694674" y="4706669"/>
                </a:cubicBezTo>
                <a:lnTo>
                  <a:pt x="6696125" y="4712312"/>
                </a:lnTo>
                <a:lnTo>
                  <a:pt x="6683308" y="4752491"/>
                </a:lnTo>
                <a:cubicBezTo>
                  <a:pt x="6668335" y="4814629"/>
                  <a:pt x="6667993" y="4870176"/>
                  <a:pt x="6662625" y="4924134"/>
                </a:cubicBezTo>
                <a:cubicBezTo>
                  <a:pt x="6658601" y="5004697"/>
                  <a:pt x="6700287" y="4943260"/>
                  <a:pt x="6666282" y="5049729"/>
                </a:cubicBezTo>
                <a:cubicBezTo>
                  <a:pt x="6680923" y="5057425"/>
                  <a:pt x="6681720" y="5069899"/>
                  <a:pt x="6674923" y="5092608"/>
                </a:cubicBezTo>
                <a:cubicBezTo>
                  <a:pt x="6674055" y="5131530"/>
                  <a:pt x="6710642" y="5120894"/>
                  <a:pt x="6688949" y="5164561"/>
                </a:cubicBezTo>
                <a:lnTo>
                  <a:pt x="6713476" y="5227429"/>
                </a:lnTo>
                <a:cubicBezTo>
                  <a:pt x="6707551" y="5224995"/>
                  <a:pt x="6700321" y="5279972"/>
                  <a:pt x="6699741" y="5295738"/>
                </a:cubicBezTo>
                <a:cubicBezTo>
                  <a:pt x="6701613" y="5328539"/>
                  <a:pt x="6674230" y="5338382"/>
                  <a:pt x="6698438" y="5353315"/>
                </a:cubicBezTo>
                <a:lnTo>
                  <a:pt x="6705394" y="5356747"/>
                </a:lnTo>
                <a:cubicBezTo>
                  <a:pt x="6705576" y="5359175"/>
                  <a:pt x="6705758" y="5361603"/>
                  <a:pt x="6705941" y="5364029"/>
                </a:cubicBezTo>
                <a:cubicBezTo>
                  <a:pt x="6705372" y="5367899"/>
                  <a:pt x="6703413" y="5370023"/>
                  <a:pt x="6698760" y="5369188"/>
                </a:cubicBezTo>
                <a:cubicBezTo>
                  <a:pt x="6715543" y="5400565"/>
                  <a:pt x="6682626" y="5434448"/>
                  <a:pt x="6674560" y="5465115"/>
                </a:cubicBezTo>
                <a:cubicBezTo>
                  <a:pt x="6691190" y="5489165"/>
                  <a:pt x="6702277" y="5478984"/>
                  <a:pt x="6698322" y="5543278"/>
                </a:cubicBezTo>
                <a:lnTo>
                  <a:pt x="6673987" y="5606762"/>
                </a:lnTo>
                <a:lnTo>
                  <a:pt x="6665359" y="5656986"/>
                </a:lnTo>
                <a:lnTo>
                  <a:pt x="6718420" y="5747675"/>
                </a:lnTo>
                <a:cubicBezTo>
                  <a:pt x="6736039" y="5788270"/>
                  <a:pt x="6794550" y="5740224"/>
                  <a:pt x="6786357" y="5797270"/>
                </a:cubicBezTo>
                <a:cubicBezTo>
                  <a:pt x="6803000" y="5835160"/>
                  <a:pt x="6831082" y="5856958"/>
                  <a:pt x="6834299" y="5897781"/>
                </a:cubicBezTo>
                <a:cubicBezTo>
                  <a:pt x="6850938" y="5902014"/>
                  <a:pt x="6860579" y="5910872"/>
                  <a:pt x="6848771" y="5936497"/>
                </a:cubicBezTo>
                <a:lnTo>
                  <a:pt x="6883460" y="6064046"/>
                </a:lnTo>
                <a:cubicBezTo>
                  <a:pt x="6906450" y="6070324"/>
                  <a:pt x="6870051" y="6102610"/>
                  <a:pt x="6896072" y="6107188"/>
                </a:cubicBezTo>
                <a:cubicBezTo>
                  <a:pt x="6912283" y="6129421"/>
                  <a:pt x="6963567" y="6167207"/>
                  <a:pt x="6980725" y="6197444"/>
                </a:cubicBezTo>
                <a:cubicBezTo>
                  <a:pt x="6947762" y="6297975"/>
                  <a:pt x="6995609" y="6226141"/>
                  <a:pt x="6999028" y="6288610"/>
                </a:cubicBezTo>
                <a:cubicBezTo>
                  <a:pt x="6997432" y="6346629"/>
                  <a:pt x="7058551" y="6337651"/>
                  <a:pt x="7021306" y="6426700"/>
                </a:cubicBezTo>
                <a:cubicBezTo>
                  <a:pt x="7020466" y="6447474"/>
                  <a:pt x="7026793" y="6469543"/>
                  <a:pt x="7033259" y="6489284"/>
                </a:cubicBezTo>
                <a:lnTo>
                  <a:pt x="7037119" y="6501140"/>
                </a:lnTo>
                <a:lnTo>
                  <a:pt x="7037119" y="6557754"/>
                </a:lnTo>
                <a:lnTo>
                  <a:pt x="7031649" y="6569925"/>
                </a:lnTo>
                <a:cubicBezTo>
                  <a:pt x="7023197" y="6591634"/>
                  <a:pt x="7028560" y="6588450"/>
                  <a:pt x="7011548" y="6615002"/>
                </a:cubicBezTo>
                <a:cubicBezTo>
                  <a:pt x="7016567" y="6637881"/>
                  <a:pt x="7011534" y="6732922"/>
                  <a:pt x="7021837" y="6743644"/>
                </a:cubicBezTo>
                <a:cubicBezTo>
                  <a:pt x="7023032" y="6757943"/>
                  <a:pt x="7005198" y="6842091"/>
                  <a:pt x="7006394" y="6856390"/>
                </a:cubicBezTo>
                <a:lnTo>
                  <a:pt x="7037119" y="6856494"/>
                </a:lnTo>
                <a:lnTo>
                  <a:pt x="7037119" y="6857999"/>
                </a:lnTo>
                <a:lnTo>
                  <a:pt x="0" y="6857999"/>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6DC52B7-DAE0-6746-810E-77E154215E46}"/>
              </a:ext>
            </a:extLst>
          </p:cNvPr>
          <p:cNvSpPr>
            <a:spLocks noGrp="1"/>
          </p:cNvSpPr>
          <p:nvPr>
            <p:ph idx="4294967295"/>
          </p:nvPr>
        </p:nvSpPr>
        <p:spPr>
          <a:xfrm>
            <a:off x="7162799" y="2147356"/>
            <a:ext cx="3885061" cy="4107021"/>
          </a:xfrm>
        </p:spPr>
        <p:txBody>
          <a:bodyPr vert="horz" lIns="91440" tIns="45720" rIns="91440" bIns="45720" rtlCol="0">
            <a:normAutofit/>
          </a:bodyPr>
          <a:lstStyle/>
          <a:p>
            <a:pPr marL="0" indent="0">
              <a:buNone/>
            </a:pPr>
            <a:endParaRPr lang="en-US" dirty="0"/>
          </a:p>
          <a:p>
            <a:pPr marL="0" indent="0" algn="ctr">
              <a:buNone/>
            </a:pPr>
            <a:r>
              <a:rPr lang="en-US" sz="6600" dirty="0"/>
              <a:t>Dashboard Demo</a:t>
            </a:r>
          </a:p>
          <a:p>
            <a:pPr marL="0" indent="0">
              <a:buNone/>
            </a:pPr>
            <a:endParaRPr lang="en-US" dirty="0"/>
          </a:p>
        </p:txBody>
      </p:sp>
    </p:spTree>
    <p:extLst>
      <p:ext uri="{BB962C8B-B14F-4D97-AF65-F5344CB8AC3E}">
        <p14:creationId xmlns:p14="http://schemas.microsoft.com/office/powerpoint/2010/main" val="1746712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D819EC06-95FA-4182-A069-1FA626C7A0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18EB1A4A-D79A-42CF-8F0E-83C097672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7" y="2992"/>
            <a:ext cx="12193149" cy="2344739"/>
          </a:xfrm>
          <a:custGeom>
            <a:avLst/>
            <a:gdLst>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50277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522499 w 12192001"/>
              <a:gd name="connsiteY26" fmla="*/ 1207528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37318 w 12192001"/>
              <a:gd name="connsiteY70" fmla="*/ 1920435 h 2344739"/>
              <a:gd name="connsiteX71" fmla="*/ 9113812 w 12192001"/>
              <a:gd name="connsiteY71" fmla="*/ 1919069 h 2344739"/>
              <a:gd name="connsiteX72" fmla="*/ 9053453 w 12192001"/>
              <a:gd name="connsiteY72" fmla="*/ 1910755 h 2344739"/>
              <a:gd name="connsiteX73" fmla="*/ 9005486 w 12192001"/>
              <a:gd name="connsiteY73" fmla="*/ 1914040 h 2344739"/>
              <a:gd name="connsiteX74" fmla="*/ 9005201 w 12192001"/>
              <a:gd name="connsiteY74" fmla="*/ 1913800 h 2344739"/>
              <a:gd name="connsiteX75" fmla="*/ 8996232 w 12192001"/>
              <a:gd name="connsiteY75" fmla="*/ 1915011 h 2344739"/>
              <a:gd name="connsiteX76" fmla="*/ 8990394 w 12192001"/>
              <a:gd name="connsiteY76" fmla="*/ 1917072 h 2344739"/>
              <a:gd name="connsiteX77" fmla="*/ 8974337 w 12192001"/>
              <a:gd name="connsiteY77" fmla="*/ 1920298 h 2344739"/>
              <a:gd name="connsiteX78" fmla="*/ 8968011 w 12192001"/>
              <a:gd name="connsiteY78" fmla="*/ 1919598 h 2344739"/>
              <a:gd name="connsiteX79" fmla="*/ 8963048 w 12192001"/>
              <a:gd name="connsiteY79" fmla="*/ 1917373 h 2344739"/>
              <a:gd name="connsiteX80" fmla="*/ 8928988 w 12192001"/>
              <a:gd name="connsiteY80" fmla="*/ 1914185 h 2344739"/>
              <a:gd name="connsiteX81" fmla="*/ 8752444 w 12192001"/>
              <a:gd name="connsiteY81" fmla="*/ 1933417 h 2344739"/>
              <a:gd name="connsiteX82" fmla="*/ 8707847 w 12192001"/>
              <a:gd name="connsiteY82" fmla="*/ 1935518 h 2344739"/>
              <a:gd name="connsiteX83" fmla="*/ 8596071 w 12192001"/>
              <a:gd name="connsiteY83" fmla="*/ 1944090 h 2344739"/>
              <a:gd name="connsiteX84" fmla="*/ 8525230 w 12192001"/>
              <a:gd name="connsiteY84" fmla="*/ 1929248 h 2344739"/>
              <a:gd name="connsiteX85" fmla="*/ 8510983 w 12192001"/>
              <a:gd name="connsiteY85" fmla="*/ 1935163 h 2344739"/>
              <a:gd name="connsiteX86" fmla="*/ 8506167 w 12192001"/>
              <a:gd name="connsiteY86" fmla="*/ 1938164 h 2344739"/>
              <a:gd name="connsiteX87" fmla="*/ 8497968 w 12192001"/>
              <a:gd name="connsiteY87" fmla="*/ 1940902 h 2344739"/>
              <a:gd name="connsiteX88" fmla="*/ 8497594 w 12192001"/>
              <a:gd name="connsiteY88" fmla="*/ 1940723 h 2344739"/>
              <a:gd name="connsiteX89" fmla="*/ 8490249 w 12192001"/>
              <a:gd name="connsiteY89" fmla="*/ 1943773 h 2344739"/>
              <a:gd name="connsiteX90" fmla="*/ 8367182 w 12192001"/>
              <a:gd name="connsiteY90" fmla="*/ 1957815 h 2344739"/>
              <a:gd name="connsiteX91" fmla="*/ 8353799 w 12192001"/>
              <a:gd name="connsiteY91" fmla="*/ 1958009 h 2344739"/>
              <a:gd name="connsiteX92" fmla="*/ 8352373 w 12192001"/>
              <a:gd name="connsiteY92" fmla="*/ 1957169 h 2344739"/>
              <a:gd name="connsiteX93" fmla="*/ 8320104 w 12192001"/>
              <a:gd name="connsiteY93" fmla="*/ 1974587 h 2344739"/>
              <a:gd name="connsiteX94" fmla="*/ 8314433 w 12192001"/>
              <a:gd name="connsiteY94" fmla="*/ 1974913 h 2344739"/>
              <a:gd name="connsiteX95" fmla="*/ 8295174 w 12192001"/>
              <a:gd name="connsiteY95" fmla="*/ 1988808 h 2344739"/>
              <a:gd name="connsiteX96" fmla="*/ 8284276 w 12192001"/>
              <a:gd name="connsiteY96" fmla="*/ 1994631 h 2344739"/>
              <a:gd name="connsiteX97" fmla="*/ 8283150 w 12192001"/>
              <a:gd name="connsiteY97" fmla="*/ 1999074 h 2344739"/>
              <a:gd name="connsiteX98" fmla="*/ 8266076 w 12192001"/>
              <a:gd name="connsiteY98" fmla="*/ 2006249 h 2344739"/>
              <a:gd name="connsiteX99" fmla="*/ 8263377 w 12192001"/>
              <a:gd name="connsiteY99" fmla="*/ 2006019 h 2344739"/>
              <a:gd name="connsiteX100" fmla="*/ 8252033 w 12192001"/>
              <a:gd name="connsiteY100" fmla="*/ 2015862 h 2344739"/>
              <a:gd name="connsiteX101" fmla="*/ 8245834 w 12192001"/>
              <a:gd name="connsiteY101" fmla="*/ 2028854 h 2344739"/>
              <a:gd name="connsiteX102" fmla="*/ 8090272 w 12192001"/>
              <a:gd name="connsiteY102" fmla="*/ 2075015 h 2344739"/>
              <a:gd name="connsiteX103" fmla="*/ 7905407 w 12192001"/>
              <a:gd name="connsiteY103" fmla="*/ 2116988 h 2344739"/>
              <a:gd name="connsiteX104" fmla="*/ 7718745 w 12192001"/>
              <a:gd name="connsiteY104" fmla="*/ 2142703 h 2344739"/>
              <a:gd name="connsiteX105" fmla="*/ 7614347 w 12192001"/>
              <a:gd name="connsiteY105" fmla="*/ 2139232 h 2344739"/>
              <a:gd name="connsiteX106" fmla="*/ 7527543 w 12192001"/>
              <a:gd name="connsiteY106" fmla="*/ 2145060 h 2344739"/>
              <a:gd name="connsiteX107" fmla="*/ 7519571 w 12192001"/>
              <a:gd name="connsiteY107" fmla="*/ 2147613 h 2344739"/>
              <a:gd name="connsiteX108" fmla="*/ 7507411 w 12192001"/>
              <a:gd name="connsiteY108" fmla="*/ 2148948 h 2344739"/>
              <a:gd name="connsiteX109" fmla="*/ 7507040 w 12192001"/>
              <a:gd name="connsiteY109" fmla="*/ 2148621 h 2344739"/>
              <a:gd name="connsiteX110" fmla="*/ 7495795 w 12192001"/>
              <a:gd name="connsiteY110" fmla="*/ 2150573 h 2344739"/>
              <a:gd name="connsiteX111" fmla="*/ 7405391 w 12192001"/>
              <a:gd name="connsiteY111" fmla="*/ 2142468 h 2344739"/>
              <a:gd name="connsiteX112" fmla="*/ 7312180 w 12192001"/>
              <a:gd name="connsiteY112" fmla="*/ 2132873 h 2344739"/>
              <a:gd name="connsiteX113" fmla="*/ 7310853 w 12192001"/>
              <a:gd name="connsiteY113" fmla="*/ 2131431 h 2344739"/>
              <a:gd name="connsiteX114" fmla="*/ 7218559 w 12192001"/>
              <a:gd name="connsiteY114" fmla="*/ 2156680 h 2344739"/>
              <a:gd name="connsiteX115" fmla="*/ 7201101 w 12192001"/>
              <a:gd name="connsiteY115" fmla="*/ 2161230 h 2344739"/>
              <a:gd name="connsiteX116" fmla="*/ 7197004 w 12192001"/>
              <a:gd name="connsiteY116" fmla="*/ 2166588 h 2344739"/>
              <a:gd name="connsiteX117" fmla="*/ 7170808 w 12192001"/>
              <a:gd name="connsiteY117" fmla="*/ 2171236 h 2344739"/>
              <a:gd name="connsiteX118" fmla="*/ 7096988 w 12192001"/>
              <a:gd name="connsiteY118" fmla="*/ 2183464 h 2344739"/>
              <a:gd name="connsiteX119" fmla="*/ 7018496 w 12192001"/>
              <a:gd name="connsiteY119" fmla="*/ 2183090 h 2344739"/>
              <a:gd name="connsiteX120" fmla="*/ 6904146 w 12192001"/>
              <a:gd name="connsiteY120" fmla="*/ 2212596 h 2344739"/>
              <a:gd name="connsiteX121" fmla="*/ 6708222 w 12192001"/>
              <a:gd name="connsiteY121" fmla="*/ 2240551 h 2344739"/>
              <a:gd name="connsiteX122" fmla="*/ 6549454 w 12192001"/>
              <a:gd name="connsiteY122" fmla="*/ 2269327 h 2344739"/>
              <a:gd name="connsiteX123" fmla="*/ 6317560 w 12192001"/>
              <a:gd name="connsiteY123" fmla="*/ 2316127 h 2344739"/>
              <a:gd name="connsiteX124" fmla="*/ 6168674 w 12192001"/>
              <a:gd name="connsiteY124" fmla="*/ 2318214 h 2344739"/>
              <a:gd name="connsiteX125" fmla="*/ 6073848 w 12192001"/>
              <a:gd name="connsiteY125" fmla="*/ 2338676 h 2344739"/>
              <a:gd name="connsiteX126" fmla="*/ 6068529 w 12192001"/>
              <a:gd name="connsiteY126" fmla="*/ 2337139 h 2344739"/>
              <a:gd name="connsiteX127" fmla="*/ 6048638 w 12192001"/>
              <a:gd name="connsiteY127" fmla="*/ 2337822 h 2344739"/>
              <a:gd name="connsiteX128" fmla="*/ 6041285 w 12192001"/>
              <a:gd name="connsiteY128" fmla="*/ 2329473 h 2344739"/>
              <a:gd name="connsiteX129" fmla="*/ 6010090 w 12192001"/>
              <a:gd name="connsiteY129" fmla="*/ 2324380 h 2344739"/>
              <a:gd name="connsiteX130" fmla="*/ 5957375 w 12192001"/>
              <a:gd name="connsiteY130" fmla="*/ 2328024 h 2344739"/>
              <a:gd name="connsiteX131" fmla="*/ 5758919 w 12192001"/>
              <a:gd name="connsiteY131" fmla="*/ 2343716 h 2344739"/>
              <a:gd name="connsiteX132" fmla="*/ 5626960 w 12192001"/>
              <a:gd name="connsiteY132" fmla="*/ 2344739 h 2344739"/>
              <a:gd name="connsiteX133" fmla="*/ 5470906 w 12192001"/>
              <a:gd name="connsiteY133" fmla="*/ 2330719 h 2344739"/>
              <a:gd name="connsiteX134" fmla="*/ 5432761 w 12192001"/>
              <a:gd name="connsiteY134" fmla="*/ 2319466 h 2344739"/>
              <a:gd name="connsiteX135" fmla="*/ 5381669 w 12192001"/>
              <a:gd name="connsiteY135" fmla="*/ 2301764 h 2344739"/>
              <a:gd name="connsiteX136" fmla="*/ 5261764 w 12192001"/>
              <a:gd name="connsiteY136" fmla="*/ 2281347 h 2344739"/>
              <a:gd name="connsiteX137" fmla="*/ 5222961 w 12192001"/>
              <a:gd name="connsiteY137" fmla="*/ 2270223 h 2344739"/>
              <a:gd name="connsiteX138" fmla="*/ 5174660 w 12192001"/>
              <a:gd name="connsiteY138" fmla="*/ 2267233 h 2344739"/>
              <a:gd name="connsiteX139" fmla="*/ 5156554 w 12192001"/>
              <a:gd name="connsiteY139" fmla="*/ 2260010 h 2344739"/>
              <a:gd name="connsiteX140" fmla="*/ 5142599 w 12192001"/>
              <a:gd name="connsiteY140" fmla="*/ 2256610 h 2344739"/>
              <a:gd name="connsiteX141" fmla="*/ 5139596 w 12192001"/>
              <a:gd name="connsiteY141" fmla="*/ 2254509 h 2344739"/>
              <a:gd name="connsiteX142" fmla="*/ 5121659 w 12192001"/>
              <a:gd name="connsiteY142" fmla="*/ 2243656 h 2344739"/>
              <a:gd name="connsiteX143" fmla="*/ 5065790 w 12192001"/>
              <a:gd name="connsiteY143" fmla="*/ 2250227 h 2344739"/>
              <a:gd name="connsiteX144" fmla="*/ 5011514 w 12192001"/>
              <a:gd name="connsiteY144" fmla="*/ 2233846 h 2344739"/>
              <a:gd name="connsiteX145" fmla="*/ 4840441 w 12192001"/>
              <a:gd name="connsiteY145" fmla="*/ 2209829 h 2344739"/>
              <a:gd name="connsiteX146" fmla="*/ 4762447 w 12192001"/>
              <a:gd name="connsiteY146" fmla="*/ 2182061 h 2344739"/>
              <a:gd name="connsiteX147" fmla="*/ 4723186 w 12192001"/>
              <a:gd name="connsiteY147" fmla="*/ 2173047 h 2344739"/>
              <a:gd name="connsiteX148" fmla="*/ 4721176 w 12192001"/>
              <a:gd name="connsiteY148" fmla="*/ 2172298 h 2344739"/>
              <a:gd name="connsiteX149" fmla="*/ 4722111 w 12192001"/>
              <a:gd name="connsiteY149" fmla="*/ 2172087 h 2344739"/>
              <a:gd name="connsiteX150" fmla="*/ 4717202 w 12192001"/>
              <a:gd name="connsiteY150" fmla="*/ 2170817 h 2344739"/>
              <a:gd name="connsiteX151" fmla="*/ 4721176 w 12192001"/>
              <a:gd name="connsiteY151" fmla="*/ 2172298 h 2344739"/>
              <a:gd name="connsiteX152" fmla="*/ 4715526 w 12192001"/>
              <a:gd name="connsiteY152" fmla="*/ 2173573 h 2344739"/>
              <a:gd name="connsiteX153" fmla="*/ 4515814 w 12192001"/>
              <a:gd name="connsiteY153" fmla="*/ 2163671 h 2344739"/>
              <a:gd name="connsiteX154" fmla="*/ 4428543 w 12192001"/>
              <a:gd name="connsiteY154" fmla="*/ 2153020 h 2344739"/>
              <a:gd name="connsiteX155" fmla="*/ 4362875 w 12192001"/>
              <a:gd name="connsiteY155" fmla="*/ 2151674 h 2344739"/>
              <a:gd name="connsiteX156" fmla="*/ 4316966 w 12192001"/>
              <a:gd name="connsiteY156" fmla="*/ 2158289 h 2344739"/>
              <a:gd name="connsiteX157" fmla="*/ 4315110 w 12192001"/>
              <a:gd name="connsiteY157" fmla="*/ 2156948 h 2344739"/>
              <a:gd name="connsiteX158" fmla="*/ 4295144 w 12192001"/>
              <a:gd name="connsiteY158" fmla="*/ 2155069 h 2344739"/>
              <a:gd name="connsiteX159" fmla="*/ 4290064 w 12192001"/>
              <a:gd name="connsiteY159" fmla="*/ 2157986 h 2344739"/>
              <a:gd name="connsiteX160" fmla="*/ 4276142 w 12192001"/>
              <a:gd name="connsiteY160" fmla="*/ 2157740 h 2344739"/>
              <a:gd name="connsiteX161" fmla="*/ 4248117 w 12192001"/>
              <a:gd name="connsiteY161" fmla="*/ 2160064 h 2344739"/>
              <a:gd name="connsiteX162" fmla="*/ 4202051 w 12192001"/>
              <a:gd name="connsiteY162" fmla="*/ 2157269 h 2344739"/>
              <a:gd name="connsiteX163" fmla="*/ 4201745 w 12192001"/>
              <a:gd name="connsiteY163" fmla="*/ 2156010 h 2344739"/>
              <a:gd name="connsiteX164" fmla="*/ 4191248 w 12192001"/>
              <a:gd name="connsiteY164" fmla="*/ 2150376 h 2344739"/>
              <a:gd name="connsiteX165" fmla="*/ 4142745 w 12192001"/>
              <a:gd name="connsiteY165" fmla="*/ 2134511 h 2344739"/>
              <a:gd name="connsiteX166" fmla="*/ 4083097 w 12192001"/>
              <a:gd name="connsiteY166" fmla="*/ 2107978 h 2344739"/>
              <a:gd name="connsiteX167" fmla="*/ 4074546 w 12192001"/>
              <a:gd name="connsiteY167" fmla="*/ 2107143 h 2344739"/>
              <a:gd name="connsiteX168" fmla="*/ 4074427 w 12192001"/>
              <a:gd name="connsiteY168" fmla="*/ 2106844 h 2344739"/>
              <a:gd name="connsiteX169" fmla="*/ 4065510 w 12192001"/>
              <a:gd name="connsiteY169" fmla="*/ 2105400 h 2344739"/>
              <a:gd name="connsiteX170" fmla="*/ 4058954 w 12192001"/>
              <a:gd name="connsiteY170" fmla="*/ 2105618 h 2344739"/>
              <a:gd name="connsiteX171" fmla="*/ 4042364 w 12192001"/>
              <a:gd name="connsiteY171" fmla="*/ 2103997 h 2344739"/>
              <a:gd name="connsiteX172" fmla="*/ 4036997 w 12192001"/>
              <a:gd name="connsiteY172" fmla="*/ 2101563 h 2344739"/>
              <a:gd name="connsiteX173" fmla="*/ 4035363 w 12192001"/>
              <a:gd name="connsiteY173" fmla="*/ 2097896 h 2344739"/>
              <a:gd name="connsiteX174" fmla="*/ 4033778 w 12192001"/>
              <a:gd name="connsiteY174" fmla="*/ 2098131 h 2344739"/>
              <a:gd name="connsiteX175" fmla="*/ 4004538 w 12192001"/>
              <a:gd name="connsiteY175" fmla="*/ 2085563 h 2344739"/>
              <a:gd name="connsiteX176" fmla="*/ 3936846 w 12192001"/>
              <a:gd name="connsiteY176" fmla="*/ 2068106 h 2344739"/>
              <a:gd name="connsiteX177" fmla="*/ 3897275 w 12192001"/>
              <a:gd name="connsiteY177" fmla="*/ 2062451 h 2344739"/>
              <a:gd name="connsiteX178" fmla="*/ 3789760 w 12192001"/>
              <a:gd name="connsiteY178" fmla="*/ 2042213 h 2344739"/>
              <a:gd name="connsiteX179" fmla="*/ 3682513 w 12192001"/>
              <a:gd name="connsiteY179" fmla="*/ 2018290 h 2344739"/>
              <a:gd name="connsiteX180" fmla="*/ 3610035 w 12192001"/>
              <a:gd name="connsiteY180" fmla="*/ 1986019 h 2344739"/>
              <a:gd name="connsiteX181" fmla="*/ 3603855 w 12192001"/>
              <a:gd name="connsiteY181" fmla="*/ 1987381 h 2344739"/>
              <a:gd name="connsiteX182" fmla="*/ 3594736 w 12192001"/>
              <a:gd name="connsiteY182" fmla="*/ 1987545 h 2344739"/>
              <a:gd name="connsiteX183" fmla="*/ 3594501 w 12192001"/>
              <a:gd name="connsiteY183" fmla="*/ 1987276 h 2344739"/>
              <a:gd name="connsiteX184" fmla="*/ 3585978 w 12192001"/>
              <a:gd name="connsiteY184" fmla="*/ 1987966 h 2344739"/>
              <a:gd name="connsiteX185" fmla="*/ 3536135 w 12192001"/>
              <a:gd name="connsiteY185" fmla="*/ 1978267 h 2344739"/>
              <a:gd name="connsiteX186" fmla="*/ 3473223 w 12192001"/>
              <a:gd name="connsiteY186" fmla="*/ 1974606 h 2344739"/>
              <a:gd name="connsiteX187" fmla="*/ 3400728 w 12192001"/>
              <a:gd name="connsiteY187" fmla="*/ 1962558 h 2344739"/>
              <a:gd name="connsiteX188" fmla="*/ 3363888 w 12192001"/>
              <a:gd name="connsiteY188" fmla="*/ 1979510 h 2344739"/>
              <a:gd name="connsiteX189" fmla="*/ 3344026 w 12192001"/>
              <a:gd name="connsiteY189" fmla="*/ 1981192 h 2344739"/>
              <a:gd name="connsiteX190" fmla="*/ 3341698 w 12192001"/>
              <a:gd name="connsiteY190" fmla="*/ 1980217 h 2344739"/>
              <a:gd name="connsiteX191" fmla="*/ 3262356 w 12192001"/>
              <a:gd name="connsiteY191" fmla="*/ 1986094 h 2344739"/>
              <a:gd name="connsiteX192" fmla="*/ 3142556 w 12192001"/>
              <a:gd name="connsiteY192" fmla="*/ 1993869 h 2344739"/>
              <a:gd name="connsiteX193" fmla="*/ 3030291 w 12192001"/>
              <a:gd name="connsiteY193" fmla="*/ 1996512 h 2344739"/>
              <a:gd name="connsiteX194" fmla="*/ 2781569 w 12192001"/>
              <a:gd name="connsiteY194" fmla="*/ 2018333 h 2344739"/>
              <a:gd name="connsiteX195" fmla="*/ 2646527 w 12192001"/>
              <a:gd name="connsiteY195" fmla="*/ 2028869 h 2344739"/>
              <a:gd name="connsiteX196" fmla="*/ 2568028 w 12192001"/>
              <a:gd name="connsiteY196" fmla="*/ 2002628 h 2344739"/>
              <a:gd name="connsiteX197" fmla="*/ 2443255 w 12192001"/>
              <a:gd name="connsiteY197" fmla="*/ 2016529 h 2344739"/>
              <a:gd name="connsiteX198" fmla="*/ 2315112 w 12192001"/>
              <a:gd name="connsiteY198" fmla="*/ 2024996 h 2344739"/>
              <a:gd name="connsiteX199" fmla="*/ 2208578 w 12192001"/>
              <a:gd name="connsiteY199" fmla="*/ 2019763 h 2344739"/>
              <a:gd name="connsiteX200" fmla="*/ 2094665 w 12192001"/>
              <a:gd name="connsiteY200" fmla="*/ 2003052 h 2344739"/>
              <a:gd name="connsiteX201" fmla="*/ 1997356 w 12192001"/>
              <a:gd name="connsiteY201" fmla="*/ 1995032 h 2344739"/>
              <a:gd name="connsiteX202" fmla="*/ 1928172 w 12192001"/>
              <a:gd name="connsiteY202" fmla="*/ 2016977 h 2344739"/>
              <a:gd name="connsiteX203" fmla="*/ 1921650 w 12192001"/>
              <a:gd name="connsiteY203" fmla="*/ 2012146 h 2344739"/>
              <a:gd name="connsiteX204" fmla="*/ 1873080 w 12192001"/>
              <a:gd name="connsiteY204" fmla="*/ 2013741 h 2344739"/>
              <a:gd name="connsiteX205" fmla="*/ 1786655 w 12192001"/>
              <a:gd name="connsiteY205" fmla="*/ 2041363 h 2344739"/>
              <a:gd name="connsiteX206" fmla="*/ 1738204 w 12192001"/>
              <a:gd name="connsiteY206" fmla="*/ 2036312 h 2344739"/>
              <a:gd name="connsiteX207" fmla="*/ 1675071 w 12192001"/>
              <a:gd name="connsiteY207" fmla="*/ 2019963 h 2344739"/>
              <a:gd name="connsiteX208" fmla="*/ 1608669 w 12192001"/>
              <a:gd name="connsiteY208" fmla="*/ 2013066 h 2344739"/>
              <a:gd name="connsiteX209" fmla="*/ 1496110 w 12192001"/>
              <a:gd name="connsiteY209" fmla="*/ 1987476 h 2344739"/>
              <a:gd name="connsiteX210" fmla="*/ 1149979 w 12192001"/>
              <a:gd name="connsiteY210" fmla="*/ 1938041 h 2344739"/>
              <a:gd name="connsiteX211" fmla="*/ 858269 w 12192001"/>
              <a:gd name="connsiteY211" fmla="*/ 1928608 h 2344739"/>
              <a:gd name="connsiteX212" fmla="*/ 837540 w 12192001"/>
              <a:gd name="connsiteY212" fmla="*/ 1929821 h 2344739"/>
              <a:gd name="connsiteX213" fmla="*/ 816809 w 12192001"/>
              <a:gd name="connsiteY213" fmla="*/ 1927857 h 2344739"/>
              <a:gd name="connsiteX214" fmla="*/ 811506 w 12192001"/>
              <a:gd name="connsiteY214" fmla="*/ 1930751 h 2344739"/>
              <a:gd name="connsiteX215" fmla="*/ 797041 w 12192001"/>
              <a:gd name="connsiteY215" fmla="*/ 1930446 h 2344739"/>
              <a:gd name="connsiteX216" fmla="*/ 767901 w 12192001"/>
              <a:gd name="connsiteY216" fmla="*/ 1932653 h 2344739"/>
              <a:gd name="connsiteX217" fmla="*/ 763053 w 12192001"/>
              <a:gd name="connsiteY217" fmla="*/ 1930432 h 2344739"/>
              <a:gd name="connsiteX218" fmla="*/ 720047 w 12192001"/>
              <a:gd name="connsiteY218" fmla="*/ 1929661 h 2344739"/>
              <a:gd name="connsiteX219" fmla="*/ 719742 w 12192001"/>
              <a:gd name="connsiteY219" fmla="*/ 1928399 h 2344739"/>
              <a:gd name="connsiteX220" fmla="*/ 708875 w 12192001"/>
              <a:gd name="connsiteY220" fmla="*/ 1922722 h 2344739"/>
              <a:gd name="connsiteX221" fmla="*/ 596792 w 12192001"/>
              <a:gd name="connsiteY221" fmla="*/ 1879864 h 2344739"/>
              <a:gd name="connsiteX222" fmla="*/ 578535 w 12192001"/>
              <a:gd name="connsiteY222" fmla="*/ 1877212 h 2344739"/>
              <a:gd name="connsiteX223" fmla="*/ 571717 w 12192001"/>
              <a:gd name="connsiteY223" fmla="*/ 1877401 h 2344739"/>
              <a:gd name="connsiteX224" fmla="*/ 445099 w 12192001"/>
              <a:gd name="connsiteY224" fmla="*/ 1839371 h 2344739"/>
              <a:gd name="connsiteX225" fmla="*/ 404015 w 12192001"/>
              <a:gd name="connsiteY225" fmla="*/ 1833548 h 2344739"/>
              <a:gd name="connsiteX226" fmla="*/ 292435 w 12192001"/>
              <a:gd name="connsiteY226" fmla="*/ 1812852 h 2344739"/>
              <a:gd name="connsiteX227" fmla="*/ 118381 w 12192001"/>
              <a:gd name="connsiteY227" fmla="*/ 1761047 h 2344739"/>
              <a:gd name="connsiteX228" fmla="*/ 15526 w 12192001"/>
              <a:gd name="connsiteY228" fmla="*/ 1758191 h 2344739"/>
              <a:gd name="connsiteX229" fmla="*/ 2 w 12192001"/>
              <a:gd name="connsiteY229" fmla="*/ 1752722 h 2344739"/>
              <a:gd name="connsiteX230" fmla="*/ 1 w 12192001"/>
              <a:gd name="connsiteY230" fmla="*/ 762497 h 2344739"/>
              <a:gd name="connsiteX231" fmla="*/ 0 w 12192001"/>
              <a:gd name="connsiteY231" fmla="*/ 762497 h 2344739"/>
              <a:gd name="connsiteX232" fmla="*/ 0 w 12192001"/>
              <a:gd name="connsiteY232" fmla="*/ 222213 h 2344739"/>
              <a:gd name="connsiteX233" fmla="*/ 0 w 12192001"/>
              <a:gd name="connsiteY233"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13812 w 12192001"/>
              <a:gd name="connsiteY70" fmla="*/ 1919069 h 2344739"/>
              <a:gd name="connsiteX71" fmla="*/ 9053453 w 12192001"/>
              <a:gd name="connsiteY71" fmla="*/ 1910755 h 2344739"/>
              <a:gd name="connsiteX72" fmla="*/ 9005486 w 12192001"/>
              <a:gd name="connsiteY72" fmla="*/ 1914040 h 2344739"/>
              <a:gd name="connsiteX73" fmla="*/ 9005201 w 12192001"/>
              <a:gd name="connsiteY73" fmla="*/ 1913800 h 2344739"/>
              <a:gd name="connsiteX74" fmla="*/ 8996232 w 12192001"/>
              <a:gd name="connsiteY74" fmla="*/ 1915011 h 2344739"/>
              <a:gd name="connsiteX75" fmla="*/ 8990394 w 12192001"/>
              <a:gd name="connsiteY75" fmla="*/ 1917072 h 2344739"/>
              <a:gd name="connsiteX76" fmla="*/ 8974337 w 12192001"/>
              <a:gd name="connsiteY76" fmla="*/ 1920298 h 2344739"/>
              <a:gd name="connsiteX77" fmla="*/ 8968011 w 12192001"/>
              <a:gd name="connsiteY77" fmla="*/ 1919598 h 2344739"/>
              <a:gd name="connsiteX78" fmla="*/ 8963048 w 12192001"/>
              <a:gd name="connsiteY78" fmla="*/ 1917373 h 2344739"/>
              <a:gd name="connsiteX79" fmla="*/ 8928988 w 12192001"/>
              <a:gd name="connsiteY79" fmla="*/ 1914185 h 2344739"/>
              <a:gd name="connsiteX80" fmla="*/ 8752444 w 12192001"/>
              <a:gd name="connsiteY80" fmla="*/ 1933417 h 2344739"/>
              <a:gd name="connsiteX81" fmla="*/ 8707847 w 12192001"/>
              <a:gd name="connsiteY81" fmla="*/ 1935518 h 2344739"/>
              <a:gd name="connsiteX82" fmla="*/ 8596071 w 12192001"/>
              <a:gd name="connsiteY82" fmla="*/ 1944090 h 2344739"/>
              <a:gd name="connsiteX83" fmla="*/ 8525230 w 12192001"/>
              <a:gd name="connsiteY83" fmla="*/ 1929248 h 2344739"/>
              <a:gd name="connsiteX84" fmla="*/ 8510983 w 12192001"/>
              <a:gd name="connsiteY84" fmla="*/ 1935163 h 2344739"/>
              <a:gd name="connsiteX85" fmla="*/ 8506167 w 12192001"/>
              <a:gd name="connsiteY85" fmla="*/ 1938164 h 2344739"/>
              <a:gd name="connsiteX86" fmla="*/ 8497968 w 12192001"/>
              <a:gd name="connsiteY86" fmla="*/ 1940902 h 2344739"/>
              <a:gd name="connsiteX87" fmla="*/ 8497594 w 12192001"/>
              <a:gd name="connsiteY87" fmla="*/ 1940723 h 2344739"/>
              <a:gd name="connsiteX88" fmla="*/ 8490249 w 12192001"/>
              <a:gd name="connsiteY88" fmla="*/ 1943773 h 2344739"/>
              <a:gd name="connsiteX89" fmla="*/ 8367182 w 12192001"/>
              <a:gd name="connsiteY89" fmla="*/ 1957815 h 2344739"/>
              <a:gd name="connsiteX90" fmla="*/ 8353799 w 12192001"/>
              <a:gd name="connsiteY90" fmla="*/ 1958009 h 2344739"/>
              <a:gd name="connsiteX91" fmla="*/ 8352373 w 12192001"/>
              <a:gd name="connsiteY91" fmla="*/ 1957169 h 2344739"/>
              <a:gd name="connsiteX92" fmla="*/ 8320104 w 12192001"/>
              <a:gd name="connsiteY92" fmla="*/ 1974587 h 2344739"/>
              <a:gd name="connsiteX93" fmla="*/ 8314433 w 12192001"/>
              <a:gd name="connsiteY93" fmla="*/ 1974913 h 2344739"/>
              <a:gd name="connsiteX94" fmla="*/ 8295174 w 12192001"/>
              <a:gd name="connsiteY94" fmla="*/ 1988808 h 2344739"/>
              <a:gd name="connsiteX95" fmla="*/ 8284276 w 12192001"/>
              <a:gd name="connsiteY95" fmla="*/ 1994631 h 2344739"/>
              <a:gd name="connsiteX96" fmla="*/ 8283150 w 12192001"/>
              <a:gd name="connsiteY96" fmla="*/ 1999074 h 2344739"/>
              <a:gd name="connsiteX97" fmla="*/ 8266076 w 12192001"/>
              <a:gd name="connsiteY97" fmla="*/ 2006249 h 2344739"/>
              <a:gd name="connsiteX98" fmla="*/ 8263377 w 12192001"/>
              <a:gd name="connsiteY98" fmla="*/ 2006019 h 2344739"/>
              <a:gd name="connsiteX99" fmla="*/ 8252033 w 12192001"/>
              <a:gd name="connsiteY99" fmla="*/ 2015862 h 2344739"/>
              <a:gd name="connsiteX100" fmla="*/ 8245834 w 12192001"/>
              <a:gd name="connsiteY100" fmla="*/ 2028854 h 2344739"/>
              <a:gd name="connsiteX101" fmla="*/ 8090272 w 12192001"/>
              <a:gd name="connsiteY101" fmla="*/ 2075015 h 2344739"/>
              <a:gd name="connsiteX102" fmla="*/ 7905407 w 12192001"/>
              <a:gd name="connsiteY102" fmla="*/ 2116988 h 2344739"/>
              <a:gd name="connsiteX103" fmla="*/ 7718745 w 12192001"/>
              <a:gd name="connsiteY103" fmla="*/ 2142703 h 2344739"/>
              <a:gd name="connsiteX104" fmla="*/ 7614347 w 12192001"/>
              <a:gd name="connsiteY104" fmla="*/ 2139232 h 2344739"/>
              <a:gd name="connsiteX105" fmla="*/ 7527543 w 12192001"/>
              <a:gd name="connsiteY105" fmla="*/ 2145060 h 2344739"/>
              <a:gd name="connsiteX106" fmla="*/ 7519571 w 12192001"/>
              <a:gd name="connsiteY106" fmla="*/ 2147613 h 2344739"/>
              <a:gd name="connsiteX107" fmla="*/ 7507411 w 12192001"/>
              <a:gd name="connsiteY107" fmla="*/ 2148948 h 2344739"/>
              <a:gd name="connsiteX108" fmla="*/ 7507040 w 12192001"/>
              <a:gd name="connsiteY108" fmla="*/ 2148621 h 2344739"/>
              <a:gd name="connsiteX109" fmla="*/ 7495795 w 12192001"/>
              <a:gd name="connsiteY109" fmla="*/ 2150573 h 2344739"/>
              <a:gd name="connsiteX110" fmla="*/ 7405391 w 12192001"/>
              <a:gd name="connsiteY110" fmla="*/ 2142468 h 2344739"/>
              <a:gd name="connsiteX111" fmla="*/ 7312180 w 12192001"/>
              <a:gd name="connsiteY111" fmla="*/ 2132873 h 2344739"/>
              <a:gd name="connsiteX112" fmla="*/ 7310853 w 12192001"/>
              <a:gd name="connsiteY112" fmla="*/ 2131431 h 2344739"/>
              <a:gd name="connsiteX113" fmla="*/ 7218559 w 12192001"/>
              <a:gd name="connsiteY113" fmla="*/ 2156680 h 2344739"/>
              <a:gd name="connsiteX114" fmla="*/ 7201101 w 12192001"/>
              <a:gd name="connsiteY114" fmla="*/ 2161230 h 2344739"/>
              <a:gd name="connsiteX115" fmla="*/ 7197004 w 12192001"/>
              <a:gd name="connsiteY115" fmla="*/ 2166588 h 2344739"/>
              <a:gd name="connsiteX116" fmla="*/ 7170808 w 12192001"/>
              <a:gd name="connsiteY116" fmla="*/ 2171236 h 2344739"/>
              <a:gd name="connsiteX117" fmla="*/ 7096988 w 12192001"/>
              <a:gd name="connsiteY117" fmla="*/ 2183464 h 2344739"/>
              <a:gd name="connsiteX118" fmla="*/ 7018496 w 12192001"/>
              <a:gd name="connsiteY118" fmla="*/ 2183090 h 2344739"/>
              <a:gd name="connsiteX119" fmla="*/ 6904146 w 12192001"/>
              <a:gd name="connsiteY119" fmla="*/ 2212596 h 2344739"/>
              <a:gd name="connsiteX120" fmla="*/ 6708222 w 12192001"/>
              <a:gd name="connsiteY120" fmla="*/ 2240551 h 2344739"/>
              <a:gd name="connsiteX121" fmla="*/ 6549454 w 12192001"/>
              <a:gd name="connsiteY121" fmla="*/ 2269327 h 2344739"/>
              <a:gd name="connsiteX122" fmla="*/ 6317560 w 12192001"/>
              <a:gd name="connsiteY122" fmla="*/ 2316127 h 2344739"/>
              <a:gd name="connsiteX123" fmla="*/ 6168674 w 12192001"/>
              <a:gd name="connsiteY123" fmla="*/ 2318214 h 2344739"/>
              <a:gd name="connsiteX124" fmla="*/ 6073848 w 12192001"/>
              <a:gd name="connsiteY124" fmla="*/ 2338676 h 2344739"/>
              <a:gd name="connsiteX125" fmla="*/ 6068529 w 12192001"/>
              <a:gd name="connsiteY125" fmla="*/ 2337139 h 2344739"/>
              <a:gd name="connsiteX126" fmla="*/ 6048638 w 12192001"/>
              <a:gd name="connsiteY126" fmla="*/ 2337822 h 2344739"/>
              <a:gd name="connsiteX127" fmla="*/ 6041285 w 12192001"/>
              <a:gd name="connsiteY127" fmla="*/ 2329473 h 2344739"/>
              <a:gd name="connsiteX128" fmla="*/ 6010090 w 12192001"/>
              <a:gd name="connsiteY128" fmla="*/ 2324380 h 2344739"/>
              <a:gd name="connsiteX129" fmla="*/ 5957375 w 12192001"/>
              <a:gd name="connsiteY129" fmla="*/ 2328024 h 2344739"/>
              <a:gd name="connsiteX130" fmla="*/ 5758919 w 12192001"/>
              <a:gd name="connsiteY130" fmla="*/ 2343716 h 2344739"/>
              <a:gd name="connsiteX131" fmla="*/ 5626960 w 12192001"/>
              <a:gd name="connsiteY131" fmla="*/ 2344739 h 2344739"/>
              <a:gd name="connsiteX132" fmla="*/ 5470906 w 12192001"/>
              <a:gd name="connsiteY132" fmla="*/ 2330719 h 2344739"/>
              <a:gd name="connsiteX133" fmla="*/ 5432761 w 12192001"/>
              <a:gd name="connsiteY133" fmla="*/ 2319466 h 2344739"/>
              <a:gd name="connsiteX134" fmla="*/ 5381669 w 12192001"/>
              <a:gd name="connsiteY134" fmla="*/ 2301764 h 2344739"/>
              <a:gd name="connsiteX135" fmla="*/ 5261764 w 12192001"/>
              <a:gd name="connsiteY135" fmla="*/ 2281347 h 2344739"/>
              <a:gd name="connsiteX136" fmla="*/ 5222961 w 12192001"/>
              <a:gd name="connsiteY136" fmla="*/ 2270223 h 2344739"/>
              <a:gd name="connsiteX137" fmla="*/ 5174660 w 12192001"/>
              <a:gd name="connsiteY137" fmla="*/ 2267233 h 2344739"/>
              <a:gd name="connsiteX138" fmla="*/ 5156554 w 12192001"/>
              <a:gd name="connsiteY138" fmla="*/ 2260010 h 2344739"/>
              <a:gd name="connsiteX139" fmla="*/ 5142599 w 12192001"/>
              <a:gd name="connsiteY139" fmla="*/ 2256610 h 2344739"/>
              <a:gd name="connsiteX140" fmla="*/ 5139596 w 12192001"/>
              <a:gd name="connsiteY140" fmla="*/ 2254509 h 2344739"/>
              <a:gd name="connsiteX141" fmla="*/ 5121659 w 12192001"/>
              <a:gd name="connsiteY141" fmla="*/ 2243656 h 2344739"/>
              <a:gd name="connsiteX142" fmla="*/ 5065790 w 12192001"/>
              <a:gd name="connsiteY142" fmla="*/ 2250227 h 2344739"/>
              <a:gd name="connsiteX143" fmla="*/ 5011514 w 12192001"/>
              <a:gd name="connsiteY143" fmla="*/ 2233846 h 2344739"/>
              <a:gd name="connsiteX144" fmla="*/ 4840441 w 12192001"/>
              <a:gd name="connsiteY144" fmla="*/ 2209829 h 2344739"/>
              <a:gd name="connsiteX145" fmla="*/ 4762447 w 12192001"/>
              <a:gd name="connsiteY145" fmla="*/ 2182061 h 2344739"/>
              <a:gd name="connsiteX146" fmla="*/ 4723186 w 12192001"/>
              <a:gd name="connsiteY146" fmla="*/ 2173047 h 2344739"/>
              <a:gd name="connsiteX147" fmla="*/ 4721176 w 12192001"/>
              <a:gd name="connsiteY147" fmla="*/ 2172298 h 2344739"/>
              <a:gd name="connsiteX148" fmla="*/ 4722111 w 12192001"/>
              <a:gd name="connsiteY148" fmla="*/ 2172087 h 2344739"/>
              <a:gd name="connsiteX149" fmla="*/ 4717202 w 12192001"/>
              <a:gd name="connsiteY149" fmla="*/ 2170817 h 2344739"/>
              <a:gd name="connsiteX150" fmla="*/ 4721176 w 12192001"/>
              <a:gd name="connsiteY150" fmla="*/ 2172298 h 2344739"/>
              <a:gd name="connsiteX151" fmla="*/ 4715526 w 12192001"/>
              <a:gd name="connsiteY151" fmla="*/ 2173573 h 2344739"/>
              <a:gd name="connsiteX152" fmla="*/ 4515814 w 12192001"/>
              <a:gd name="connsiteY152" fmla="*/ 2163671 h 2344739"/>
              <a:gd name="connsiteX153" fmla="*/ 4428543 w 12192001"/>
              <a:gd name="connsiteY153" fmla="*/ 2153020 h 2344739"/>
              <a:gd name="connsiteX154" fmla="*/ 4362875 w 12192001"/>
              <a:gd name="connsiteY154" fmla="*/ 2151674 h 2344739"/>
              <a:gd name="connsiteX155" fmla="*/ 4316966 w 12192001"/>
              <a:gd name="connsiteY155" fmla="*/ 2158289 h 2344739"/>
              <a:gd name="connsiteX156" fmla="*/ 4315110 w 12192001"/>
              <a:gd name="connsiteY156" fmla="*/ 2156948 h 2344739"/>
              <a:gd name="connsiteX157" fmla="*/ 4295144 w 12192001"/>
              <a:gd name="connsiteY157" fmla="*/ 2155069 h 2344739"/>
              <a:gd name="connsiteX158" fmla="*/ 4290064 w 12192001"/>
              <a:gd name="connsiteY158" fmla="*/ 2157986 h 2344739"/>
              <a:gd name="connsiteX159" fmla="*/ 4276142 w 12192001"/>
              <a:gd name="connsiteY159" fmla="*/ 2157740 h 2344739"/>
              <a:gd name="connsiteX160" fmla="*/ 4248117 w 12192001"/>
              <a:gd name="connsiteY160" fmla="*/ 2160064 h 2344739"/>
              <a:gd name="connsiteX161" fmla="*/ 4202051 w 12192001"/>
              <a:gd name="connsiteY161" fmla="*/ 2157269 h 2344739"/>
              <a:gd name="connsiteX162" fmla="*/ 4201745 w 12192001"/>
              <a:gd name="connsiteY162" fmla="*/ 2156010 h 2344739"/>
              <a:gd name="connsiteX163" fmla="*/ 4191248 w 12192001"/>
              <a:gd name="connsiteY163" fmla="*/ 2150376 h 2344739"/>
              <a:gd name="connsiteX164" fmla="*/ 4142745 w 12192001"/>
              <a:gd name="connsiteY164" fmla="*/ 2134511 h 2344739"/>
              <a:gd name="connsiteX165" fmla="*/ 4083097 w 12192001"/>
              <a:gd name="connsiteY165" fmla="*/ 2107978 h 2344739"/>
              <a:gd name="connsiteX166" fmla="*/ 4074546 w 12192001"/>
              <a:gd name="connsiteY166" fmla="*/ 2107143 h 2344739"/>
              <a:gd name="connsiteX167" fmla="*/ 4074427 w 12192001"/>
              <a:gd name="connsiteY167" fmla="*/ 2106844 h 2344739"/>
              <a:gd name="connsiteX168" fmla="*/ 4065510 w 12192001"/>
              <a:gd name="connsiteY168" fmla="*/ 2105400 h 2344739"/>
              <a:gd name="connsiteX169" fmla="*/ 4058954 w 12192001"/>
              <a:gd name="connsiteY169" fmla="*/ 2105618 h 2344739"/>
              <a:gd name="connsiteX170" fmla="*/ 4042364 w 12192001"/>
              <a:gd name="connsiteY170" fmla="*/ 2103997 h 2344739"/>
              <a:gd name="connsiteX171" fmla="*/ 4036997 w 12192001"/>
              <a:gd name="connsiteY171" fmla="*/ 2101563 h 2344739"/>
              <a:gd name="connsiteX172" fmla="*/ 4035363 w 12192001"/>
              <a:gd name="connsiteY172" fmla="*/ 2097896 h 2344739"/>
              <a:gd name="connsiteX173" fmla="*/ 4033778 w 12192001"/>
              <a:gd name="connsiteY173" fmla="*/ 2098131 h 2344739"/>
              <a:gd name="connsiteX174" fmla="*/ 4004538 w 12192001"/>
              <a:gd name="connsiteY174" fmla="*/ 2085563 h 2344739"/>
              <a:gd name="connsiteX175" fmla="*/ 3936846 w 12192001"/>
              <a:gd name="connsiteY175" fmla="*/ 2068106 h 2344739"/>
              <a:gd name="connsiteX176" fmla="*/ 3897275 w 12192001"/>
              <a:gd name="connsiteY176" fmla="*/ 2062451 h 2344739"/>
              <a:gd name="connsiteX177" fmla="*/ 3789760 w 12192001"/>
              <a:gd name="connsiteY177" fmla="*/ 2042213 h 2344739"/>
              <a:gd name="connsiteX178" fmla="*/ 3682513 w 12192001"/>
              <a:gd name="connsiteY178" fmla="*/ 2018290 h 2344739"/>
              <a:gd name="connsiteX179" fmla="*/ 3610035 w 12192001"/>
              <a:gd name="connsiteY179" fmla="*/ 1986019 h 2344739"/>
              <a:gd name="connsiteX180" fmla="*/ 3603855 w 12192001"/>
              <a:gd name="connsiteY180" fmla="*/ 1987381 h 2344739"/>
              <a:gd name="connsiteX181" fmla="*/ 3594736 w 12192001"/>
              <a:gd name="connsiteY181" fmla="*/ 1987545 h 2344739"/>
              <a:gd name="connsiteX182" fmla="*/ 3594501 w 12192001"/>
              <a:gd name="connsiteY182" fmla="*/ 1987276 h 2344739"/>
              <a:gd name="connsiteX183" fmla="*/ 3585978 w 12192001"/>
              <a:gd name="connsiteY183" fmla="*/ 1987966 h 2344739"/>
              <a:gd name="connsiteX184" fmla="*/ 3536135 w 12192001"/>
              <a:gd name="connsiteY184" fmla="*/ 1978267 h 2344739"/>
              <a:gd name="connsiteX185" fmla="*/ 3473223 w 12192001"/>
              <a:gd name="connsiteY185" fmla="*/ 1974606 h 2344739"/>
              <a:gd name="connsiteX186" fmla="*/ 3400728 w 12192001"/>
              <a:gd name="connsiteY186" fmla="*/ 1962558 h 2344739"/>
              <a:gd name="connsiteX187" fmla="*/ 3363888 w 12192001"/>
              <a:gd name="connsiteY187" fmla="*/ 1979510 h 2344739"/>
              <a:gd name="connsiteX188" fmla="*/ 3344026 w 12192001"/>
              <a:gd name="connsiteY188" fmla="*/ 1981192 h 2344739"/>
              <a:gd name="connsiteX189" fmla="*/ 3341698 w 12192001"/>
              <a:gd name="connsiteY189" fmla="*/ 1980217 h 2344739"/>
              <a:gd name="connsiteX190" fmla="*/ 3262356 w 12192001"/>
              <a:gd name="connsiteY190" fmla="*/ 1986094 h 2344739"/>
              <a:gd name="connsiteX191" fmla="*/ 3142556 w 12192001"/>
              <a:gd name="connsiteY191" fmla="*/ 1993869 h 2344739"/>
              <a:gd name="connsiteX192" fmla="*/ 3030291 w 12192001"/>
              <a:gd name="connsiteY192" fmla="*/ 1996512 h 2344739"/>
              <a:gd name="connsiteX193" fmla="*/ 2781569 w 12192001"/>
              <a:gd name="connsiteY193" fmla="*/ 2018333 h 2344739"/>
              <a:gd name="connsiteX194" fmla="*/ 2646527 w 12192001"/>
              <a:gd name="connsiteY194" fmla="*/ 2028869 h 2344739"/>
              <a:gd name="connsiteX195" fmla="*/ 2568028 w 12192001"/>
              <a:gd name="connsiteY195" fmla="*/ 2002628 h 2344739"/>
              <a:gd name="connsiteX196" fmla="*/ 2443255 w 12192001"/>
              <a:gd name="connsiteY196" fmla="*/ 2016529 h 2344739"/>
              <a:gd name="connsiteX197" fmla="*/ 2315112 w 12192001"/>
              <a:gd name="connsiteY197" fmla="*/ 2024996 h 2344739"/>
              <a:gd name="connsiteX198" fmla="*/ 2208578 w 12192001"/>
              <a:gd name="connsiteY198" fmla="*/ 2019763 h 2344739"/>
              <a:gd name="connsiteX199" fmla="*/ 2094665 w 12192001"/>
              <a:gd name="connsiteY199" fmla="*/ 2003052 h 2344739"/>
              <a:gd name="connsiteX200" fmla="*/ 1997356 w 12192001"/>
              <a:gd name="connsiteY200" fmla="*/ 1995032 h 2344739"/>
              <a:gd name="connsiteX201" fmla="*/ 1928172 w 12192001"/>
              <a:gd name="connsiteY201" fmla="*/ 2016977 h 2344739"/>
              <a:gd name="connsiteX202" fmla="*/ 1921650 w 12192001"/>
              <a:gd name="connsiteY202" fmla="*/ 2012146 h 2344739"/>
              <a:gd name="connsiteX203" fmla="*/ 1873080 w 12192001"/>
              <a:gd name="connsiteY203" fmla="*/ 2013741 h 2344739"/>
              <a:gd name="connsiteX204" fmla="*/ 1786655 w 12192001"/>
              <a:gd name="connsiteY204" fmla="*/ 2041363 h 2344739"/>
              <a:gd name="connsiteX205" fmla="*/ 1738204 w 12192001"/>
              <a:gd name="connsiteY205" fmla="*/ 2036312 h 2344739"/>
              <a:gd name="connsiteX206" fmla="*/ 1675071 w 12192001"/>
              <a:gd name="connsiteY206" fmla="*/ 2019963 h 2344739"/>
              <a:gd name="connsiteX207" fmla="*/ 1608669 w 12192001"/>
              <a:gd name="connsiteY207" fmla="*/ 2013066 h 2344739"/>
              <a:gd name="connsiteX208" fmla="*/ 1496110 w 12192001"/>
              <a:gd name="connsiteY208" fmla="*/ 1987476 h 2344739"/>
              <a:gd name="connsiteX209" fmla="*/ 1149979 w 12192001"/>
              <a:gd name="connsiteY209" fmla="*/ 1938041 h 2344739"/>
              <a:gd name="connsiteX210" fmla="*/ 858269 w 12192001"/>
              <a:gd name="connsiteY210" fmla="*/ 1928608 h 2344739"/>
              <a:gd name="connsiteX211" fmla="*/ 837540 w 12192001"/>
              <a:gd name="connsiteY211" fmla="*/ 1929821 h 2344739"/>
              <a:gd name="connsiteX212" fmla="*/ 816809 w 12192001"/>
              <a:gd name="connsiteY212" fmla="*/ 1927857 h 2344739"/>
              <a:gd name="connsiteX213" fmla="*/ 811506 w 12192001"/>
              <a:gd name="connsiteY213" fmla="*/ 1930751 h 2344739"/>
              <a:gd name="connsiteX214" fmla="*/ 797041 w 12192001"/>
              <a:gd name="connsiteY214" fmla="*/ 1930446 h 2344739"/>
              <a:gd name="connsiteX215" fmla="*/ 767901 w 12192001"/>
              <a:gd name="connsiteY215" fmla="*/ 1932653 h 2344739"/>
              <a:gd name="connsiteX216" fmla="*/ 763053 w 12192001"/>
              <a:gd name="connsiteY216" fmla="*/ 1930432 h 2344739"/>
              <a:gd name="connsiteX217" fmla="*/ 720047 w 12192001"/>
              <a:gd name="connsiteY217" fmla="*/ 1929661 h 2344739"/>
              <a:gd name="connsiteX218" fmla="*/ 719742 w 12192001"/>
              <a:gd name="connsiteY218" fmla="*/ 1928399 h 2344739"/>
              <a:gd name="connsiteX219" fmla="*/ 708875 w 12192001"/>
              <a:gd name="connsiteY219" fmla="*/ 1922722 h 2344739"/>
              <a:gd name="connsiteX220" fmla="*/ 596792 w 12192001"/>
              <a:gd name="connsiteY220" fmla="*/ 1879864 h 2344739"/>
              <a:gd name="connsiteX221" fmla="*/ 578535 w 12192001"/>
              <a:gd name="connsiteY221" fmla="*/ 1877212 h 2344739"/>
              <a:gd name="connsiteX222" fmla="*/ 571717 w 12192001"/>
              <a:gd name="connsiteY222" fmla="*/ 1877401 h 2344739"/>
              <a:gd name="connsiteX223" fmla="*/ 445099 w 12192001"/>
              <a:gd name="connsiteY223" fmla="*/ 1839371 h 2344739"/>
              <a:gd name="connsiteX224" fmla="*/ 404015 w 12192001"/>
              <a:gd name="connsiteY224" fmla="*/ 1833548 h 2344739"/>
              <a:gd name="connsiteX225" fmla="*/ 292435 w 12192001"/>
              <a:gd name="connsiteY225" fmla="*/ 1812852 h 2344739"/>
              <a:gd name="connsiteX226" fmla="*/ 118381 w 12192001"/>
              <a:gd name="connsiteY226" fmla="*/ 1761047 h 2344739"/>
              <a:gd name="connsiteX227" fmla="*/ 15526 w 12192001"/>
              <a:gd name="connsiteY227" fmla="*/ 1758191 h 2344739"/>
              <a:gd name="connsiteX228" fmla="*/ 2 w 12192001"/>
              <a:gd name="connsiteY228" fmla="*/ 1752722 h 2344739"/>
              <a:gd name="connsiteX229" fmla="*/ 1 w 12192001"/>
              <a:gd name="connsiteY229" fmla="*/ 762497 h 2344739"/>
              <a:gd name="connsiteX230" fmla="*/ 0 w 12192001"/>
              <a:gd name="connsiteY230" fmla="*/ 762497 h 2344739"/>
              <a:gd name="connsiteX231" fmla="*/ 0 w 12192001"/>
              <a:gd name="connsiteY231" fmla="*/ 222213 h 2344739"/>
              <a:gd name="connsiteX232" fmla="*/ 0 w 12192001"/>
              <a:gd name="connsiteY232"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310853 w 12192001"/>
              <a:gd name="connsiteY111" fmla="*/ 2131431 h 2344739"/>
              <a:gd name="connsiteX112" fmla="*/ 7218559 w 12192001"/>
              <a:gd name="connsiteY112" fmla="*/ 2156680 h 2344739"/>
              <a:gd name="connsiteX113" fmla="*/ 7201101 w 12192001"/>
              <a:gd name="connsiteY113" fmla="*/ 2161230 h 2344739"/>
              <a:gd name="connsiteX114" fmla="*/ 7197004 w 12192001"/>
              <a:gd name="connsiteY114" fmla="*/ 2166588 h 2344739"/>
              <a:gd name="connsiteX115" fmla="*/ 7170808 w 12192001"/>
              <a:gd name="connsiteY115" fmla="*/ 2171236 h 2344739"/>
              <a:gd name="connsiteX116" fmla="*/ 7096988 w 12192001"/>
              <a:gd name="connsiteY116" fmla="*/ 2183464 h 2344739"/>
              <a:gd name="connsiteX117" fmla="*/ 7018496 w 12192001"/>
              <a:gd name="connsiteY117" fmla="*/ 2183090 h 2344739"/>
              <a:gd name="connsiteX118" fmla="*/ 6904146 w 12192001"/>
              <a:gd name="connsiteY118" fmla="*/ 2212596 h 2344739"/>
              <a:gd name="connsiteX119" fmla="*/ 6708222 w 12192001"/>
              <a:gd name="connsiteY119" fmla="*/ 2240551 h 2344739"/>
              <a:gd name="connsiteX120" fmla="*/ 6549454 w 12192001"/>
              <a:gd name="connsiteY120" fmla="*/ 2269327 h 2344739"/>
              <a:gd name="connsiteX121" fmla="*/ 6317560 w 12192001"/>
              <a:gd name="connsiteY121" fmla="*/ 2316127 h 2344739"/>
              <a:gd name="connsiteX122" fmla="*/ 6168674 w 12192001"/>
              <a:gd name="connsiteY122" fmla="*/ 2318214 h 2344739"/>
              <a:gd name="connsiteX123" fmla="*/ 6073848 w 12192001"/>
              <a:gd name="connsiteY123" fmla="*/ 2338676 h 2344739"/>
              <a:gd name="connsiteX124" fmla="*/ 6068529 w 12192001"/>
              <a:gd name="connsiteY124" fmla="*/ 2337139 h 2344739"/>
              <a:gd name="connsiteX125" fmla="*/ 6048638 w 12192001"/>
              <a:gd name="connsiteY125" fmla="*/ 2337822 h 2344739"/>
              <a:gd name="connsiteX126" fmla="*/ 6041285 w 12192001"/>
              <a:gd name="connsiteY126" fmla="*/ 2329473 h 2344739"/>
              <a:gd name="connsiteX127" fmla="*/ 6010090 w 12192001"/>
              <a:gd name="connsiteY127" fmla="*/ 2324380 h 2344739"/>
              <a:gd name="connsiteX128" fmla="*/ 5957375 w 12192001"/>
              <a:gd name="connsiteY128" fmla="*/ 2328024 h 2344739"/>
              <a:gd name="connsiteX129" fmla="*/ 5758919 w 12192001"/>
              <a:gd name="connsiteY129" fmla="*/ 2343716 h 2344739"/>
              <a:gd name="connsiteX130" fmla="*/ 5626960 w 12192001"/>
              <a:gd name="connsiteY130" fmla="*/ 2344739 h 2344739"/>
              <a:gd name="connsiteX131" fmla="*/ 5470906 w 12192001"/>
              <a:gd name="connsiteY131" fmla="*/ 2330719 h 2344739"/>
              <a:gd name="connsiteX132" fmla="*/ 5432761 w 12192001"/>
              <a:gd name="connsiteY132" fmla="*/ 2319466 h 2344739"/>
              <a:gd name="connsiteX133" fmla="*/ 5381669 w 12192001"/>
              <a:gd name="connsiteY133" fmla="*/ 2301764 h 2344739"/>
              <a:gd name="connsiteX134" fmla="*/ 5261764 w 12192001"/>
              <a:gd name="connsiteY134" fmla="*/ 2281347 h 2344739"/>
              <a:gd name="connsiteX135" fmla="*/ 5222961 w 12192001"/>
              <a:gd name="connsiteY135" fmla="*/ 2270223 h 2344739"/>
              <a:gd name="connsiteX136" fmla="*/ 5174660 w 12192001"/>
              <a:gd name="connsiteY136" fmla="*/ 2267233 h 2344739"/>
              <a:gd name="connsiteX137" fmla="*/ 5156554 w 12192001"/>
              <a:gd name="connsiteY137" fmla="*/ 2260010 h 2344739"/>
              <a:gd name="connsiteX138" fmla="*/ 5142599 w 12192001"/>
              <a:gd name="connsiteY138" fmla="*/ 2256610 h 2344739"/>
              <a:gd name="connsiteX139" fmla="*/ 5139596 w 12192001"/>
              <a:gd name="connsiteY139" fmla="*/ 2254509 h 2344739"/>
              <a:gd name="connsiteX140" fmla="*/ 5121659 w 12192001"/>
              <a:gd name="connsiteY140" fmla="*/ 2243656 h 2344739"/>
              <a:gd name="connsiteX141" fmla="*/ 5065790 w 12192001"/>
              <a:gd name="connsiteY141" fmla="*/ 2250227 h 2344739"/>
              <a:gd name="connsiteX142" fmla="*/ 5011514 w 12192001"/>
              <a:gd name="connsiteY142" fmla="*/ 2233846 h 2344739"/>
              <a:gd name="connsiteX143" fmla="*/ 4840441 w 12192001"/>
              <a:gd name="connsiteY143" fmla="*/ 2209829 h 2344739"/>
              <a:gd name="connsiteX144" fmla="*/ 4762447 w 12192001"/>
              <a:gd name="connsiteY144" fmla="*/ 2182061 h 2344739"/>
              <a:gd name="connsiteX145" fmla="*/ 4723186 w 12192001"/>
              <a:gd name="connsiteY145" fmla="*/ 2173047 h 2344739"/>
              <a:gd name="connsiteX146" fmla="*/ 4721176 w 12192001"/>
              <a:gd name="connsiteY146" fmla="*/ 2172298 h 2344739"/>
              <a:gd name="connsiteX147" fmla="*/ 4722111 w 12192001"/>
              <a:gd name="connsiteY147" fmla="*/ 2172087 h 2344739"/>
              <a:gd name="connsiteX148" fmla="*/ 4717202 w 12192001"/>
              <a:gd name="connsiteY148" fmla="*/ 2170817 h 2344739"/>
              <a:gd name="connsiteX149" fmla="*/ 4721176 w 12192001"/>
              <a:gd name="connsiteY149" fmla="*/ 2172298 h 2344739"/>
              <a:gd name="connsiteX150" fmla="*/ 4715526 w 12192001"/>
              <a:gd name="connsiteY150" fmla="*/ 2173573 h 2344739"/>
              <a:gd name="connsiteX151" fmla="*/ 4515814 w 12192001"/>
              <a:gd name="connsiteY151" fmla="*/ 2163671 h 2344739"/>
              <a:gd name="connsiteX152" fmla="*/ 4428543 w 12192001"/>
              <a:gd name="connsiteY152" fmla="*/ 2153020 h 2344739"/>
              <a:gd name="connsiteX153" fmla="*/ 4362875 w 12192001"/>
              <a:gd name="connsiteY153" fmla="*/ 2151674 h 2344739"/>
              <a:gd name="connsiteX154" fmla="*/ 4316966 w 12192001"/>
              <a:gd name="connsiteY154" fmla="*/ 2158289 h 2344739"/>
              <a:gd name="connsiteX155" fmla="*/ 4315110 w 12192001"/>
              <a:gd name="connsiteY155" fmla="*/ 2156948 h 2344739"/>
              <a:gd name="connsiteX156" fmla="*/ 4295144 w 12192001"/>
              <a:gd name="connsiteY156" fmla="*/ 2155069 h 2344739"/>
              <a:gd name="connsiteX157" fmla="*/ 4290064 w 12192001"/>
              <a:gd name="connsiteY157" fmla="*/ 2157986 h 2344739"/>
              <a:gd name="connsiteX158" fmla="*/ 4276142 w 12192001"/>
              <a:gd name="connsiteY158" fmla="*/ 2157740 h 2344739"/>
              <a:gd name="connsiteX159" fmla="*/ 4248117 w 12192001"/>
              <a:gd name="connsiteY159" fmla="*/ 2160064 h 2344739"/>
              <a:gd name="connsiteX160" fmla="*/ 4202051 w 12192001"/>
              <a:gd name="connsiteY160" fmla="*/ 2157269 h 2344739"/>
              <a:gd name="connsiteX161" fmla="*/ 4201745 w 12192001"/>
              <a:gd name="connsiteY161" fmla="*/ 2156010 h 2344739"/>
              <a:gd name="connsiteX162" fmla="*/ 4191248 w 12192001"/>
              <a:gd name="connsiteY162" fmla="*/ 2150376 h 2344739"/>
              <a:gd name="connsiteX163" fmla="*/ 4142745 w 12192001"/>
              <a:gd name="connsiteY163" fmla="*/ 2134511 h 2344739"/>
              <a:gd name="connsiteX164" fmla="*/ 4083097 w 12192001"/>
              <a:gd name="connsiteY164" fmla="*/ 2107978 h 2344739"/>
              <a:gd name="connsiteX165" fmla="*/ 4074546 w 12192001"/>
              <a:gd name="connsiteY165" fmla="*/ 2107143 h 2344739"/>
              <a:gd name="connsiteX166" fmla="*/ 4074427 w 12192001"/>
              <a:gd name="connsiteY166" fmla="*/ 2106844 h 2344739"/>
              <a:gd name="connsiteX167" fmla="*/ 4065510 w 12192001"/>
              <a:gd name="connsiteY167" fmla="*/ 2105400 h 2344739"/>
              <a:gd name="connsiteX168" fmla="*/ 4058954 w 12192001"/>
              <a:gd name="connsiteY168" fmla="*/ 2105618 h 2344739"/>
              <a:gd name="connsiteX169" fmla="*/ 4042364 w 12192001"/>
              <a:gd name="connsiteY169" fmla="*/ 2103997 h 2344739"/>
              <a:gd name="connsiteX170" fmla="*/ 4036997 w 12192001"/>
              <a:gd name="connsiteY170" fmla="*/ 2101563 h 2344739"/>
              <a:gd name="connsiteX171" fmla="*/ 4035363 w 12192001"/>
              <a:gd name="connsiteY171" fmla="*/ 2097896 h 2344739"/>
              <a:gd name="connsiteX172" fmla="*/ 4033778 w 12192001"/>
              <a:gd name="connsiteY172" fmla="*/ 2098131 h 2344739"/>
              <a:gd name="connsiteX173" fmla="*/ 4004538 w 12192001"/>
              <a:gd name="connsiteY173" fmla="*/ 2085563 h 2344739"/>
              <a:gd name="connsiteX174" fmla="*/ 3936846 w 12192001"/>
              <a:gd name="connsiteY174" fmla="*/ 2068106 h 2344739"/>
              <a:gd name="connsiteX175" fmla="*/ 3897275 w 12192001"/>
              <a:gd name="connsiteY175" fmla="*/ 2062451 h 2344739"/>
              <a:gd name="connsiteX176" fmla="*/ 3789760 w 12192001"/>
              <a:gd name="connsiteY176" fmla="*/ 2042213 h 2344739"/>
              <a:gd name="connsiteX177" fmla="*/ 3682513 w 12192001"/>
              <a:gd name="connsiteY177" fmla="*/ 2018290 h 2344739"/>
              <a:gd name="connsiteX178" fmla="*/ 3610035 w 12192001"/>
              <a:gd name="connsiteY178" fmla="*/ 1986019 h 2344739"/>
              <a:gd name="connsiteX179" fmla="*/ 3603855 w 12192001"/>
              <a:gd name="connsiteY179" fmla="*/ 1987381 h 2344739"/>
              <a:gd name="connsiteX180" fmla="*/ 3594736 w 12192001"/>
              <a:gd name="connsiteY180" fmla="*/ 1987545 h 2344739"/>
              <a:gd name="connsiteX181" fmla="*/ 3594501 w 12192001"/>
              <a:gd name="connsiteY181" fmla="*/ 1987276 h 2344739"/>
              <a:gd name="connsiteX182" fmla="*/ 3585978 w 12192001"/>
              <a:gd name="connsiteY182" fmla="*/ 1987966 h 2344739"/>
              <a:gd name="connsiteX183" fmla="*/ 3536135 w 12192001"/>
              <a:gd name="connsiteY183" fmla="*/ 1978267 h 2344739"/>
              <a:gd name="connsiteX184" fmla="*/ 3473223 w 12192001"/>
              <a:gd name="connsiteY184" fmla="*/ 1974606 h 2344739"/>
              <a:gd name="connsiteX185" fmla="*/ 3400728 w 12192001"/>
              <a:gd name="connsiteY185" fmla="*/ 1962558 h 2344739"/>
              <a:gd name="connsiteX186" fmla="*/ 3363888 w 12192001"/>
              <a:gd name="connsiteY186" fmla="*/ 1979510 h 2344739"/>
              <a:gd name="connsiteX187" fmla="*/ 3344026 w 12192001"/>
              <a:gd name="connsiteY187" fmla="*/ 1981192 h 2344739"/>
              <a:gd name="connsiteX188" fmla="*/ 3341698 w 12192001"/>
              <a:gd name="connsiteY188" fmla="*/ 1980217 h 2344739"/>
              <a:gd name="connsiteX189" fmla="*/ 3262356 w 12192001"/>
              <a:gd name="connsiteY189" fmla="*/ 1986094 h 2344739"/>
              <a:gd name="connsiteX190" fmla="*/ 3142556 w 12192001"/>
              <a:gd name="connsiteY190" fmla="*/ 1993869 h 2344739"/>
              <a:gd name="connsiteX191" fmla="*/ 3030291 w 12192001"/>
              <a:gd name="connsiteY191" fmla="*/ 1996512 h 2344739"/>
              <a:gd name="connsiteX192" fmla="*/ 2781569 w 12192001"/>
              <a:gd name="connsiteY192" fmla="*/ 2018333 h 2344739"/>
              <a:gd name="connsiteX193" fmla="*/ 2646527 w 12192001"/>
              <a:gd name="connsiteY193" fmla="*/ 2028869 h 2344739"/>
              <a:gd name="connsiteX194" fmla="*/ 2568028 w 12192001"/>
              <a:gd name="connsiteY194" fmla="*/ 2002628 h 2344739"/>
              <a:gd name="connsiteX195" fmla="*/ 2443255 w 12192001"/>
              <a:gd name="connsiteY195" fmla="*/ 2016529 h 2344739"/>
              <a:gd name="connsiteX196" fmla="*/ 2315112 w 12192001"/>
              <a:gd name="connsiteY196" fmla="*/ 2024996 h 2344739"/>
              <a:gd name="connsiteX197" fmla="*/ 2208578 w 12192001"/>
              <a:gd name="connsiteY197" fmla="*/ 2019763 h 2344739"/>
              <a:gd name="connsiteX198" fmla="*/ 2094665 w 12192001"/>
              <a:gd name="connsiteY198" fmla="*/ 2003052 h 2344739"/>
              <a:gd name="connsiteX199" fmla="*/ 1997356 w 12192001"/>
              <a:gd name="connsiteY199" fmla="*/ 1995032 h 2344739"/>
              <a:gd name="connsiteX200" fmla="*/ 1928172 w 12192001"/>
              <a:gd name="connsiteY200" fmla="*/ 2016977 h 2344739"/>
              <a:gd name="connsiteX201" fmla="*/ 1921650 w 12192001"/>
              <a:gd name="connsiteY201" fmla="*/ 2012146 h 2344739"/>
              <a:gd name="connsiteX202" fmla="*/ 1873080 w 12192001"/>
              <a:gd name="connsiteY202" fmla="*/ 2013741 h 2344739"/>
              <a:gd name="connsiteX203" fmla="*/ 1786655 w 12192001"/>
              <a:gd name="connsiteY203" fmla="*/ 2041363 h 2344739"/>
              <a:gd name="connsiteX204" fmla="*/ 1738204 w 12192001"/>
              <a:gd name="connsiteY204" fmla="*/ 2036312 h 2344739"/>
              <a:gd name="connsiteX205" fmla="*/ 1675071 w 12192001"/>
              <a:gd name="connsiteY205" fmla="*/ 2019963 h 2344739"/>
              <a:gd name="connsiteX206" fmla="*/ 1608669 w 12192001"/>
              <a:gd name="connsiteY206" fmla="*/ 2013066 h 2344739"/>
              <a:gd name="connsiteX207" fmla="*/ 1496110 w 12192001"/>
              <a:gd name="connsiteY207" fmla="*/ 1987476 h 2344739"/>
              <a:gd name="connsiteX208" fmla="*/ 1149979 w 12192001"/>
              <a:gd name="connsiteY208" fmla="*/ 1938041 h 2344739"/>
              <a:gd name="connsiteX209" fmla="*/ 858269 w 12192001"/>
              <a:gd name="connsiteY209" fmla="*/ 1928608 h 2344739"/>
              <a:gd name="connsiteX210" fmla="*/ 837540 w 12192001"/>
              <a:gd name="connsiteY210" fmla="*/ 1929821 h 2344739"/>
              <a:gd name="connsiteX211" fmla="*/ 816809 w 12192001"/>
              <a:gd name="connsiteY211" fmla="*/ 1927857 h 2344739"/>
              <a:gd name="connsiteX212" fmla="*/ 811506 w 12192001"/>
              <a:gd name="connsiteY212" fmla="*/ 1930751 h 2344739"/>
              <a:gd name="connsiteX213" fmla="*/ 797041 w 12192001"/>
              <a:gd name="connsiteY213" fmla="*/ 1930446 h 2344739"/>
              <a:gd name="connsiteX214" fmla="*/ 767901 w 12192001"/>
              <a:gd name="connsiteY214" fmla="*/ 1932653 h 2344739"/>
              <a:gd name="connsiteX215" fmla="*/ 763053 w 12192001"/>
              <a:gd name="connsiteY215" fmla="*/ 1930432 h 2344739"/>
              <a:gd name="connsiteX216" fmla="*/ 720047 w 12192001"/>
              <a:gd name="connsiteY216" fmla="*/ 1929661 h 2344739"/>
              <a:gd name="connsiteX217" fmla="*/ 719742 w 12192001"/>
              <a:gd name="connsiteY217" fmla="*/ 1928399 h 2344739"/>
              <a:gd name="connsiteX218" fmla="*/ 708875 w 12192001"/>
              <a:gd name="connsiteY218" fmla="*/ 1922722 h 2344739"/>
              <a:gd name="connsiteX219" fmla="*/ 596792 w 12192001"/>
              <a:gd name="connsiteY219" fmla="*/ 1879864 h 2344739"/>
              <a:gd name="connsiteX220" fmla="*/ 578535 w 12192001"/>
              <a:gd name="connsiteY220" fmla="*/ 1877212 h 2344739"/>
              <a:gd name="connsiteX221" fmla="*/ 571717 w 12192001"/>
              <a:gd name="connsiteY221" fmla="*/ 1877401 h 2344739"/>
              <a:gd name="connsiteX222" fmla="*/ 445099 w 12192001"/>
              <a:gd name="connsiteY222" fmla="*/ 1839371 h 2344739"/>
              <a:gd name="connsiteX223" fmla="*/ 404015 w 12192001"/>
              <a:gd name="connsiteY223" fmla="*/ 1833548 h 2344739"/>
              <a:gd name="connsiteX224" fmla="*/ 292435 w 12192001"/>
              <a:gd name="connsiteY224" fmla="*/ 1812852 h 2344739"/>
              <a:gd name="connsiteX225" fmla="*/ 118381 w 12192001"/>
              <a:gd name="connsiteY225" fmla="*/ 1761047 h 2344739"/>
              <a:gd name="connsiteX226" fmla="*/ 15526 w 12192001"/>
              <a:gd name="connsiteY226" fmla="*/ 1758191 h 2344739"/>
              <a:gd name="connsiteX227" fmla="*/ 2 w 12192001"/>
              <a:gd name="connsiteY227" fmla="*/ 1752722 h 2344739"/>
              <a:gd name="connsiteX228" fmla="*/ 1 w 12192001"/>
              <a:gd name="connsiteY228" fmla="*/ 762497 h 2344739"/>
              <a:gd name="connsiteX229" fmla="*/ 0 w 12192001"/>
              <a:gd name="connsiteY229" fmla="*/ 762497 h 2344739"/>
              <a:gd name="connsiteX230" fmla="*/ 0 w 12192001"/>
              <a:gd name="connsiteY230" fmla="*/ 222213 h 2344739"/>
              <a:gd name="connsiteX231" fmla="*/ 0 w 12192001"/>
              <a:gd name="connsiteY231"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218559 w 12192001"/>
              <a:gd name="connsiteY111" fmla="*/ 2156680 h 2344739"/>
              <a:gd name="connsiteX112" fmla="*/ 7201101 w 12192001"/>
              <a:gd name="connsiteY112" fmla="*/ 2161230 h 2344739"/>
              <a:gd name="connsiteX113" fmla="*/ 7197004 w 12192001"/>
              <a:gd name="connsiteY113" fmla="*/ 2166588 h 2344739"/>
              <a:gd name="connsiteX114" fmla="*/ 7170808 w 12192001"/>
              <a:gd name="connsiteY114" fmla="*/ 2171236 h 2344739"/>
              <a:gd name="connsiteX115" fmla="*/ 7096988 w 12192001"/>
              <a:gd name="connsiteY115" fmla="*/ 2183464 h 2344739"/>
              <a:gd name="connsiteX116" fmla="*/ 7018496 w 12192001"/>
              <a:gd name="connsiteY116" fmla="*/ 2183090 h 2344739"/>
              <a:gd name="connsiteX117" fmla="*/ 6904146 w 12192001"/>
              <a:gd name="connsiteY117" fmla="*/ 2212596 h 2344739"/>
              <a:gd name="connsiteX118" fmla="*/ 6708222 w 12192001"/>
              <a:gd name="connsiteY118" fmla="*/ 2240551 h 2344739"/>
              <a:gd name="connsiteX119" fmla="*/ 6549454 w 12192001"/>
              <a:gd name="connsiteY119" fmla="*/ 2269327 h 2344739"/>
              <a:gd name="connsiteX120" fmla="*/ 6317560 w 12192001"/>
              <a:gd name="connsiteY120" fmla="*/ 2316127 h 2344739"/>
              <a:gd name="connsiteX121" fmla="*/ 6168674 w 12192001"/>
              <a:gd name="connsiteY121" fmla="*/ 2318214 h 2344739"/>
              <a:gd name="connsiteX122" fmla="*/ 6073848 w 12192001"/>
              <a:gd name="connsiteY122" fmla="*/ 2338676 h 2344739"/>
              <a:gd name="connsiteX123" fmla="*/ 6068529 w 12192001"/>
              <a:gd name="connsiteY123" fmla="*/ 2337139 h 2344739"/>
              <a:gd name="connsiteX124" fmla="*/ 6048638 w 12192001"/>
              <a:gd name="connsiteY124" fmla="*/ 2337822 h 2344739"/>
              <a:gd name="connsiteX125" fmla="*/ 6041285 w 12192001"/>
              <a:gd name="connsiteY125" fmla="*/ 2329473 h 2344739"/>
              <a:gd name="connsiteX126" fmla="*/ 6010090 w 12192001"/>
              <a:gd name="connsiteY126" fmla="*/ 2324380 h 2344739"/>
              <a:gd name="connsiteX127" fmla="*/ 5957375 w 12192001"/>
              <a:gd name="connsiteY127" fmla="*/ 2328024 h 2344739"/>
              <a:gd name="connsiteX128" fmla="*/ 5758919 w 12192001"/>
              <a:gd name="connsiteY128" fmla="*/ 2343716 h 2344739"/>
              <a:gd name="connsiteX129" fmla="*/ 5626960 w 12192001"/>
              <a:gd name="connsiteY129" fmla="*/ 2344739 h 2344739"/>
              <a:gd name="connsiteX130" fmla="*/ 5470906 w 12192001"/>
              <a:gd name="connsiteY130" fmla="*/ 2330719 h 2344739"/>
              <a:gd name="connsiteX131" fmla="*/ 5432761 w 12192001"/>
              <a:gd name="connsiteY131" fmla="*/ 2319466 h 2344739"/>
              <a:gd name="connsiteX132" fmla="*/ 5381669 w 12192001"/>
              <a:gd name="connsiteY132" fmla="*/ 2301764 h 2344739"/>
              <a:gd name="connsiteX133" fmla="*/ 5261764 w 12192001"/>
              <a:gd name="connsiteY133" fmla="*/ 2281347 h 2344739"/>
              <a:gd name="connsiteX134" fmla="*/ 5222961 w 12192001"/>
              <a:gd name="connsiteY134" fmla="*/ 2270223 h 2344739"/>
              <a:gd name="connsiteX135" fmla="*/ 5174660 w 12192001"/>
              <a:gd name="connsiteY135" fmla="*/ 2267233 h 2344739"/>
              <a:gd name="connsiteX136" fmla="*/ 5156554 w 12192001"/>
              <a:gd name="connsiteY136" fmla="*/ 2260010 h 2344739"/>
              <a:gd name="connsiteX137" fmla="*/ 5142599 w 12192001"/>
              <a:gd name="connsiteY137" fmla="*/ 2256610 h 2344739"/>
              <a:gd name="connsiteX138" fmla="*/ 5139596 w 12192001"/>
              <a:gd name="connsiteY138" fmla="*/ 2254509 h 2344739"/>
              <a:gd name="connsiteX139" fmla="*/ 5121659 w 12192001"/>
              <a:gd name="connsiteY139" fmla="*/ 2243656 h 2344739"/>
              <a:gd name="connsiteX140" fmla="*/ 5065790 w 12192001"/>
              <a:gd name="connsiteY140" fmla="*/ 2250227 h 2344739"/>
              <a:gd name="connsiteX141" fmla="*/ 5011514 w 12192001"/>
              <a:gd name="connsiteY141" fmla="*/ 2233846 h 2344739"/>
              <a:gd name="connsiteX142" fmla="*/ 4840441 w 12192001"/>
              <a:gd name="connsiteY142" fmla="*/ 2209829 h 2344739"/>
              <a:gd name="connsiteX143" fmla="*/ 4762447 w 12192001"/>
              <a:gd name="connsiteY143" fmla="*/ 2182061 h 2344739"/>
              <a:gd name="connsiteX144" fmla="*/ 4723186 w 12192001"/>
              <a:gd name="connsiteY144" fmla="*/ 2173047 h 2344739"/>
              <a:gd name="connsiteX145" fmla="*/ 4721176 w 12192001"/>
              <a:gd name="connsiteY145" fmla="*/ 2172298 h 2344739"/>
              <a:gd name="connsiteX146" fmla="*/ 4722111 w 12192001"/>
              <a:gd name="connsiteY146" fmla="*/ 2172087 h 2344739"/>
              <a:gd name="connsiteX147" fmla="*/ 4717202 w 12192001"/>
              <a:gd name="connsiteY147" fmla="*/ 2170817 h 2344739"/>
              <a:gd name="connsiteX148" fmla="*/ 4721176 w 12192001"/>
              <a:gd name="connsiteY148" fmla="*/ 2172298 h 2344739"/>
              <a:gd name="connsiteX149" fmla="*/ 4715526 w 12192001"/>
              <a:gd name="connsiteY149" fmla="*/ 2173573 h 2344739"/>
              <a:gd name="connsiteX150" fmla="*/ 4515814 w 12192001"/>
              <a:gd name="connsiteY150" fmla="*/ 2163671 h 2344739"/>
              <a:gd name="connsiteX151" fmla="*/ 4428543 w 12192001"/>
              <a:gd name="connsiteY151" fmla="*/ 2153020 h 2344739"/>
              <a:gd name="connsiteX152" fmla="*/ 4362875 w 12192001"/>
              <a:gd name="connsiteY152" fmla="*/ 2151674 h 2344739"/>
              <a:gd name="connsiteX153" fmla="*/ 4316966 w 12192001"/>
              <a:gd name="connsiteY153" fmla="*/ 2158289 h 2344739"/>
              <a:gd name="connsiteX154" fmla="*/ 4315110 w 12192001"/>
              <a:gd name="connsiteY154" fmla="*/ 2156948 h 2344739"/>
              <a:gd name="connsiteX155" fmla="*/ 4295144 w 12192001"/>
              <a:gd name="connsiteY155" fmla="*/ 2155069 h 2344739"/>
              <a:gd name="connsiteX156" fmla="*/ 4290064 w 12192001"/>
              <a:gd name="connsiteY156" fmla="*/ 2157986 h 2344739"/>
              <a:gd name="connsiteX157" fmla="*/ 4276142 w 12192001"/>
              <a:gd name="connsiteY157" fmla="*/ 2157740 h 2344739"/>
              <a:gd name="connsiteX158" fmla="*/ 4248117 w 12192001"/>
              <a:gd name="connsiteY158" fmla="*/ 2160064 h 2344739"/>
              <a:gd name="connsiteX159" fmla="*/ 4202051 w 12192001"/>
              <a:gd name="connsiteY159" fmla="*/ 2157269 h 2344739"/>
              <a:gd name="connsiteX160" fmla="*/ 4201745 w 12192001"/>
              <a:gd name="connsiteY160" fmla="*/ 2156010 h 2344739"/>
              <a:gd name="connsiteX161" fmla="*/ 4191248 w 12192001"/>
              <a:gd name="connsiteY161" fmla="*/ 2150376 h 2344739"/>
              <a:gd name="connsiteX162" fmla="*/ 4142745 w 12192001"/>
              <a:gd name="connsiteY162" fmla="*/ 2134511 h 2344739"/>
              <a:gd name="connsiteX163" fmla="*/ 4083097 w 12192001"/>
              <a:gd name="connsiteY163" fmla="*/ 2107978 h 2344739"/>
              <a:gd name="connsiteX164" fmla="*/ 4074546 w 12192001"/>
              <a:gd name="connsiteY164" fmla="*/ 2107143 h 2344739"/>
              <a:gd name="connsiteX165" fmla="*/ 4074427 w 12192001"/>
              <a:gd name="connsiteY165" fmla="*/ 2106844 h 2344739"/>
              <a:gd name="connsiteX166" fmla="*/ 4065510 w 12192001"/>
              <a:gd name="connsiteY166" fmla="*/ 2105400 h 2344739"/>
              <a:gd name="connsiteX167" fmla="*/ 4058954 w 12192001"/>
              <a:gd name="connsiteY167" fmla="*/ 2105618 h 2344739"/>
              <a:gd name="connsiteX168" fmla="*/ 4042364 w 12192001"/>
              <a:gd name="connsiteY168" fmla="*/ 2103997 h 2344739"/>
              <a:gd name="connsiteX169" fmla="*/ 4036997 w 12192001"/>
              <a:gd name="connsiteY169" fmla="*/ 2101563 h 2344739"/>
              <a:gd name="connsiteX170" fmla="*/ 4035363 w 12192001"/>
              <a:gd name="connsiteY170" fmla="*/ 2097896 h 2344739"/>
              <a:gd name="connsiteX171" fmla="*/ 4033778 w 12192001"/>
              <a:gd name="connsiteY171" fmla="*/ 2098131 h 2344739"/>
              <a:gd name="connsiteX172" fmla="*/ 4004538 w 12192001"/>
              <a:gd name="connsiteY172" fmla="*/ 2085563 h 2344739"/>
              <a:gd name="connsiteX173" fmla="*/ 3936846 w 12192001"/>
              <a:gd name="connsiteY173" fmla="*/ 2068106 h 2344739"/>
              <a:gd name="connsiteX174" fmla="*/ 3897275 w 12192001"/>
              <a:gd name="connsiteY174" fmla="*/ 2062451 h 2344739"/>
              <a:gd name="connsiteX175" fmla="*/ 3789760 w 12192001"/>
              <a:gd name="connsiteY175" fmla="*/ 2042213 h 2344739"/>
              <a:gd name="connsiteX176" fmla="*/ 3682513 w 12192001"/>
              <a:gd name="connsiteY176" fmla="*/ 2018290 h 2344739"/>
              <a:gd name="connsiteX177" fmla="*/ 3610035 w 12192001"/>
              <a:gd name="connsiteY177" fmla="*/ 1986019 h 2344739"/>
              <a:gd name="connsiteX178" fmla="*/ 3603855 w 12192001"/>
              <a:gd name="connsiteY178" fmla="*/ 1987381 h 2344739"/>
              <a:gd name="connsiteX179" fmla="*/ 3594736 w 12192001"/>
              <a:gd name="connsiteY179" fmla="*/ 1987545 h 2344739"/>
              <a:gd name="connsiteX180" fmla="*/ 3594501 w 12192001"/>
              <a:gd name="connsiteY180" fmla="*/ 1987276 h 2344739"/>
              <a:gd name="connsiteX181" fmla="*/ 3585978 w 12192001"/>
              <a:gd name="connsiteY181" fmla="*/ 1987966 h 2344739"/>
              <a:gd name="connsiteX182" fmla="*/ 3536135 w 12192001"/>
              <a:gd name="connsiteY182" fmla="*/ 1978267 h 2344739"/>
              <a:gd name="connsiteX183" fmla="*/ 3473223 w 12192001"/>
              <a:gd name="connsiteY183" fmla="*/ 1974606 h 2344739"/>
              <a:gd name="connsiteX184" fmla="*/ 3400728 w 12192001"/>
              <a:gd name="connsiteY184" fmla="*/ 1962558 h 2344739"/>
              <a:gd name="connsiteX185" fmla="*/ 3363888 w 12192001"/>
              <a:gd name="connsiteY185" fmla="*/ 1979510 h 2344739"/>
              <a:gd name="connsiteX186" fmla="*/ 3344026 w 12192001"/>
              <a:gd name="connsiteY186" fmla="*/ 1981192 h 2344739"/>
              <a:gd name="connsiteX187" fmla="*/ 3341698 w 12192001"/>
              <a:gd name="connsiteY187" fmla="*/ 1980217 h 2344739"/>
              <a:gd name="connsiteX188" fmla="*/ 3262356 w 12192001"/>
              <a:gd name="connsiteY188" fmla="*/ 1986094 h 2344739"/>
              <a:gd name="connsiteX189" fmla="*/ 3142556 w 12192001"/>
              <a:gd name="connsiteY189" fmla="*/ 1993869 h 2344739"/>
              <a:gd name="connsiteX190" fmla="*/ 3030291 w 12192001"/>
              <a:gd name="connsiteY190" fmla="*/ 1996512 h 2344739"/>
              <a:gd name="connsiteX191" fmla="*/ 2781569 w 12192001"/>
              <a:gd name="connsiteY191" fmla="*/ 2018333 h 2344739"/>
              <a:gd name="connsiteX192" fmla="*/ 2646527 w 12192001"/>
              <a:gd name="connsiteY192" fmla="*/ 2028869 h 2344739"/>
              <a:gd name="connsiteX193" fmla="*/ 2568028 w 12192001"/>
              <a:gd name="connsiteY193" fmla="*/ 2002628 h 2344739"/>
              <a:gd name="connsiteX194" fmla="*/ 2443255 w 12192001"/>
              <a:gd name="connsiteY194" fmla="*/ 2016529 h 2344739"/>
              <a:gd name="connsiteX195" fmla="*/ 2315112 w 12192001"/>
              <a:gd name="connsiteY195" fmla="*/ 2024996 h 2344739"/>
              <a:gd name="connsiteX196" fmla="*/ 2208578 w 12192001"/>
              <a:gd name="connsiteY196" fmla="*/ 2019763 h 2344739"/>
              <a:gd name="connsiteX197" fmla="*/ 2094665 w 12192001"/>
              <a:gd name="connsiteY197" fmla="*/ 2003052 h 2344739"/>
              <a:gd name="connsiteX198" fmla="*/ 1997356 w 12192001"/>
              <a:gd name="connsiteY198" fmla="*/ 1995032 h 2344739"/>
              <a:gd name="connsiteX199" fmla="*/ 1928172 w 12192001"/>
              <a:gd name="connsiteY199" fmla="*/ 2016977 h 2344739"/>
              <a:gd name="connsiteX200" fmla="*/ 1921650 w 12192001"/>
              <a:gd name="connsiteY200" fmla="*/ 2012146 h 2344739"/>
              <a:gd name="connsiteX201" fmla="*/ 1873080 w 12192001"/>
              <a:gd name="connsiteY201" fmla="*/ 2013741 h 2344739"/>
              <a:gd name="connsiteX202" fmla="*/ 1786655 w 12192001"/>
              <a:gd name="connsiteY202" fmla="*/ 2041363 h 2344739"/>
              <a:gd name="connsiteX203" fmla="*/ 1738204 w 12192001"/>
              <a:gd name="connsiteY203" fmla="*/ 2036312 h 2344739"/>
              <a:gd name="connsiteX204" fmla="*/ 1675071 w 12192001"/>
              <a:gd name="connsiteY204" fmla="*/ 2019963 h 2344739"/>
              <a:gd name="connsiteX205" fmla="*/ 1608669 w 12192001"/>
              <a:gd name="connsiteY205" fmla="*/ 2013066 h 2344739"/>
              <a:gd name="connsiteX206" fmla="*/ 1496110 w 12192001"/>
              <a:gd name="connsiteY206" fmla="*/ 1987476 h 2344739"/>
              <a:gd name="connsiteX207" fmla="*/ 1149979 w 12192001"/>
              <a:gd name="connsiteY207" fmla="*/ 1938041 h 2344739"/>
              <a:gd name="connsiteX208" fmla="*/ 858269 w 12192001"/>
              <a:gd name="connsiteY208" fmla="*/ 1928608 h 2344739"/>
              <a:gd name="connsiteX209" fmla="*/ 837540 w 12192001"/>
              <a:gd name="connsiteY209" fmla="*/ 1929821 h 2344739"/>
              <a:gd name="connsiteX210" fmla="*/ 816809 w 12192001"/>
              <a:gd name="connsiteY210" fmla="*/ 1927857 h 2344739"/>
              <a:gd name="connsiteX211" fmla="*/ 811506 w 12192001"/>
              <a:gd name="connsiteY211" fmla="*/ 1930751 h 2344739"/>
              <a:gd name="connsiteX212" fmla="*/ 797041 w 12192001"/>
              <a:gd name="connsiteY212" fmla="*/ 1930446 h 2344739"/>
              <a:gd name="connsiteX213" fmla="*/ 767901 w 12192001"/>
              <a:gd name="connsiteY213" fmla="*/ 1932653 h 2344739"/>
              <a:gd name="connsiteX214" fmla="*/ 763053 w 12192001"/>
              <a:gd name="connsiteY214" fmla="*/ 1930432 h 2344739"/>
              <a:gd name="connsiteX215" fmla="*/ 720047 w 12192001"/>
              <a:gd name="connsiteY215" fmla="*/ 1929661 h 2344739"/>
              <a:gd name="connsiteX216" fmla="*/ 719742 w 12192001"/>
              <a:gd name="connsiteY216" fmla="*/ 1928399 h 2344739"/>
              <a:gd name="connsiteX217" fmla="*/ 708875 w 12192001"/>
              <a:gd name="connsiteY217" fmla="*/ 1922722 h 2344739"/>
              <a:gd name="connsiteX218" fmla="*/ 596792 w 12192001"/>
              <a:gd name="connsiteY218" fmla="*/ 1879864 h 2344739"/>
              <a:gd name="connsiteX219" fmla="*/ 578535 w 12192001"/>
              <a:gd name="connsiteY219" fmla="*/ 1877212 h 2344739"/>
              <a:gd name="connsiteX220" fmla="*/ 571717 w 12192001"/>
              <a:gd name="connsiteY220" fmla="*/ 1877401 h 2344739"/>
              <a:gd name="connsiteX221" fmla="*/ 445099 w 12192001"/>
              <a:gd name="connsiteY221" fmla="*/ 1839371 h 2344739"/>
              <a:gd name="connsiteX222" fmla="*/ 404015 w 12192001"/>
              <a:gd name="connsiteY222" fmla="*/ 1833548 h 2344739"/>
              <a:gd name="connsiteX223" fmla="*/ 292435 w 12192001"/>
              <a:gd name="connsiteY223" fmla="*/ 1812852 h 2344739"/>
              <a:gd name="connsiteX224" fmla="*/ 118381 w 12192001"/>
              <a:gd name="connsiteY224" fmla="*/ 1761047 h 2344739"/>
              <a:gd name="connsiteX225" fmla="*/ 15526 w 12192001"/>
              <a:gd name="connsiteY225" fmla="*/ 1758191 h 2344739"/>
              <a:gd name="connsiteX226" fmla="*/ 2 w 12192001"/>
              <a:gd name="connsiteY226" fmla="*/ 1752722 h 2344739"/>
              <a:gd name="connsiteX227" fmla="*/ 1 w 12192001"/>
              <a:gd name="connsiteY227" fmla="*/ 762497 h 2344739"/>
              <a:gd name="connsiteX228" fmla="*/ 0 w 12192001"/>
              <a:gd name="connsiteY228" fmla="*/ 762497 h 2344739"/>
              <a:gd name="connsiteX229" fmla="*/ 0 w 12192001"/>
              <a:gd name="connsiteY229" fmla="*/ 222213 h 2344739"/>
              <a:gd name="connsiteX230" fmla="*/ 0 w 12192001"/>
              <a:gd name="connsiteY230"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20047 w 12192001"/>
              <a:gd name="connsiteY213" fmla="*/ 1929661 h 2344739"/>
              <a:gd name="connsiteX214" fmla="*/ 719742 w 12192001"/>
              <a:gd name="connsiteY214" fmla="*/ 1928399 h 2344739"/>
              <a:gd name="connsiteX215" fmla="*/ 708875 w 12192001"/>
              <a:gd name="connsiteY215" fmla="*/ 1922722 h 2344739"/>
              <a:gd name="connsiteX216" fmla="*/ 596792 w 12192001"/>
              <a:gd name="connsiteY216" fmla="*/ 1879864 h 2344739"/>
              <a:gd name="connsiteX217" fmla="*/ 578535 w 12192001"/>
              <a:gd name="connsiteY217" fmla="*/ 1877212 h 2344739"/>
              <a:gd name="connsiteX218" fmla="*/ 571717 w 12192001"/>
              <a:gd name="connsiteY218" fmla="*/ 1877401 h 2344739"/>
              <a:gd name="connsiteX219" fmla="*/ 445099 w 12192001"/>
              <a:gd name="connsiteY219" fmla="*/ 1839371 h 2344739"/>
              <a:gd name="connsiteX220" fmla="*/ 404015 w 12192001"/>
              <a:gd name="connsiteY220" fmla="*/ 1833548 h 2344739"/>
              <a:gd name="connsiteX221" fmla="*/ 292435 w 12192001"/>
              <a:gd name="connsiteY221" fmla="*/ 1812852 h 2344739"/>
              <a:gd name="connsiteX222" fmla="*/ 118381 w 12192001"/>
              <a:gd name="connsiteY222" fmla="*/ 1761047 h 2344739"/>
              <a:gd name="connsiteX223" fmla="*/ 15526 w 12192001"/>
              <a:gd name="connsiteY223" fmla="*/ 1758191 h 2344739"/>
              <a:gd name="connsiteX224" fmla="*/ 2 w 12192001"/>
              <a:gd name="connsiteY224" fmla="*/ 1752722 h 2344739"/>
              <a:gd name="connsiteX225" fmla="*/ 1 w 12192001"/>
              <a:gd name="connsiteY225" fmla="*/ 762497 h 2344739"/>
              <a:gd name="connsiteX226" fmla="*/ 0 w 12192001"/>
              <a:gd name="connsiteY226" fmla="*/ 762497 h 2344739"/>
              <a:gd name="connsiteX227" fmla="*/ 0 w 12192001"/>
              <a:gd name="connsiteY227" fmla="*/ 222213 h 2344739"/>
              <a:gd name="connsiteX228" fmla="*/ 0 w 12192001"/>
              <a:gd name="connsiteY228"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67901 w 12192001"/>
              <a:gd name="connsiteY211" fmla="*/ 1932653 h 2344739"/>
              <a:gd name="connsiteX212" fmla="*/ 720047 w 12192001"/>
              <a:gd name="connsiteY212" fmla="*/ 1929661 h 2344739"/>
              <a:gd name="connsiteX213" fmla="*/ 719742 w 12192001"/>
              <a:gd name="connsiteY213" fmla="*/ 1928399 h 2344739"/>
              <a:gd name="connsiteX214" fmla="*/ 708875 w 12192001"/>
              <a:gd name="connsiteY214" fmla="*/ 1922722 h 2344739"/>
              <a:gd name="connsiteX215" fmla="*/ 596792 w 12192001"/>
              <a:gd name="connsiteY215" fmla="*/ 1879864 h 2344739"/>
              <a:gd name="connsiteX216" fmla="*/ 578535 w 12192001"/>
              <a:gd name="connsiteY216" fmla="*/ 1877212 h 2344739"/>
              <a:gd name="connsiteX217" fmla="*/ 571717 w 12192001"/>
              <a:gd name="connsiteY217" fmla="*/ 1877401 h 2344739"/>
              <a:gd name="connsiteX218" fmla="*/ 445099 w 12192001"/>
              <a:gd name="connsiteY218" fmla="*/ 1839371 h 2344739"/>
              <a:gd name="connsiteX219" fmla="*/ 404015 w 12192001"/>
              <a:gd name="connsiteY219" fmla="*/ 1833548 h 2344739"/>
              <a:gd name="connsiteX220" fmla="*/ 292435 w 12192001"/>
              <a:gd name="connsiteY220" fmla="*/ 1812852 h 2344739"/>
              <a:gd name="connsiteX221" fmla="*/ 118381 w 12192001"/>
              <a:gd name="connsiteY221" fmla="*/ 1761047 h 2344739"/>
              <a:gd name="connsiteX222" fmla="*/ 15526 w 12192001"/>
              <a:gd name="connsiteY222" fmla="*/ 1758191 h 2344739"/>
              <a:gd name="connsiteX223" fmla="*/ 2 w 12192001"/>
              <a:gd name="connsiteY223" fmla="*/ 1752722 h 2344739"/>
              <a:gd name="connsiteX224" fmla="*/ 1 w 12192001"/>
              <a:gd name="connsiteY224" fmla="*/ 762497 h 2344739"/>
              <a:gd name="connsiteX225" fmla="*/ 0 w 12192001"/>
              <a:gd name="connsiteY225" fmla="*/ 762497 h 2344739"/>
              <a:gd name="connsiteX226" fmla="*/ 0 w 12192001"/>
              <a:gd name="connsiteY226" fmla="*/ 222213 h 2344739"/>
              <a:gd name="connsiteX227" fmla="*/ 0 w 12192001"/>
              <a:gd name="connsiteY227"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762497 h 2344739"/>
              <a:gd name="connsiteX225" fmla="*/ 0 w 12192001"/>
              <a:gd name="connsiteY225" fmla="*/ 222213 h 2344739"/>
              <a:gd name="connsiteX226" fmla="*/ 0 w 12192001"/>
              <a:gd name="connsiteY22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222213 h 2344739"/>
              <a:gd name="connsiteX225" fmla="*/ 0 w 12192001"/>
              <a:gd name="connsiteY225"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53521 w 12193149"/>
              <a:gd name="connsiteY90" fmla="*/ 1957169 h 2344739"/>
              <a:gd name="connsiteX91" fmla="*/ 8321252 w 12193149"/>
              <a:gd name="connsiteY91" fmla="*/ 1974587 h 2344739"/>
              <a:gd name="connsiteX92" fmla="*/ 8315581 w 12193149"/>
              <a:gd name="connsiteY92" fmla="*/ 1974913 h 2344739"/>
              <a:gd name="connsiteX93" fmla="*/ 8296322 w 12193149"/>
              <a:gd name="connsiteY93" fmla="*/ 1988808 h 2344739"/>
              <a:gd name="connsiteX94" fmla="*/ 8285424 w 12193149"/>
              <a:gd name="connsiteY94" fmla="*/ 1994631 h 2344739"/>
              <a:gd name="connsiteX95" fmla="*/ 8284298 w 12193149"/>
              <a:gd name="connsiteY95" fmla="*/ 1999074 h 2344739"/>
              <a:gd name="connsiteX96" fmla="*/ 8267224 w 12193149"/>
              <a:gd name="connsiteY96" fmla="*/ 2006249 h 2344739"/>
              <a:gd name="connsiteX97" fmla="*/ 8264525 w 12193149"/>
              <a:gd name="connsiteY97" fmla="*/ 2006019 h 2344739"/>
              <a:gd name="connsiteX98" fmla="*/ 8253181 w 12193149"/>
              <a:gd name="connsiteY98" fmla="*/ 2015862 h 2344739"/>
              <a:gd name="connsiteX99" fmla="*/ 8246982 w 12193149"/>
              <a:gd name="connsiteY99" fmla="*/ 2028854 h 2344739"/>
              <a:gd name="connsiteX100" fmla="*/ 8091420 w 12193149"/>
              <a:gd name="connsiteY100" fmla="*/ 2075015 h 2344739"/>
              <a:gd name="connsiteX101" fmla="*/ 7906555 w 12193149"/>
              <a:gd name="connsiteY101" fmla="*/ 2116988 h 2344739"/>
              <a:gd name="connsiteX102" fmla="*/ 7719893 w 12193149"/>
              <a:gd name="connsiteY102" fmla="*/ 2142703 h 2344739"/>
              <a:gd name="connsiteX103" fmla="*/ 7615495 w 12193149"/>
              <a:gd name="connsiteY103" fmla="*/ 2139232 h 2344739"/>
              <a:gd name="connsiteX104" fmla="*/ 7528691 w 12193149"/>
              <a:gd name="connsiteY104" fmla="*/ 2145060 h 2344739"/>
              <a:gd name="connsiteX105" fmla="*/ 7520719 w 12193149"/>
              <a:gd name="connsiteY105" fmla="*/ 2147613 h 2344739"/>
              <a:gd name="connsiteX106" fmla="*/ 7508559 w 12193149"/>
              <a:gd name="connsiteY106" fmla="*/ 2148948 h 2344739"/>
              <a:gd name="connsiteX107" fmla="*/ 7508188 w 12193149"/>
              <a:gd name="connsiteY107" fmla="*/ 2148621 h 2344739"/>
              <a:gd name="connsiteX108" fmla="*/ 7496943 w 12193149"/>
              <a:gd name="connsiteY108" fmla="*/ 2150573 h 2344739"/>
              <a:gd name="connsiteX109" fmla="*/ 7406539 w 12193149"/>
              <a:gd name="connsiteY109" fmla="*/ 2142468 h 2344739"/>
              <a:gd name="connsiteX110" fmla="*/ 7219707 w 12193149"/>
              <a:gd name="connsiteY110" fmla="*/ 2156680 h 2344739"/>
              <a:gd name="connsiteX111" fmla="*/ 7202249 w 12193149"/>
              <a:gd name="connsiteY111" fmla="*/ 2161230 h 2344739"/>
              <a:gd name="connsiteX112" fmla="*/ 7198152 w 12193149"/>
              <a:gd name="connsiteY112" fmla="*/ 2166588 h 2344739"/>
              <a:gd name="connsiteX113" fmla="*/ 7171956 w 12193149"/>
              <a:gd name="connsiteY113" fmla="*/ 2171236 h 2344739"/>
              <a:gd name="connsiteX114" fmla="*/ 7098136 w 12193149"/>
              <a:gd name="connsiteY114" fmla="*/ 2183464 h 2344739"/>
              <a:gd name="connsiteX115" fmla="*/ 7019644 w 12193149"/>
              <a:gd name="connsiteY115" fmla="*/ 2183090 h 2344739"/>
              <a:gd name="connsiteX116" fmla="*/ 6905294 w 12193149"/>
              <a:gd name="connsiteY116" fmla="*/ 2212596 h 2344739"/>
              <a:gd name="connsiteX117" fmla="*/ 6709370 w 12193149"/>
              <a:gd name="connsiteY117" fmla="*/ 2240551 h 2344739"/>
              <a:gd name="connsiteX118" fmla="*/ 6550602 w 12193149"/>
              <a:gd name="connsiteY118" fmla="*/ 2269327 h 2344739"/>
              <a:gd name="connsiteX119" fmla="*/ 6318708 w 12193149"/>
              <a:gd name="connsiteY119" fmla="*/ 2316127 h 2344739"/>
              <a:gd name="connsiteX120" fmla="*/ 6169822 w 12193149"/>
              <a:gd name="connsiteY120" fmla="*/ 2318214 h 2344739"/>
              <a:gd name="connsiteX121" fmla="*/ 6074996 w 12193149"/>
              <a:gd name="connsiteY121" fmla="*/ 2338676 h 2344739"/>
              <a:gd name="connsiteX122" fmla="*/ 6069677 w 12193149"/>
              <a:gd name="connsiteY122" fmla="*/ 2337139 h 2344739"/>
              <a:gd name="connsiteX123" fmla="*/ 6049786 w 12193149"/>
              <a:gd name="connsiteY123" fmla="*/ 2337822 h 2344739"/>
              <a:gd name="connsiteX124" fmla="*/ 6042433 w 12193149"/>
              <a:gd name="connsiteY124" fmla="*/ 2329473 h 2344739"/>
              <a:gd name="connsiteX125" fmla="*/ 6011238 w 12193149"/>
              <a:gd name="connsiteY125" fmla="*/ 2324380 h 2344739"/>
              <a:gd name="connsiteX126" fmla="*/ 5958523 w 12193149"/>
              <a:gd name="connsiteY126" fmla="*/ 2328024 h 2344739"/>
              <a:gd name="connsiteX127" fmla="*/ 5760067 w 12193149"/>
              <a:gd name="connsiteY127" fmla="*/ 2343716 h 2344739"/>
              <a:gd name="connsiteX128" fmla="*/ 5628108 w 12193149"/>
              <a:gd name="connsiteY128" fmla="*/ 2344739 h 2344739"/>
              <a:gd name="connsiteX129" fmla="*/ 5472054 w 12193149"/>
              <a:gd name="connsiteY129" fmla="*/ 2330719 h 2344739"/>
              <a:gd name="connsiteX130" fmla="*/ 5433909 w 12193149"/>
              <a:gd name="connsiteY130" fmla="*/ 2319466 h 2344739"/>
              <a:gd name="connsiteX131" fmla="*/ 5382817 w 12193149"/>
              <a:gd name="connsiteY131" fmla="*/ 2301764 h 2344739"/>
              <a:gd name="connsiteX132" fmla="*/ 5262912 w 12193149"/>
              <a:gd name="connsiteY132" fmla="*/ 2281347 h 2344739"/>
              <a:gd name="connsiteX133" fmla="*/ 5224109 w 12193149"/>
              <a:gd name="connsiteY133" fmla="*/ 2270223 h 2344739"/>
              <a:gd name="connsiteX134" fmla="*/ 5175808 w 12193149"/>
              <a:gd name="connsiteY134" fmla="*/ 2267233 h 2344739"/>
              <a:gd name="connsiteX135" fmla="*/ 5157702 w 12193149"/>
              <a:gd name="connsiteY135" fmla="*/ 2260010 h 2344739"/>
              <a:gd name="connsiteX136" fmla="*/ 5143747 w 12193149"/>
              <a:gd name="connsiteY136" fmla="*/ 2256610 h 2344739"/>
              <a:gd name="connsiteX137" fmla="*/ 5140744 w 12193149"/>
              <a:gd name="connsiteY137" fmla="*/ 2254509 h 2344739"/>
              <a:gd name="connsiteX138" fmla="*/ 5122807 w 12193149"/>
              <a:gd name="connsiteY138" fmla="*/ 2243656 h 2344739"/>
              <a:gd name="connsiteX139" fmla="*/ 5066938 w 12193149"/>
              <a:gd name="connsiteY139" fmla="*/ 2250227 h 2344739"/>
              <a:gd name="connsiteX140" fmla="*/ 5012662 w 12193149"/>
              <a:gd name="connsiteY140" fmla="*/ 2233846 h 2344739"/>
              <a:gd name="connsiteX141" fmla="*/ 4841589 w 12193149"/>
              <a:gd name="connsiteY141" fmla="*/ 2209829 h 2344739"/>
              <a:gd name="connsiteX142" fmla="*/ 4763595 w 12193149"/>
              <a:gd name="connsiteY142" fmla="*/ 2182061 h 2344739"/>
              <a:gd name="connsiteX143" fmla="*/ 4724334 w 12193149"/>
              <a:gd name="connsiteY143" fmla="*/ 2173047 h 2344739"/>
              <a:gd name="connsiteX144" fmla="*/ 4722324 w 12193149"/>
              <a:gd name="connsiteY144" fmla="*/ 2172298 h 2344739"/>
              <a:gd name="connsiteX145" fmla="*/ 4723259 w 12193149"/>
              <a:gd name="connsiteY145" fmla="*/ 2172087 h 2344739"/>
              <a:gd name="connsiteX146" fmla="*/ 4718350 w 12193149"/>
              <a:gd name="connsiteY146" fmla="*/ 2170817 h 2344739"/>
              <a:gd name="connsiteX147" fmla="*/ 4722324 w 12193149"/>
              <a:gd name="connsiteY147" fmla="*/ 2172298 h 2344739"/>
              <a:gd name="connsiteX148" fmla="*/ 4716674 w 12193149"/>
              <a:gd name="connsiteY148" fmla="*/ 2173573 h 2344739"/>
              <a:gd name="connsiteX149" fmla="*/ 4516962 w 12193149"/>
              <a:gd name="connsiteY149" fmla="*/ 2163671 h 2344739"/>
              <a:gd name="connsiteX150" fmla="*/ 4429691 w 12193149"/>
              <a:gd name="connsiteY150" fmla="*/ 2153020 h 2344739"/>
              <a:gd name="connsiteX151" fmla="*/ 4364023 w 12193149"/>
              <a:gd name="connsiteY151" fmla="*/ 2151674 h 2344739"/>
              <a:gd name="connsiteX152" fmla="*/ 4318114 w 12193149"/>
              <a:gd name="connsiteY152" fmla="*/ 2158289 h 2344739"/>
              <a:gd name="connsiteX153" fmla="*/ 4316258 w 12193149"/>
              <a:gd name="connsiteY153" fmla="*/ 2156948 h 2344739"/>
              <a:gd name="connsiteX154" fmla="*/ 4296292 w 12193149"/>
              <a:gd name="connsiteY154" fmla="*/ 2155069 h 2344739"/>
              <a:gd name="connsiteX155" fmla="*/ 4291212 w 12193149"/>
              <a:gd name="connsiteY155" fmla="*/ 2157986 h 2344739"/>
              <a:gd name="connsiteX156" fmla="*/ 4277290 w 12193149"/>
              <a:gd name="connsiteY156" fmla="*/ 2157740 h 2344739"/>
              <a:gd name="connsiteX157" fmla="*/ 4249265 w 12193149"/>
              <a:gd name="connsiteY157" fmla="*/ 2160064 h 2344739"/>
              <a:gd name="connsiteX158" fmla="*/ 4203199 w 12193149"/>
              <a:gd name="connsiteY158" fmla="*/ 2157269 h 2344739"/>
              <a:gd name="connsiteX159" fmla="*/ 4202893 w 12193149"/>
              <a:gd name="connsiteY159" fmla="*/ 2156010 h 2344739"/>
              <a:gd name="connsiteX160" fmla="*/ 4192396 w 12193149"/>
              <a:gd name="connsiteY160" fmla="*/ 2150376 h 2344739"/>
              <a:gd name="connsiteX161" fmla="*/ 4143893 w 12193149"/>
              <a:gd name="connsiteY161" fmla="*/ 2134511 h 2344739"/>
              <a:gd name="connsiteX162" fmla="*/ 4084245 w 12193149"/>
              <a:gd name="connsiteY162" fmla="*/ 2107978 h 2344739"/>
              <a:gd name="connsiteX163" fmla="*/ 4075694 w 12193149"/>
              <a:gd name="connsiteY163" fmla="*/ 2107143 h 2344739"/>
              <a:gd name="connsiteX164" fmla="*/ 4075575 w 12193149"/>
              <a:gd name="connsiteY164" fmla="*/ 2106844 h 2344739"/>
              <a:gd name="connsiteX165" fmla="*/ 4066658 w 12193149"/>
              <a:gd name="connsiteY165" fmla="*/ 2105400 h 2344739"/>
              <a:gd name="connsiteX166" fmla="*/ 4060102 w 12193149"/>
              <a:gd name="connsiteY166" fmla="*/ 2105618 h 2344739"/>
              <a:gd name="connsiteX167" fmla="*/ 4043512 w 12193149"/>
              <a:gd name="connsiteY167" fmla="*/ 2103997 h 2344739"/>
              <a:gd name="connsiteX168" fmla="*/ 4038145 w 12193149"/>
              <a:gd name="connsiteY168" fmla="*/ 2101563 h 2344739"/>
              <a:gd name="connsiteX169" fmla="*/ 4036511 w 12193149"/>
              <a:gd name="connsiteY169" fmla="*/ 2097896 h 2344739"/>
              <a:gd name="connsiteX170" fmla="*/ 4034926 w 12193149"/>
              <a:gd name="connsiteY170" fmla="*/ 2098131 h 2344739"/>
              <a:gd name="connsiteX171" fmla="*/ 4005686 w 12193149"/>
              <a:gd name="connsiteY171" fmla="*/ 2085563 h 2344739"/>
              <a:gd name="connsiteX172" fmla="*/ 3937994 w 12193149"/>
              <a:gd name="connsiteY172" fmla="*/ 2068106 h 2344739"/>
              <a:gd name="connsiteX173" fmla="*/ 3898423 w 12193149"/>
              <a:gd name="connsiteY173" fmla="*/ 2062451 h 2344739"/>
              <a:gd name="connsiteX174" fmla="*/ 3790908 w 12193149"/>
              <a:gd name="connsiteY174" fmla="*/ 2042213 h 2344739"/>
              <a:gd name="connsiteX175" fmla="*/ 3683661 w 12193149"/>
              <a:gd name="connsiteY175" fmla="*/ 2018290 h 2344739"/>
              <a:gd name="connsiteX176" fmla="*/ 3611183 w 12193149"/>
              <a:gd name="connsiteY176" fmla="*/ 1986019 h 2344739"/>
              <a:gd name="connsiteX177" fmla="*/ 3605003 w 12193149"/>
              <a:gd name="connsiteY177" fmla="*/ 1987381 h 2344739"/>
              <a:gd name="connsiteX178" fmla="*/ 3595884 w 12193149"/>
              <a:gd name="connsiteY178" fmla="*/ 1987545 h 2344739"/>
              <a:gd name="connsiteX179" fmla="*/ 3595649 w 12193149"/>
              <a:gd name="connsiteY179" fmla="*/ 1987276 h 2344739"/>
              <a:gd name="connsiteX180" fmla="*/ 3587126 w 12193149"/>
              <a:gd name="connsiteY180" fmla="*/ 1987966 h 2344739"/>
              <a:gd name="connsiteX181" fmla="*/ 3537283 w 12193149"/>
              <a:gd name="connsiteY181" fmla="*/ 1978267 h 2344739"/>
              <a:gd name="connsiteX182" fmla="*/ 3474371 w 12193149"/>
              <a:gd name="connsiteY182" fmla="*/ 1974606 h 2344739"/>
              <a:gd name="connsiteX183" fmla="*/ 3401876 w 12193149"/>
              <a:gd name="connsiteY183" fmla="*/ 1962558 h 2344739"/>
              <a:gd name="connsiteX184" fmla="*/ 3365036 w 12193149"/>
              <a:gd name="connsiteY184" fmla="*/ 1979510 h 2344739"/>
              <a:gd name="connsiteX185" fmla="*/ 3345174 w 12193149"/>
              <a:gd name="connsiteY185" fmla="*/ 1981192 h 2344739"/>
              <a:gd name="connsiteX186" fmla="*/ 3342846 w 12193149"/>
              <a:gd name="connsiteY186" fmla="*/ 1980217 h 2344739"/>
              <a:gd name="connsiteX187" fmla="*/ 3263504 w 12193149"/>
              <a:gd name="connsiteY187" fmla="*/ 1986094 h 2344739"/>
              <a:gd name="connsiteX188" fmla="*/ 3143704 w 12193149"/>
              <a:gd name="connsiteY188" fmla="*/ 1993869 h 2344739"/>
              <a:gd name="connsiteX189" fmla="*/ 3031439 w 12193149"/>
              <a:gd name="connsiteY189" fmla="*/ 1996512 h 2344739"/>
              <a:gd name="connsiteX190" fmla="*/ 2782717 w 12193149"/>
              <a:gd name="connsiteY190" fmla="*/ 2018333 h 2344739"/>
              <a:gd name="connsiteX191" fmla="*/ 2647675 w 12193149"/>
              <a:gd name="connsiteY191" fmla="*/ 2028869 h 2344739"/>
              <a:gd name="connsiteX192" fmla="*/ 2569176 w 12193149"/>
              <a:gd name="connsiteY192" fmla="*/ 2002628 h 2344739"/>
              <a:gd name="connsiteX193" fmla="*/ 2444403 w 12193149"/>
              <a:gd name="connsiteY193" fmla="*/ 2016529 h 2344739"/>
              <a:gd name="connsiteX194" fmla="*/ 2316260 w 12193149"/>
              <a:gd name="connsiteY194" fmla="*/ 2024996 h 2344739"/>
              <a:gd name="connsiteX195" fmla="*/ 2209726 w 12193149"/>
              <a:gd name="connsiteY195" fmla="*/ 2019763 h 2344739"/>
              <a:gd name="connsiteX196" fmla="*/ 2095813 w 12193149"/>
              <a:gd name="connsiteY196" fmla="*/ 2003052 h 2344739"/>
              <a:gd name="connsiteX197" fmla="*/ 1998504 w 12193149"/>
              <a:gd name="connsiteY197" fmla="*/ 1995032 h 2344739"/>
              <a:gd name="connsiteX198" fmla="*/ 1929320 w 12193149"/>
              <a:gd name="connsiteY198" fmla="*/ 2016977 h 2344739"/>
              <a:gd name="connsiteX199" fmla="*/ 1922798 w 12193149"/>
              <a:gd name="connsiteY199" fmla="*/ 2012146 h 2344739"/>
              <a:gd name="connsiteX200" fmla="*/ 1874228 w 12193149"/>
              <a:gd name="connsiteY200" fmla="*/ 2013741 h 2344739"/>
              <a:gd name="connsiteX201" fmla="*/ 1787803 w 12193149"/>
              <a:gd name="connsiteY201" fmla="*/ 2041363 h 2344739"/>
              <a:gd name="connsiteX202" fmla="*/ 1739352 w 12193149"/>
              <a:gd name="connsiteY202" fmla="*/ 2036312 h 2344739"/>
              <a:gd name="connsiteX203" fmla="*/ 1676219 w 12193149"/>
              <a:gd name="connsiteY203" fmla="*/ 2019963 h 2344739"/>
              <a:gd name="connsiteX204" fmla="*/ 1609817 w 12193149"/>
              <a:gd name="connsiteY204" fmla="*/ 2013066 h 2344739"/>
              <a:gd name="connsiteX205" fmla="*/ 1497258 w 12193149"/>
              <a:gd name="connsiteY205" fmla="*/ 1987476 h 2344739"/>
              <a:gd name="connsiteX206" fmla="*/ 1151127 w 12193149"/>
              <a:gd name="connsiteY206" fmla="*/ 1938041 h 2344739"/>
              <a:gd name="connsiteX207" fmla="*/ 859417 w 12193149"/>
              <a:gd name="connsiteY207" fmla="*/ 1928608 h 2344739"/>
              <a:gd name="connsiteX208" fmla="*/ 838688 w 12193149"/>
              <a:gd name="connsiteY208" fmla="*/ 1929821 h 2344739"/>
              <a:gd name="connsiteX209" fmla="*/ 817957 w 12193149"/>
              <a:gd name="connsiteY209" fmla="*/ 1927857 h 2344739"/>
              <a:gd name="connsiteX210" fmla="*/ 812654 w 12193149"/>
              <a:gd name="connsiteY210" fmla="*/ 1930751 h 2344739"/>
              <a:gd name="connsiteX211" fmla="*/ 721195 w 12193149"/>
              <a:gd name="connsiteY211" fmla="*/ 1929661 h 2344739"/>
              <a:gd name="connsiteX212" fmla="*/ 720890 w 12193149"/>
              <a:gd name="connsiteY212" fmla="*/ 1928399 h 2344739"/>
              <a:gd name="connsiteX213" fmla="*/ 710023 w 12193149"/>
              <a:gd name="connsiteY213" fmla="*/ 1922722 h 2344739"/>
              <a:gd name="connsiteX214" fmla="*/ 597940 w 12193149"/>
              <a:gd name="connsiteY214" fmla="*/ 1879864 h 2344739"/>
              <a:gd name="connsiteX215" fmla="*/ 579683 w 12193149"/>
              <a:gd name="connsiteY215" fmla="*/ 1877212 h 2344739"/>
              <a:gd name="connsiteX216" fmla="*/ 572865 w 12193149"/>
              <a:gd name="connsiteY216" fmla="*/ 1877401 h 2344739"/>
              <a:gd name="connsiteX217" fmla="*/ 446247 w 12193149"/>
              <a:gd name="connsiteY217" fmla="*/ 1839371 h 2344739"/>
              <a:gd name="connsiteX218" fmla="*/ 405163 w 12193149"/>
              <a:gd name="connsiteY218" fmla="*/ 1833548 h 2344739"/>
              <a:gd name="connsiteX219" fmla="*/ 293583 w 12193149"/>
              <a:gd name="connsiteY219" fmla="*/ 1812852 h 2344739"/>
              <a:gd name="connsiteX220" fmla="*/ 119529 w 12193149"/>
              <a:gd name="connsiteY220" fmla="*/ 1761047 h 2344739"/>
              <a:gd name="connsiteX221" fmla="*/ 16674 w 12193149"/>
              <a:gd name="connsiteY221" fmla="*/ 1758191 h 2344739"/>
              <a:gd name="connsiteX222" fmla="*/ 1150 w 12193149"/>
              <a:gd name="connsiteY222" fmla="*/ 1752722 h 2344739"/>
              <a:gd name="connsiteX223" fmla="*/ 1148 w 12193149"/>
              <a:gd name="connsiteY223" fmla="*/ 222213 h 2344739"/>
              <a:gd name="connsiteX224" fmla="*/ 1148 w 12193149"/>
              <a:gd name="connsiteY224"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21252 w 12193149"/>
              <a:gd name="connsiteY90" fmla="*/ 1974587 h 2344739"/>
              <a:gd name="connsiteX91" fmla="*/ 8315581 w 12193149"/>
              <a:gd name="connsiteY91" fmla="*/ 1974913 h 2344739"/>
              <a:gd name="connsiteX92" fmla="*/ 8296322 w 12193149"/>
              <a:gd name="connsiteY92" fmla="*/ 1988808 h 2344739"/>
              <a:gd name="connsiteX93" fmla="*/ 8285424 w 12193149"/>
              <a:gd name="connsiteY93" fmla="*/ 1994631 h 2344739"/>
              <a:gd name="connsiteX94" fmla="*/ 8284298 w 12193149"/>
              <a:gd name="connsiteY94" fmla="*/ 1999074 h 2344739"/>
              <a:gd name="connsiteX95" fmla="*/ 8267224 w 12193149"/>
              <a:gd name="connsiteY95" fmla="*/ 2006249 h 2344739"/>
              <a:gd name="connsiteX96" fmla="*/ 8264525 w 12193149"/>
              <a:gd name="connsiteY96" fmla="*/ 2006019 h 2344739"/>
              <a:gd name="connsiteX97" fmla="*/ 8253181 w 12193149"/>
              <a:gd name="connsiteY97" fmla="*/ 2015862 h 2344739"/>
              <a:gd name="connsiteX98" fmla="*/ 8246982 w 12193149"/>
              <a:gd name="connsiteY98" fmla="*/ 2028854 h 2344739"/>
              <a:gd name="connsiteX99" fmla="*/ 8091420 w 12193149"/>
              <a:gd name="connsiteY99" fmla="*/ 2075015 h 2344739"/>
              <a:gd name="connsiteX100" fmla="*/ 7906555 w 12193149"/>
              <a:gd name="connsiteY100" fmla="*/ 2116988 h 2344739"/>
              <a:gd name="connsiteX101" fmla="*/ 7719893 w 12193149"/>
              <a:gd name="connsiteY101" fmla="*/ 2142703 h 2344739"/>
              <a:gd name="connsiteX102" fmla="*/ 7615495 w 12193149"/>
              <a:gd name="connsiteY102" fmla="*/ 2139232 h 2344739"/>
              <a:gd name="connsiteX103" fmla="*/ 7528691 w 12193149"/>
              <a:gd name="connsiteY103" fmla="*/ 2145060 h 2344739"/>
              <a:gd name="connsiteX104" fmla="*/ 7520719 w 12193149"/>
              <a:gd name="connsiteY104" fmla="*/ 2147613 h 2344739"/>
              <a:gd name="connsiteX105" fmla="*/ 7508559 w 12193149"/>
              <a:gd name="connsiteY105" fmla="*/ 2148948 h 2344739"/>
              <a:gd name="connsiteX106" fmla="*/ 7508188 w 12193149"/>
              <a:gd name="connsiteY106" fmla="*/ 2148621 h 2344739"/>
              <a:gd name="connsiteX107" fmla="*/ 7496943 w 12193149"/>
              <a:gd name="connsiteY107" fmla="*/ 2150573 h 2344739"/>
              <a:gd name="connsiteX108" fmla="*/ 7406539 w 12193149"/>
              <a:gd name="connsiteY108" fmla="*/ 2142468 h 2344739"/>
              <a:gd name="connsiteX109" fmla="*/ 7219707 w 12193149"/>
              <a:gd name="connsiteY109" fmla="*/ 2156680 h 2344739"/>
              <a:gd name="connsiteX110" fmla="*/ 7202249 w 12193149"/>
              <a:gd name="connsiteY110" fmla="*/ 2161230 h 2344739"/>
              <a:gd name="connsiteX111" fmla="*/ 7198152 w 12193149"/>
              <a:gd name="connsiteY111" fmla="*/ 2166588 h 2344739"/>
              <a:gd name="connsiteX112" fmla="*/ 7171956 w 12193149"/>
              <a:gd name="connsiteY112" fmla="*/ 2171236 h 2344739"/>
              <a:gd name="connsiteX113" fmla="*/ 7098136 w 12193149"/>
              <a:gd name="connsiteY113" fmla="*/ 2183464 h 2344739"/>
              <a:gd name="connsiteX114" fmla="*/ 7019644 w 12193149"/>
              <a:gd name="connsiteY114" fmla="*/ 2183090 h 2344739"/>
              <a:gd name="connsiteX115" fmla="*/ 6905294 w 12193149"/>
              <a:gd name="connsiteY115" fmla="*/ 2212596 h 2344739"/>
              <a:gd name="connsiteX116" fmla="*/ 6709370 w 12193149"/>
              <a:gd name="connsiteY116" fmla="*/ 2240551 h 2344739"/>
              <a:gd name="connsiteX117" fmla="*/ 6550602 w 12193149"/>
              <a:gd name="connsiteY117" fmla="*/ 2269327 h 2344739"/>
              <a:gd name="connsiteX118" fmla="*/ 6318708 w 12193149"/>
              <a:gd name="connsiteY118" fmla="*/ 2316127 h 2344739"/>
              <a:gd name="connsiteX119" fmla="*/ 6169822 w 12193149"/>
              <a:gd name="connsiteY119" fmla="*/ 2318214 h 2344739"/>
              <a:gd name="connsiteX120" fmla="*/ 6074996 w 12193149"/>
              <a:gd name="connsiteY120" fmla="*/ 2338676 h 2344739"/>
              <a:gd name="connsiteX121" fmla="*/ 6069677 w 12193149"/>
              <a:gd name="connsiteY121" fmla="*/ 2337139 h 2344739"/>
              <a:gd name="connsiteX122" fmla="*/ 6049786 w 12193149"/>
              <a:gd name="connsiteY122" fmla="*/ 2337822 h 2344739"/>
              <a:gd name="connsiteX123" fmla="*/ 6042433 w 12193149"/>
              <a:gd name="connsiteY123" fmla="*/ 2329473 h 2344739"/>
              <a:gd name="connsiteX124" fmla="*/ 6011238 w 12193149"/>
              <a:gd name="connsiteY124" fmla="*/ 2324380 h 2344739"/>
              <a:gd name="connsiteX125" fmla="*/ 5958523 w 12193149"/>
              <a:gd name="connsiteY125" fmla="*/ 2328024 h 2344739"/>
              <a:gd name="connsiteX126" fmla="*/ 5760067 w 12193149"/>
              <a:gd name="connsiteY126" fmla="*/ 2343716 h 2344739"/>
              <a:gd name="connsiteX127" fmla="*/ 5628108 w 12193149"/>
              <a:gd name="connsiteY127" fmla="*/ 2344739 h 2344739"/>
              <a:gd name="connsiteX128" fmla="*/ 5472054 w 12193149"/>
              <a:gd name="connsiteY128" fmla="*/ 2330719 h 2344739"/>
              <a:gd name="connsiteX129" fmla="*/ 5433909 w 12193149"/>
              <a:gd name="connsiteY129" fmla="*/ 2319466 h 2344739"/>
              <a:gd name="connsiteX130" fmla="*/ 5382817 w 12193149"/>
              <a:gd name="connsiteY130" fmla="*/ 2301764 h 2344739"/>
              <a:gd name="connsiteX131" fmla="*/ 5262912 w 12193149"/>
              <a:gd name="connsiteY131" fmla="*/ 2281347 h 2344739"/>
              <a:gd name="connsiteX132" fmla="*/ 5224109 w 12193149"/>
              <a:gd name="connsiteY132" fmla="*/ 2270223 h 2344739"/>
              <a:gd name="connsiteX133" fmla="*/ 5175808 w 12193149"/>
              <a:gd name="connsiteY133" fmla="*/ 2267233 h 2344739"/>
              <a:gd name="connsiteX134" fmla="*/ 5157702 w 12193149"/>
              <a:gd name="connsiteY134" fmla="*/ 2260010 h 2344739"/>
              <a:gd name="connsiteX135" fmla="*/ 5143747 w 12193149"/>
              <a:gd name="connsiteY135" fmla="*/ 2256610 h 2344739"/>
              <a:gd name="connsiteX136" fmla="*/ 5140744 w 12193149"/>
              <a:gd name="connsiteY136" fmla="*/ 2254509 h 2344739"/>
              <a:gd name="connsiteX137" fmla="*/ 5122807 w 12193149"/>
              <a:gd name="connsiteY137" fmla="*/ 2243656 h 2344739"/>
              <a:gd name="connsiteX138" fmla="*/ 5066938 w 12193149"/>
              <a:gd name="connsiteY138" fmla="*/ 2250227 h 2344739"/>
              <a:gd name="connsiteX139" fmla="*/ 5012662 w 12193149"/>
              <a:gd name="connsiteY139" fmla="*/ 2233846 h 2344739"/>
              <a:gd name="connsiteX140" fmla="*/ 4841589 w 12193149"/>
              <a:gd name="connsiteY140" fmla="*/ 2209829 h 2344739"/>
              <a:gd name="connsiteX141" fmla="*/ 4763595 w 12193149"/>
              <a:gd name="connsiteY141" fmla="*/ 2182061 h 2344739"/>
              <a:gd name="connsiteX142" fmla="*/ 4724334 w 12193149"/>
              <a:gd name="connsiteY142" fmla="*/ 2173047 h 2344739"/>
              <a:gd name="connsiteX143" fmla="*/ 4722324 w 12193149"/>
              <a:gd name="connsiteY143" fmla="*/ 2172298 h 2344739"/>
              <a:gd name="connsiteX144" fmla="*/ 4723259 w 12193149"/>
              <a:gd name="connsiteY144" fmla="*/ 2172087 h 2344739"/>
              <a:gd name="connsiteX145" fmla="*/ 4718350 w 12193149"/>
              <a:gd name="connsiteY145" fmla="*/ 2170817 h 2344739"/>
              <a:gd name="connsiteX146" fmla="*/ 4722324 w 12193149"/>
              <a:gd name="connsiteY146" fmla="*/ 2172298 h 2344739"/>
              <a:gd name="connsiteX147" fmla="*/ 4716674 w 12193149"/>
              <a:gd name="connsiteY147" fmla="*/ 2173573 h 2344739"/>
              <a:gd name="connsiteX148" fmla="*/ 4516962 w 12193149"/>
              <a:gd name="connsiteY148" fmla="*/ 2163671 h 2344739"/>
              <a:gd name="connsiteX149" fmla="*/ 4429691 w 12193149"/>
              <a:gd name="connsiteY149" fmla="*/ 2153020 h 2344739"/>
              <a:gd name="connsiteX150" fmla="*/ 4364023 w 12193149"/>
              <a:gd name="connsiteY150" fmla="*/ 2151674 h 2344739"/>
              <a:gd name="connsiteX151" fmla="*/ 4318114 w 12193149"/>
              <a:gd name="connsiteY151" fmla="*/ 2158289 h 2344739"/>
              <a:gd name="connsiteX152" fmla="*/ 4316258 w 12193149"/>
              <a:gd name="connsiteY152" fmla="*/ 2156948 h 2344739"/>
              <a:gd name="connsiteX153" fmla="*/ 4296292 w 12193149"/>
              <a:gd name="connsiteY153" fmla="*/ 2155069 h 2344739"/>
              <a:gd name="connsiteX154" fmla="*/ 4291212 w 12193149"/>
              <a:gd name="connsiteY154" fmla="*/ 2157986 h 2344739"/>
              <a:gd name="connsiteX155" fmla="*/ 4277290 w 12193149"/>
              <a:gd name="connsiteY155" fmla="*/ 2157740 h 2344739"/>
              <a:gd name="connsiteX156" fmla="*/ 4249265 w 12193149"/>
              <a:gd name="connsiteY156" fmla="*/ 2160064 h 2344739"/>
              <a:gd name="connsiteX157" fmla="*/ 4203199 w 12193149"/>
              <a:gd name="connsiteY157" fmla="*/ 2157269 h 2344739"/>
              <a:gd name="connsiteX158" fmla="*/ 4202893 w 12193149"/>
              <a:gd name="connsiteY158" fmla="*/ 2156010 h 2344739"/>
              <a:gd name="connsiteX159" fmla="*/ 4192396 w 12193149"/>
              <a:gd name="connsiteY159" fmla="*/ 2150376 h 2344739"/>
              <a:gd name="connsiteX160" fmla="*/ 4143893 w 12193149"/>
              <a:gd name="connsiteY160" fmla="*/ 2134511 h 2344739"/>
              <a:gd name="connsiteX161" fmla="*/ 4084245 w 12193149"/>
              <a:gd name="connsiteY161" fmla="*/ 2107978 h 2344739"/>
              <a:gd name="connsiteX162" fmla="*/ 4075694 w 12193149"/>
              <a:gd name="connsiteY162" fmla="*/ 2107143 h 2344739"/>
              <a:gd name="connsiteX163" fmla="*/ 4075575 w 12193149"/>
              <a:gd name="connsiteY163" fmla="*/ 2106844 h 2344739"/>
              <a:gd name="connsiteX164" fmla="*/ 4066658 w 12193149"/>
              <a:gd name="connsiteY164" fmla="*/ 2105400 h 2344739"/>
              <a:gd name="connsiteX165" fmla="*/ 4060102 w 12193149"/>
              <a:gd name="connsiteY165" fmla="*/ 2105618 h 2344739"/>
              <a:gd name="connsiteX166" fmla="*/ 4043512 w 12193149"/>
              <a:gd name="connsiteY166" fmla="*/ 2103997 h 2344739"/>
              <a:gd name="connsiteX167" fmla="*/ 4038145 w 12193149"/>
              <a:gd name="connsiteY167" fmla="*/ 2101563 h 2344739"/>
              <a:gd name="connsiteX168" fmla="*/ 4036511 w 12193149"/>
              <a:gd name="connsiteY168" fmla="*/ 2097896 h 2344739"/>
              <a:gd name="connsiteX169" fmla="*/ 4034926 w 12193149"/>
              <a:gd name="connsiteY169" fmla="*/ 2098131 h 2344739"/>
              <a:gd name="connsiteX170" fmla="*/ 4005686 w 12193149"/>
              <a:gd name="connsiteY170" fmla="*/ 2085563 h 2344739"/>
              <a:gd name="connsiteX171" fmla="*/ 3937994 w 12193149"/>
              <a:gd name="connsiteY171" fmla="*/ 2068106 h 2344739"/>
              <a:gd name="connsiteX172" fmla="*/ 3898423 w 12193149"/>
              <a:gd name="connsiteY172" fmla="*/ 2062451 h 2344739"/>
              <a:gd name="connsiteX173" fmla="*/ 3790908 w 12193149"/>
              <a:gd name="connsiteY173" fmla="*/ 2042213 h 2344739"/>
              <a:gd name="connsiteX174" fmla="*/ 3683661 w 12193149"/>
              <a:gd name="connsiteY174" fmla="*/ 2018290 h 2344739"/>
              <a:gd name="connsiteX175" fmla="*/ 3611183 w 12193149"/>
              <a:gd name="connsiteY175" fmla="*/ 1986019 h 2344739"/>
              <a:gd name="connsiteX176" fmla="*/ 3605003 w 12193149"/>
              <a:gd name="connsiteY176" fmla="*/ 1987381 h 2344739"/>
              <a:gd name="connsiteX177" fmla="*/ 3595884 w 12193149"/>
              <a:gd name="connsiteY177" fmla="*/ 1987545 h 2344739"/>
              <a:gd name="connsiteX178" fmla="*/ 3595649 w 12193149"/>
              <a:gd name="connsiteY178" fmla="*/ 1987276 h 2344739"/>
              <a:gd name="connsiteX179" fmla="*/ 3587126 w 12193149"/>
              <a:gd name="connsiteY179" fmla="*/ 1987966 h 2344739"/>
              <a:gd name="connsiteX180" fmla="*/ 3537283 w 12193149"/>
              <a:gd name="connsiteY180" fmla="*/ 1978267 h 2344739"/>
              <a:gd name="connsiteX181" fmla="*/ 3474371 w 12193149"/>
              <a:gd name="connsiteY181" fmla="*/ 1974606 h 2344739"/>
              <a:gd name="connsiteX182" fmla="*/ 3401876 w 12193149"/>
              <a:gd name="connsiteY182" fmla="*/ 1962558 h 2344739"/>
              <a:gd name="connsiteX183" fmla="*/ 3365036 w 12193149"/>
              <a:gd name="connsiteY183" fmla="*/ 1979510 h 2344739"/>
              <a:gd name="connsiteX184" fmla="*/ 3345174 w 12193149"/>
              <a:gd name="connsiteY184" fmla="*/ 1981192 h 2344739"/>
              <a:gd name="connsiteX185" fmla="*/ 3342846 w 12193149"/>
              <a:gd name="connsiteY185" fmla="*/ 1980217 h 2344739"/>
              <a:gd name="connsiteX186" fmla="*/ 3263504 w 12193149"/>
              <a:gd name="connsiteY186" fmla="*/ 1986094 h 2344739"/>
              <a:gd name="connsiteX187" fmla="*/ 3143704 w 12193149"/>
              <a:gd name="connsiteY187" fmla="*/ 1993869 h 2344739"/>
              <a:gd name="connsiteX188" fmla="*/ 3031439 w 12193149"/>
              <a:gd name="connsiteY188" fmla="*/ 1996512 h 2344739"/>
              <a:gd name="connsiteX189" fmla="*/ 2782717 w 12193149"/>
              <a:gd name="connsiteY189" fmla="*/ 2018333 h 2344739"/>
              <a:gd name="connsiteX190" fmla="*/ 2647675 w 12193149"/>
              <a:gd name="connsiteY190" fmla="*/ 2028869 h 2344739"/>
              <a:gd name="connsiteX191" fmla="*/ 2569176 w 12193149"/>
              <a:gd name="connsiteY191" fmla="*/ 2002628 h 2344739"/>
              <a:gd name="connsiteX192" fmla="*/ 2444403 w 12193149"/>
              <a:gd name="connsiteY192" fmla="*/ 2016529 h 2344739"/>
              <a:gd name="connsiteX193" fmla="*/ 2316260 w 12193149"/>
              <a:gd name="connsiteY193" fmla="*/ 2024996 h 2344739"/>
              <a:gd name="connsiteX194" fmla="*/ 2209726 w 12193149"/>
              <a:gd name="connsiteY194" fmla="*/ 2019763 h 2344739"/>
              <a:gd name="connsiteX195" fmla="*/ 2095813 w 12193149"/>
              <a:gd name="connsiteY195" fmla="*/ 2003052 h 2344739"/>
              <a:gd name="connsiteX196" fmla="*/ 1998504 w 12193149"/>
              <a:gd name="connsiteY196" fmla="*/ 1995032 h 2344739"/>
              <a:gd name="connsiteX197" fmla="*/ 1929320 w 12193149"/>
              <a:gd name="connsiteY197" fmla="*/ 2016977 h 2344739"/>
              <a:gd name="connsiteX198" fmla="*/ 1922798 w 12193149"/>
              <a:gd name="connsiteY198" fmla="*/ 2012146 h 2344739"/>
              <a:gd name="connsiteX199" fmla="*/ 1874228 w 12193149"/>
              <a:gd name="connsiteY199" fmla="*/ 2013741 h 2344739"/>
              <a:gd name="connsiteX200" fmla="*/ 1787803 w 12193149"/>
              <a:gd name="connsiteY200" fmla="*/ 2041363 h 2344739"/>
              <a:gd name="connsiteX201" fmla="*/ 1739352 w 12193149"/>
              <a:gd name="connsiteY201" fmla="*/ 2036312 h 2344739"/>
              <a:gd name="connsiteX202" fmla="*/ 1676219 w 12193149"/>
              <a:gd name="connsiteY202" fmla="*/ 2019963 h 2344739"/>
              <a:gd name="connsiteX203" fmla="*/ 1609817 w 12193149"/>
              <a:gd name="connsiteY203" fmla="*/ 2013066 h 2344739"/>
              <a:gd name="connsiteX204" fmla="*/ 1497258 w 12193149"/>
              <a:gd name="connsiteY204" fmla="*/ 1987476 h 2344739"/>
              <a:gd name="connsiteX205" fmla="*/ 1151127 w 12193149"/>
              <a:gd name="connsiteY205" fmla="*/ 1938041 h 2344739"/>
              <a:gd name="connsiteX206" fmla="*/ 859417 w 12193149"/>
              <a:gd name="connsiteY206" fmla="*/ 1928608 h 2344739"/>
              <a:gd name="connsiteX207" fmla="*/ 838688 w 12193149"/>
              <a:gd name="connsiteY207" fmla="*/ 1929821 h 2344739"/>
              <a:gd name="connsiteX208" fmla="*/ 817957 w 12193149"/>
              <a:gd name="connsiteY208" fmla="*/ 1927857 h 2344739"/>
              <a:gd name="connsiteX209" fmla="*/ 812654 w 12193149"/>
              <a:gd name="connsiteY209" fmla="*/ 1930751 h 2344739"/>
              <a:gd name="connsiteX210" fmla="*/ 721195 w 12193149"/>
              <a:gd name="connsiteY210" fmla="*/ 1929661 h 2344739"/>
              <a:gd name="connsiteX211" fmla="*/ 720890 w 12193149"/>
              <a:gd name="connsiteY211" fmla="*/ 1928399 h 2344739"/>
              <a:gd name="connsiteX212" fmla="*/ 710023 w 12193149"/>
              <a:gd name="connsiteY212" fmla="*/ 1922722 h 2344739"/>
              <a:gd name="connsiteX213" fmla="*/ 597940 w 12193149"/>
              <a:gd name="connsiteY213" fmla="*/ 1879864 h 2344739"/>
              <a:gd name="connsiteX214" fmla="*/ 579683 w 12193149"/>
              <a:gd name="connsiteY214" fmla="*/ 1877212 h 2344739"/>
              <a:gd name="connsiteX215" fmla="*/ 572865 w 12193149"/>
              <a:gd name="connsiteY215" fmla="*/ 1877401 h 2344739"/>
              <a:gd name="connsiteX216" fmla="*/ 446247 w 12193149"/>
              <a:gd name="connsiteY216" fmla="*/ 1839371 h 2344739"/>
              <a:gd name="connsiteX217" fmla="*/ 405163 w 12193149"/>
              <a:gd name="connsiteY217" fmla="*/ 1833548 h 2344739"/>
              <a:gd name="connsiteX218" fmla="*/ 293583 w 12193149"/>
              <a:gd name="connsiteY218" fmla="*/ 1812852 h 2344739"/>
              <a:gd name="connsiteX219" fmla="*/ 119529 w 12193149"/>
              <a:gd name="connsiteY219" fmla="*/ 1761047 h 2344739"/>
              <a:gd name="connsiteX220" fmla="*/ 16674 w 12193149"/>
              <a:gd name="connsiteY220" fmla="*/ 1758191 h 2344739"/>
              <a:gd name="connsiteX221" fmla="*/ 1150 w 12193149"/>
              <a:gd name="connsiteY221" fmla="*/ 1752722 h 2344739"/>
              <a:gd name="connsiteX222" fmla="*/ 1148 w 12193149"/>
              <a:gd name="connsiteY222" fmla="*/ 222213 h 2344739"/>
              <a:gd name="connsiteX223" fmla="*/ 1148 w 12193149"/>
              <a:gd name="connsiteY223"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14960 w 12193149"/>
              <a:gd name="connsiteY68" fmla="*/ 1919069 h 2344739"/>
              <a:gd name="connsiteX69" fmla="*/ 9054601 w 12193149"/>
              <a:gd name="connsiteY69" fmla="*/ 1910755 h 2344739"/>
              <a:gd name="connsiteX70" fmla="*/ 9006634 w 12193149"/>
              <a:gd name="connsiteY70" fmla="*/ 1914040 h 2344739"/>
              <a:gd name="connsiteX71" fmla="*/ 9006349 w 12193149"/>
              <a:gd name="connsiteY71" fmla="*/ 1913800 h 2344739"/>
              <a:gd name="connsiteX72" fmla="*/ 8997380 w 12193149"/>
              <a:gd name="connsiteY72" fmla="*/ 1915011 h 2344739"/>
              <a:gd name="connsiteX73" fmla="*/ 8991542 w 12193149"/>
              <a:gd name="connsiteY73" fmla="*/ 1917072 h 2344739"/>
              <a:gd name="connsiteX74" fmla="*/ 8975485 w 12193149"/>
              <a:gd name="connsiteY74" fmla="*/ 1920298 h 2344739"/>
              <a:gd name="connsiteX75" fmla="*/ 8969159 w 12193149"/>
              <a:gd name="connsiteY75" fmla="*/ 1919598 h 2344739"/>
              <a:gd name="connsiteX76" fmla="*/ 8964196 w 12193149"/>
              <a:gd name="connsiteY76" fmla="*/ 1917373 h 2344739"/>
              <a:gd name="connsiteX77" fmla="*/ 8930136 w 12193149"/>
              <a:gd name="connsiteY77" fmla="*/ 1914185 h 2344739"/>
              <a:gd name="connsiteX78" fmla="*/ 8753592 w 12193149"/>
              <a:gd name="connsiteY78" fmla="*/ 1933417 h 2344739"/>
              <a:gd name="connsiteX79" fmla="*/ 8708995 w 12193149"/>
              <a:gd name="connsiteY79" fmla="*/ 1935518 h 2344739"/>
              <a:gd name="connsiteX80" fmla="*/ 8597219 w 12193149"/>
              <a:gd name="connsiteY80" fmla="*/ 1944090 h 2344739"/>
              <a:gd name="connsiteX81" fmla="*/ 8526378 w 12193149"/>
              <a:gd name="connsiteY81" fmla="*/ 1929248 h 2344739"/>
              <a:gd name="connsiteX82" fmla="*/ 8512131 w 12193149"/>
              <a:gd name="connsiteY82" fmla="*/ 1935163 h 2344739"/>
              <a:gd name="connsiteX83" fmla="*/ 8507315 w 12193149"/>
              <a:gd name="connsiteY83" fmla="*/ 1938164 h 2344739"/>
              <a:gd name="connsiteX84" fmla="*/ 8499116 w 12193149"/>
              <a:gd name="connsiteY84" fmla="*/ 1940902 h 2344739"/>
              <a:gd name="connsiteX85" fmla="*/ 8498742 w 12193149"/>
              <a:gd name="connsiteY85" fmla="*/ 1940723 h 2344739"/>
              <a:gd name="connsiteX86" fmla="*/ 8491397 w 12193149"/>
              <a:gd name="connsiteY86" fmla="*/ 1943773 h 2344739"/>
              <a:gd name="connsiteX87" fmla="*/ 8368330 w 12193149"/>
              <a:gd name="connsiteY87" fmla="*/ 1957815 h 2344739"/>
              <a:gd name="connsiteX88" fmla="*/ 8354947 w 12193149"/>
              <a:gd name="connsiteY88" fmla="*/ 1958009 h 2344739"/>
              <a:gd name="connsiteX89" fmla="*/ 8321252 w 12193149"/>
              <a:gd name="connsiteY89" fmla="*/ 1974587 h 2344739"/>
              <a:gd name="connsiteX90" fmla="*/ 8315581 w 12193149"/>
              <a:gd name="connsiteY90" fmla="*/ 1974913 h 2344739"/>
              <a:gd name="connsiteX91" fmla="*/ 8296322 w 12193149"/>
              <a:gd name="connsiteY91" fmla="*/ 1988808 h 2344739"/>
              <a:gd name="connsiteX92" fmla="*/ 8285424 w 12193149"/>
              <a:gd name="connsiteY92" fmla="*/ 1994631 h 2344739"/>
              <a:gd name="connsiteX93" fmla="*/ 8284298 w 12193149"/>
              <a:gd name="connsiteY93" fmla="*/ 1999074 h 2344739"/>
              <a:gd name="connsiteX94" fmla="*/ 8267224 w 12193149"/>
              <a:gd name="connsiteY94" fmla="*/ 2006249 h 2344739"/>
              <a:gd name="connsiteX95" fmla="*/ 8264525 w 12193149"/>
              <a:gd name="connsiteY95" fmla="*/ 2006019 h 2344739"/>
              <a:gd name="connsiteX96" fmla="*/ 8253181 w 12193149"/>
              <a:gd name="connsiteY96" fmla="*/ 2015862 h 2344739"/>
              <a:gd name="connsiteX97" fmla="*/ 8246982 w 12193149"/>
              <a:gd name="connsiteY97" fmla="*/ 2028854 h 2344739"/>
              <a:gd name="connsiteX98" fmla="*/ 8091420 w 12193149"/>
              <a:gd name="connsiteY98" fmla="*/ 2075015 h 2344739"/>
              <a:gd name="connsiteX99" fmla="*/ 7906555 w 12193149"/>
              <a:gd name="connsiteY99" fmla="*/ 2116988 h 2344739"/>
              <a:gd name="connsiteX100" fmla="*/ 7719893 w 12193149"/>
              <a:gd name="connsiteY100" fmla="*/ 2142703 h 2344739"/>
              <a:gd name="connsiteX101" fmla="*/ 7615495 w 12193149"/>
              <a:gd name="connsiteY101" fmla="*/ 2139232 h 2344739"/>
              <a:gd name="connsiteX102" fmla="*/ 7528691 w 12193149"/>
              <a:gd name="connsiteY102" fmla="*/ 2145060 h 2344739"/>
              <a:gd name="connsiteX103" fmla="*/ 7520719 w 12193149"/>
              <a:gd name="connsiteY103" fmla="*/ 2147613 h 2344739"/>
              <a:gd name="connsiteX104" fmla="*/ 7508559 w 12193149"/>
              <a:gd name="connsiteY104" fmla="*/ 2148948 h 2344739"/>
              <a:gd name="connsiteX105" fmla="*/ 7508188 w 12193149"/>
              <a:gd name="connsiteY105" fmla="*/ 2148621 h 2344739"/>
              <a:gd name="connsiteX106" fmla="*/ 7496943 w 12193149"/>
              <a:gd name="connsiteY106" fmla="*/ 2150573 h 2344739"/>
              <a:gd name="connsiteX107" fmla="*/ 7406539 w 12193149"/>
              <a:gd name="connsiteY107" fmla="*/ 2142468 h 2344739"/>
              <a:gd name="connsiteX108" fmla="*/ 7219707 w 12193149"/>
              <a:gd name="connsiteY108" fmla="*/ 2156680 h 2344739"/>
              <a:gd name="connsiteX109" fmla="*/ 7202249 w 12193149"/>
              <a:gd name="connsiteY109" fmla="*/ 2161230 h 2344739"/>
              <a:gd name="connsiteX110" fmla="*/ 7198152 w 12193149"/>
              <a:gd name="connsiteY110" fmla="*/ 2166588 h 2344739"/>
              <a:gd name="connsiteX111" fmla="*/ 7171956 w 12193149"/>
              <a:gd name="connsiteY111" fmla="*/ 2171236 h 2344739"/>
              <a:gd name="connsiteX112" fmla="*/ 7098136 w 12193149"/>
              <a:gd name="connsiteY112" fmla="*/ 2183464 h 2344739"/>
              <a:gd name="connsiteX113" fmla="*/ 7019644 w 12193149"/>
              <a:gd name="connsiteY113" fmla="*/ 2183090 h 2344739"/>
              <a:gd name="connsiteX114" fmla="*/ 6905294 w 12193149"/>
              <a:gd name="connsiteY114" fmla="*/ 2212596 h 2344739"/>
              <a:gd name="connsiteX115" fmla="*/ 6709370 w 12193149"/>
              <a:gd name="connsiteY115" fmla="*/ 2240551 h 2344739"/>
              <a:gd name="connsiteX116" fmla="*/ 6550602 w 12193149"/>
              <a:gd name="connsiteY116" fmla="*/ 2269327 h 2344739"/>
              <a:gd name="connsiteX117" fmla="*/ 6318708 w 12193149"/>
              <a:gd name="connsiteY117" fmla="*/ 2316127 h 2344739"/>
              <a:gd name="connsiteX118" fmla="*/ 6169822 w 12193149"/>
              <a:gd name="connsiteY118" fmla="*/ 2318214 h 2344739"/>
              <a:gd name="connsiteX119" fmla="*/ 6074996 w 12193149"/>
              <a:gd name="connsiteY119" fmla="*/ 2338676 h 2344739"/>
              <a:gd name="connsiteX120" fmla="*/ 6069677 w 12193149"/>
              <a:gd name="connsiteY120" fmla="*/ 2337139 h 2344739"/>
              <a:gd name="connsiteX121" fmla="*/ 6049786 w 12193149"/>
              <a:gd name="connsiteY121" fmla="*/ 2337822 h 2344739"/>
              <a:gd name="connsiteX122" fmla="*/ 6042433 w 12193149"/>
              <a:gd name="connsiteY122" fmla="*/ 2329473 h 2344739"/>
              <a:gd name="connsiteX123" fmla="*/ 6011238 w 12193149"/>
              <a:gd name="connsiteY123" fmla="*/ 2324380 h 2344739"/>
              <a:gd name="connsiteX124" fmla="*/ 5958523 w 12193149"/>
              <a:gd name="connsiteY124" fmla="*/ 2328024 h 2344739"/>
              <a:gd name="connsiteX125" fmla="*/ 5760067 w 12193149"/>
              <a:gd name="connsiteY125" fmla="*/ 2343716 h 2344739"/>
              <a:gd name="connsiteX126" fmla="*/ 5628108 w 12193149"/>
              <a:gd name="connsiteY126" fmla="*/ 2344739 h 2344739"/>
              <a:gd name="connsiteX127" fmla="*/ 5472054 w 12193149"/>
              <a:gd name="connsiteY127" fmla="*/ 2330719 h 2344739"/>
              <a:gd name="connsiteX128" fmla="*/ 5433909 w 12193149"/>
              <a:gd name="connsiteY128" fmla="*/ 2319466 h 2344739"/>
              <a:gd name="connsiteX129" fmla="*/ 5382817 w 12193149"/>
              <a:gd name="connsiteY129" fmla="*/ 2301764 h 2344739"/>
              <a:gd name="connsiteX130" fmla="*/ 5262912 w 12193149"/>
              <a:gd name="connsiteY130" fmla="*/ 2281347 h 2344739"/>
              <a:gd name="connsiteX131" fmla="*/ 5224109 w 12193149"/>
              <a:gd name="connsiteY131" fmla="*/ 2270223 h 2344739"/>
              <a:gd name="connsiteX132" fmla="*/ 5175808 w 12193149"/>
              <a:gd name="connsiteY132" fmla="*/ 2267233 h 2344739"/>
              <a:gd name="connsiteX133" fmla="*/ 5157702 w 12193149"/>
              <a:gd name="connsiteY133" fmla="*/ 2260010 h 2344739"/>
              <a:gd name="connsiteX134" fmla="*/ 5143747 w 12193149"/>
              <a:gd name="connsiteY134" fmla="*/ 2256610 h 2344739"/>
              <a:gd name="connsiteX135" fmla="*/ 5140744 w 12193149"/>
              <a:gd name="connsiteY135" fmla="*/ 2254509 h 2344739"/>
              <a:gd name="connsiteX136" fmla="*/ 5122807 w 12193149"/>
              <a:gd name="connsiteY136" fmla="*/ 2243656 h 2344739"/>
              <a:gd name="connsiteX137" fmla="*/ 5066938 w 12193149"/>
              <a:gd name="connsiteY137" fmla="*/ 2250227 h 2344739"/>
              <a:gd name="connsiteX138" fmla="*/ 5012662 w 12193149"/>
              <a:gd name="connsiteY138" fmla="*/ 2233846 h 2344739"/>
              <a:gd name="connsiteX139" fmla="*/ 4841589 w 12193149"/>
              <a:gd name="connsiteY139" fmla="*/ 2209829 h 2344739"/>
              <a:gd name="connsiteX140" fmla="*/ 4763595 w 12193149"/>
              <a:gd name="connsiteY140" fmla="*/ 2182061 h 2344739"/>
              <a:gd name="connsiteX141" fmla="*/ 4724334 w 12193149"/>
              <a:gd name="connsiteY141" fmla="*/ 2173047 h 2344739"/>
              <a:gd name="connsiteX142" fmla="*/ 4722324 w 12193149"/>
              <a:gd name="connsiteY142" fmla="*/ 2172298 h 2344739"/>
              <a:gd name="connsiteX143" fmla="*/ 4723259 w 12193149"/>
              <a:gd name="connsiteY143" fmla="*/ 2172087 h 2344739"/>
              <a:gd name="connsiteX144" fmla="*/ 4718350 w 12193149"/>
              <a:gd name="connsiteY144" fmla="*/ 2170817 h 2344739"/>
              <a:gd name="connsiteX145" fmla="*/ 4722324 w 12193149"/>
              <a:gd name="connsiteY145" fmla="*/ 2172298 h 2344739"/>
              <a:gd name="connsiteX146" fmla="*/ 4716674 w 12193149"/>
              <a:gd name="connsiteY146" fmla="*/ 2173573 h 2344739"/>
              <a:gd name="connsiteX147" fmla="*/ 4516962 w 12193149"/>
              <a:gd name="connsiteY147" fmla="*/ 2163671 h 2344739"/>
              <a:gd name="connsiteX148" fmla="*/ 4429691 w 12193149"/>
              <a:gd name="connsiteY148" fmla="*/ 2153020 h 2344739"/>
              <a:gd name="connsiteX149" fmla="*/ 4364023 w 12193149"/>
              <a:gd name="connsiteY149" fmla="*/ 2151674 h 2344739"/>
              <a:gd name="connsiteX150" fmla="*/ 4318114 w 12193149"/>
              <a:gd name="connsiteY150" fmla="*/ 2158289 h 2344739"/>
              <a:gd name="connsiteX151" fmla="*/ 4316258 w 12193149"/>
              <a:gd name="connsiteY151" fmla="*/ 2156948 h 2344739"/>
              <a:gd name="connsiteX152" fmla="*/ 4296292 w 12193149"/>
              <a:gd name="connsiteY152" fmla="*/ 2155069 h 2344739"/>
              <a:gd name="connsiteX153" fmla="*/ 4291212 w 12193149"/>
              <a:gd name="connsiteY153" fmla="*/ 2157986 h 2344739"/>
              <a:gd name="connsiteX154" fmla="*/ 4277290 w 12193149"/>
              <a:gd name="connsiteY154" fmla="*/ 2157740 h 2344739"/>
              <a:gd name="connsiteX155" fmla="*/ 4249265 w 12193149"/>
              <a:gd name="connsiteY155" fmla="*/ 2160064 h 2344739"/>
              <a:gd name="connsiteX156" fmla="*/ 4203199 w 12193149"/>
              <a:gd name="connsiteY156" fmla="*/ 2157269 h 2344739"/>
              <a:gd name="connsiteX157" fmla="*/ 4202893 w 12193149"/>
              <a:gd name="connsiteY157" fmla="*/ 2156010 h 2344739"/>
              <a:gd name="connsiteX158" fmla="*/ 4192396 w 12193149"/>
              <a:gd name="connsiteY158" fmla="*/ 2150376 h 2344739"/>
              <a:gd name="connsiteX159" fmla="*/ 4143893 w 12193149"/>
              <a:gd name="connsiteY159" fmla="*/ 2134511 h 2344739"/>
              <a:gd name="connsiteX160" fmla="*/ 4084245 w 12193149"/>
              <a:gd name="connsiteY160" fmla="*/ 2107978 h 2344739"/>
              <a:gd name="connsiteX161" fmla="*/ 4075694 w 12193149"/>
              <a:gd name="connsiteY161" fmla="*/ 2107143 h 2344739"/>
              <a:gd name="connsiteX162" fmla="*/ 4075575 w 12193149"/>
              <a:gd name="connsiteY162" fmla="*/ 2106844 h 2344739"/>
              <a:gd name="connsiteX163" fmla="*/ 4066658 w 12193149"/>
              <a:gd name="connsiteY163" fmla="*/ 2105400 h 2344739"/>
              <a:gd name="connsiteX164" fmla="*/ 4060102 w 12193149"/>
              <a:gd name="connsiteY164" fmla="*/ 2105618 h 2344739"/>
              <a:gd name="connsiteX165" fmla="*/ 4043512 w 12193149"/>
              <a:gd name="connsiteY165" fmla="*/ 2103997 h 2344739"/>
              <a:gd name="connsiteX166" fmla="*/ 4038145 w 12193149"/>
              <a:gd name="connsiteY166" fmla="*/ 2101563 h 2344739"/>
              <a:gd name="connsiteX167" fmla="*/ 4036511 w 12193149"/>
              <a:gd name="connsiteY167" fmla="*/ 2097896 h 2344739"/>
              <a:gd name="connsiteX168" fmla="*/ 4034926 w 12193149"/>
              <a:gd name="connsiteY168" fmla="*/ 2098131 h 2344739"/>
              <a:gd name="connsiteX169" fmla="*/ 4005686 w 12193149"/>
              <a:gd name="connsiteY169" fmla="*/ 2085563 h 2344739"/>
              <a:gd name="connsiteX170" fmla="*/ 3937994 w 12193149"/>
              <a:gd name="connsiteY170" fmla="*/ 2068106 h 2344739"/>
              <a:gd name="connsiteX171" fmla="*/ 3898423 w 12193149"/>
              <a:gd name="connsiteY171" fmla="*/ 2062451 h 2344739"/>
              <a:gd name="connsiteX172" fmla="*/ 3790908 w 12193149"/>
              <a:gd name="connsiteY172" fmla="*/ 2042213 h 2344739"/>
              <a:gd name="connsiteX173" fmla="*/ 3683661 w 12193149"/>
              <a:gd name="connsiteY173" fmla="*/ 2018290 h 2344739"/>
              <a:gd name="connsiteX174" fmla="*/ 3611183 w 12193149"/>
              <a:gd name="connsiteY174" fmla="*/ 1986019 h 2344739"/>
              <a:gd name="connsiteX175" fmla="*/ 3605003 w 12193149"/>
              <a:gd name="connsiteY175" fmla="*/ 1987381 h 2344739"/>
              <a:gd name="connsiteX176" fmla="*/ 3595884 w 12193149"/>
              <a:gd name="connsiteY176" fmla="*/ 1987545 h 2344739"/>
              <a:gd name="connsiteX177" fmla="*/ 3595649 w 12193149"/>
              <a:gd name="connsiteY177" fmla="*/ 1987276 h 2344739"/>
              <a:gd name="connsiteX178" fmla="*/ 3587126 w 12193149"/>
              <a:gd name="connsiteY178" fmla="*/ 1987966 h 2344739"/>
              <a:gd name="connsiteX179" fmla="*/ 3537283 w 12193149"/>
              <a:gd name="connsiteY179" fmla="*/ 1978267 h 2344739"/>
              <a:gd name="connsiteX180" fmla="*/ 3474371 w 12193149"/>
              <a:gd name="connsiteY180" fmla="*/ 1974606 h 2344739"/>
              <a:gd name="connsiteX181" fmla="*/ 3401876 w 12193149"/>
              <a:gd name="connsiteY181" fmla="*/ 1962558 h 2344739"/>
              <a:gd name="connsiteX182" fmla="*/ 3365036 w 12193149"/>
              <a:gd name="connsiteY182" fmla="*/ 1979510 h 2344739"/>
              <a:gd name="connsiteX183" fmla="*/ 3345174 w 12193149"/>
              <a:gd name="connsiteY183" fmla="*/ 1981192 h 2344739"/>
              <a:gd name="connsiteX184" fmla="*/ 3342846 w 12193149"/>
              <a:gd name="connsiteY184" fmla="*/ 1980217 h 2344739"/>
              <a:gd name="connsiteX185" fmla="*/ 3263504 w 12193149"/>
              <a:gd name="connsiteY185" fmla="*/ 1986094 h 2344739"/>
              <a:gd name="connsiteX186" fmla="*/ 3143704 w 12193149"/>
              <a:gd name="connsiteY186" fmla="*/ 1993869 h 2344739"/>
              <a:gd name="connsiteX187" fmla="*/ 3031439 w 12193149"/>
              <a:gd name="connsiteY187" fmla="*/ 1996512 h 2344739"/>
              <a:gd name="connsiteX188" fmla="*/ 2782717 w 12193149"/>
              <a:gd name="connsiteY188" fmla="*/ 2018333 h 2344739"/>
              <a:gd name="connsiteX189" fmla="*/ 2647675 w 12193149"/>
              <a:gd name="connsiteY189" fmla="*/ 2028869 h 2344739"/>
              <a:gd name="connsiteX190" fmla="*/ 2569176 w 12193149"/>
              <a:gd name="connsiteY190" fmla="*/ 2002628 h 2344739"/>
              <a:gd name="connsiteX191" fmla="*/ 2444403 w 12193149"/>
              <a:gd name="connsiteY191" fmla="*/ 2016529 h 2344739"/>
              <a:gd name="connsiteX192" fmla="*/ 2316260 w 12193149"/>
              <a:gd name="connsiteY192" fmla="*/ 2024996 h 2344739"/>
              <a:gd name="connsiteX193" fmla="*/ 2209726 w 12193149"/>
              <a:gd name="connsiteY193" fmla="*/ 2019763 h 2344739"/>
              <a:gd name="connsiteX194" fmla="*/ 2095813 w 12193149"/>
              <a:gd name="connsiteY194" fmla="*/ 2003052 h 2344739"/>
              <a:gd name="connsiteX195" fmla="*/ 1998504 w 12193149"/>
              <a:gd name="connsiteY195" fmla="*/ 1995032 h 2344739"/>
              <a:gd name="connsiteX196" fmla="*/ 1929320 w 12193149"/>
              <a:gd name="connsiteY196" fmla="*/ 2016977 h 2344739"/>
              <a:gd name="connsiteX197" fmla="*/ 1922798 w 12193149"/>
              <a:gd name="connsiteY197" fmla="*/ 2012146 h 2344739"/>
              <a:gd name="connsiteX198" fmla="*/ 1874228 w 12193149"/>
              <a:gd name="connsiteY198" fmla="*/ 2013741 h 2344739"/>
              <a:gd name="connsiteX199" fmla="*/ 1787803 w 12193149"/>
              <a:gd name="connsiteY199" fmla="*/ 2041363 h 2344739"/>
              <a:gd name="connsiteX200" fmla="*/ 1739352 w 12193149"/>
              <a:gd name="connsiteY200" fmla="*/ 2036312 h 2344739"/>
              <a:gd name="connsiteX201" fmla="*/ 1676219 w 12193149"/>
              <a:gd name="connsiteY201" fmla="*/ 2019963 h 2344739"/>
              <a:gd name="connsiteX202" fmla="*/ 1609817 w 12193149"/>
              <a:gd name="connsiteY202" fmla="*/ 2013066 h 2344739"/>
              <a:gd name="connsiteX203" fmla="*/ 1497258 w 12193149"/>
              <a:gd name="connsiteY203" fmla="*/ 1987476 h 2344739"/>
              <a:gd name="connsiteX204" fmla="*/ 1151127 w 12193149"/>
              <a:gd name="connsiteY204" fmla="*/ 1938041 h 2344739"/>
              <a:gd name="connsiteX205" fmla="*/ 859417 w 12193149"/>
              <a:gd name="connsiteY205" fmla="*/ 1928608 h 2344739"/>
              <a:gd name="connsiteX206" fmla="*/ 838688 w 12193149"/>
              <a:gd name="connsiteY206" fmla="*/ 1929821 h 2344739"/>
              <a:gd name="connsiteX207" fmla="*/ 817957 w 12193149"/>
              <a:gd name="connsiteY207" fmla="*/ 1927857 h 2344739"/>
              <a:gd name="connsiteX208" fmla="*/ 812654 w 12193149"/>
              <a:gd name="connsiteY208" fmla="*/ 1930751 h 2344739"/>
              <a:gd name="connsiteX209" fmla="*/ 721195 w 12193149"/>
              <a:gd name="connsiteY209" fmla="*/ 1929661 h 2344739"/>
              <a:gd name="connsiteX210" fmla="*/ 720890 w 12193149"/>
              <a:gd name="connsiteY210" fmla="*/ 1928399 h 2344739"/>
              <a:gd name="connsiteX211" fmla="*/ 710023 w 12193149"/>
              <a:gd name="connsiteY211" fmla="*/ 1922722 h 2344739"/>
              <a:gd name="connsiteX212" fmla="*/ 597940 w 12193149"/>
              <a:gd name="connsiteY212" fmla="*/ 1879864 h 2344739"/>
              <a:gd name="connsiteX213" fmla="*/ 579683 w 12193149"/>
              <a:gd name="connsiteY213" fmla="*/ 1877212 h 2344739"/>
              <a:gd name="connsiteX214" fmla="*/ 572865 w 12193149"/>
              <a:gd name="connsiteY214" fmla="*/ 1877401 h 2344739"/>
              <a:gd name="connsiteX215" fmla="*/ 446247 w 12193149"/>
              <a:gd name="connsiteY215" fmla="*/ 1839371 h 2344739"/>
              <a:gd name="connsiteX216" fmla="*/ 405163 w 12193149"/>
              <a:gd name="connsiteY216" fmla="*/ 1833548 h 2344739"/>
              <a:gd name="connsiteX217" fmla="*/ 293583 w 12193149"/>
              <a:gd name="connsiteY217" fmla="*/ 1812852 h 2344739"/>
              <a:gd name="connsiteX218" fmla="*/ 119529 w 12193149"/>
              <a:gd name="connsiteY218" fmla="*/ 1761047 h 2344739"/>
              <a:gd name="connsiteX219" fmla="*/ 16674 w 12193149"/>
              <a:gd name="connsiteY219" fmla="*/ 1758191 h 2344739"/>
              <a:gd name="connsiteX220" fmla="*/ 1150 w 12193149"/>
              <a:gd name="connsiteY220" fmla="*/ 1752722 h 2344739"/>
              <a:gd name="connsiteX221" fmla="*/ 1148 w 12193149"/>
              <a:gd name="connsiteY221" fmla="*/ 222213 h 2344739"/>
              <a:gd name="connsiteX222" fmla="*/ 1148 w 12193149"/>
              <a:gd name="connsiteY222"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38590 w 12193149"/>
              <a:gd name="connsiteY65" fmla="*/ 1869293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585655 w 12193149"/>
              <a:gd name="connsiteY63" fmla="*/ 1795542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219707 w 12193149"/>
              <a:gd name="connsiteY105" fmla="*/ 2156680 h 2344739"/>
              <a:gd name="connsiteX106" fmla="*/ 7202249 w 12193149"/>
              <a:gd name="connsiteY106" fmla="*/ 2161230 h 2344739"/>
              <a:gd name="connsiteX107" fmla="*/ 7198152 w 12193149"/>
              <a:gd name="connsiteY107" fmla="*/ 2166588 h 2344739"/>
              <a:gd name="connsiteX108" fmla="*/ 7171956 w 12193149"/>
              <a:gd name="connsiteY108" fmla="*/ 2171236 h 2344739"/>
              <a:gd name="connsiteX109" fmla="*/ 7098136 w 12193149"/>
              <a:gd name="connsiteY109" fmla="*/ 2183464 h 2344739"/>
              <a:gd name="connsiteX110" fmla="*/ 7019644 w 12193149"/>
              <a:gd name="connsiteY110" fmla="*/ 2183090 h 2344739"/>
              <a:gd name="connsiteX111" fmla="*/ 6905294 w 12193149"/>
              <a:gd name="connsiteY111" fmla="*/ 2212596 h 2344739"/>
              <a:gd name="connsiteX112" fmla="*/ 6709370 w 12193149"/>
              <a:gd name="connsiteY112" fmla="*/ 2240551 h 2344739"/>
              <a:gd name="connsiteX113" fmla="*/ 6550602 w 12193149"/>
              <a:gd name="connsiteY113" fmla="*/ 2269327 h 2344739"/>
              <a:gd name="connsiteX114" fmla="*/ 6318708 w 12193149"/>
              <a:gd name="connsiteY114" fmla="*/ 2316127 h 2344739"/>
              <a:gd name="connsiteX115" fmla="*/ 6169822 w 12193149"/>
              <a:gd name="connsiteY115" fmla="*/ 2318214 h 2344739"/>
              <a:gd name="connsiteX116" fmla="*/ 6074996 w 12193149"/>
              <a:gd name="connsiteY116" fmla="*/ 2338676 h 2344739"/>
              <a:gd name="connsiteX117" fmla="*/ 6069677 w 12193149"/>
              <a:gd name="connsiteY117" fmla="*/ 2337139 h 2344739"/>
              <a:gd name="connsiteX118" fmla="*/ 6049786 w 12193149"/>
              <a:gd name="connsiteY118" fmla="*/ 2337822 h 2344739"/>
              <a:gd name="connsiteX119" fmla="*/ 6042433 w 12193149"/>
              <a:gd name="connsiteY119" fmla="*/ 2329473 h 2344739"/>
              <a:gd name="connsiteX120" fmla="*/ 6011238 w 12193149"/>
              <a:gd name="connsiteY120" fmla="*/ 2324380 h 2344739"/>
              <a:gd name="connsiteX121" fmla="*/ 5958523 w 12193149"/>
              <a:gd name="connsiteY121" fmla="*/ 2328024 h 2344739"/>
              <a:gd name="connsiteX122" fmla="*/ 5760067 w 12193149"/>
              <a:gd name="connsiteY122" fmla="*/ 2343716 h 2344739"/>
              <a:gd name="connsiteX123" fmla="*/ 5628108 w 12193149"/>
              <a:gd name="connsiteY123" fmla="*/ 2344739 h 2344739"/>
              <a:gd name="connsiteX124" fmla="*/ 5472054 w 12193149"/>
              <a:gd name="connsiteY124" fmla="*/ 2330719 h 2344739"/>
              <a:gd name="connsiteX125" fmla="*/ 5433909 w 12193149"/>
              <a:gd name="connsiteY125" fmla="*/ 2319466 h 2344739"/>
              <a:gd name="connsiteX126" fmla="*/ 5382817 w 12193149"/>
              <a:gd name="connsiteY126" fmla="*/ 2301764 h 2344739"/>
              <a:gd name="connsiteX127" fmla="*/ 5262912 w 12193149"/>
              <a:gd name="connsiteY127" fmla="*/ 2281347 h 2344739"/>
              <a:gd name="connsiteX128" fmla="*/ 5224109 w 12193149"/>
              <a:gd name="connsiteY128" fmla="*/ 2270223 h 2344739"/>
              <a:gd name="connsiteX129" fmla="*/ 5175808 w 12193149"/>
              <a:gd name="connsiteY129" fmla="*/ 2267233 h 2344739"/>
              <a:gd name="connsiteX130" fmla="*/ 5157702 w 12193149"/>
              <a:gd name="connsiteY130" fmla="*/ 2260010 h 2344739"/>
              <a:gd name="connsiteX131" fmla="*/ 5143747 w 12193149"/>
              <a:gd name="connsiteY131" fmla="*/ 2256610 h 2344739"/>
              <a:gd name="connsiteX132" fmla="*/ 5140744 w 12193149"/>
              <a:gd name="connsiteY132" fmla="*/ 2254509 h 2344739"/>
              <a:gd name="connsiteX133" fmla="*/ 5122807 w 12193149"/>
              <a:gd name="connsiteY133" fmla="*/ 2243656 h 2344739"/>
              <a:gd name="connsiteX134" fmla="*/ 5066938 w 12193149"/>
              <a:gd name="connsiteY134" fmla="*/ 2250227 h 2344739"/>
              <a:gd name="connsiteX135" fmla="*/ 5012662 w 12193149"/>
              <a:gd name="connsiteY135" fmla="*/ 2233846 h 2344739"/>
              <a:gd name="connsiteX136" fmla="*/ 4841589 w 12193149"/>
              <a:gd name="connsiteY136" fmla="*/ 2209829 h 2344739"/>
              <a:gd name="connsiteX137" fmla="*/ 4763595 w 12193149"/>
              <a:gd name="connsiteY137" fmla="*/ 2182061 h 2344739"/>
              <a:gd name="connsiteX138" fmla="*/ 4724334 w 12193149"/>
              <a:gd name="connsiteY138" fmla="*/ 2173047 h 2344739"/>
              <a:gd name="connsiteX139" fmla="*/ 4722324 w 12193149"/>
              <a:gd name="connsiteY139" fmla="*/ 2172298 h 2344739"/>
              <a:gd name="connsiteX140" fmla="*/ 4723259 w 12193149"/>
              <a:gd name="connsiteY140" fmla="*/ 2172087 h 2344739"/>
              <a:gd name="connsiteX141" fmla="*/ 4718350 w 12193149"/>
              <a:gd name="connsiteY141" fmla="*/ 2170817 h 2344739"/>
              <a:gd name="connsiteX142" fmla="*/ 4722324 w 12193149"/>
              <a:gd name="connsiteY142" fmla="*/ 2172298 h 2344739"/>
              <a:gd name="connsiteX143" fmla="*/ 4716674 w 12193149"/>
              <a:gd name="connsiteY143" fmla="*/ 2173573 h 2344739"/>
              <a:gd name="connsiteX144" fmla="*/ 4516962 w 12193149"/>
              <a:gd name="connsiteY144" fmla="*/ 2163671 h 2344739"/>
              <a:gd name="connsiteX145" fmla="*/ 4429691 w 12193149"/>
              <a:gd name="connsiteY145" fmla="*/ 2153020 h 2344739"/>
              <a:gd name="connsiteX146" fmla="*/ 4364023 w 12193149"/>
              <a:gd name="connsiteY146" fmla="*/ 2151674 h 2344739"/>
              <a:gd name="connsiteX147" fmla="*/ 4318114 w 12193149"/>
              <a:gd name="connsiteY147" fmla="*/ 2158289 h 2344739"/>
              <a:gd name="connsiteX148" fmla="*/ 4316258 w 12193149"/>
              <a:gd name="connsiteY148" fmla="*/ 2156948 h 2344739"/>
              <a:gd name="connsiteX149" fmla="*/ 4296292 w 12193149"/>
              <a:gd name="connsiteY149" fmla="*/ 2155069 h 2344739"/>
              <a:gd name="connsiteX150" fmla="*/ 4291212 w 12193149"/>
              <a:gd name="connsiteY150" fmla="*/ 2157986 h 2344739"/>
              <a:gd name="connsiteX151" fmla="*/ 4277290 w 12193149"/>
              <a:gd name="connsiteY151" fmla="*/ 2157740 h 2344739"/>
              <a:gd name="connsiteX152" fmla="*/ 4249265 w 12193149"/>
              <a:gd name="connsiteY152" fmla="*/ 2160064 h 2344739"/>
              <a:gd name="connsiteX153" fmla="*/ 4203199 w 12193149"/>
              <a:gd name="connsiteY153" fmla="*/ 2157269 h 2344739"/>
              <a:gd name="connsiteX154" fmla="*/ 4202893 w 12193149"/>
              <a:gd name="connsiteY154" fmla="*/ 2156010 h 2344739"/>
              <a:gd name="connsiteX155" fmla="*/ 4192396 w 12193149"/>
              <a:gd name="connsiteY155" fmla="*/ 2150376 h 2344739"/>
              <a:gd name="connsiteX156" fmla="*/ 4143893 w 12193149"/>
              <a:gd name="connsiteY156" fmla="*/ 2134511 h 2344739"/>
              <a:gd name="connsiteX157" fmla="*/ 4084245 w 12193149"/>
              <a:gd name="connsiteY157" fmla="*/ 2107978 h 2344739"/>
              <a:gd name="connsiteX158" fmla="*/ 4075694 w 12193149"/>
              <a:gd name="connsiteY158" fmla="*/ 2107143 h 2344739"/>
              <a:gd name="connsiteX159" fmla="*/ 4075575 w 12193149"/>
              <a:gd name="connsiteY159" fmla="*/ 2106844 h 2344739"/>
              <a:gd name="connsiteX160" fmla="*/ 4066658 w 12193149"/>
              <a:gd name="connsiteY160" fmla="*/ 2105400 h 2344739"/>
              <a:gd name="connsiteX161" fmla="*/ 4060102 w 12193149"/>
              <a:gd name="connsiteY161" fmla="*/ 2105618 h 2344739"/>
              <a:gd name="connsiteX162" fmla="*/ 4043512 w 12193149"/>
              <a:gd name="connsiteY162" fmla="*/ 2103997 h 2344739"/>
              <a:gd name="connsiteX163" fmla="*/ 4038145 w 12193149"/>
              <a:gd name="connsiteY163" fmla="*/ 2101563 h 2344739"/>
              <a:gd name="connsiteX164" fmla="*/ 4036511 w 12193149"/>
              <a:gd name="connsiteY164" fmla="*/ 2097896 h 2344739"/>
              <a:gd name="connsiteX165" fmla="*/ 4034926 w 12193149"/>
              <a:gd name="connsiteY165" fmla="*/ 2098131 h 2344739"/>
              <a:gd name="connsiteX166" fmla="*/ 4005686 w 12193149"/>
              <a:gd name="connsiteY166" fmla="*/ 2085563 h 2344739"/>
              <a:gd name="connsiteX167" fmla="*/ 3937994 w 12193149"/>
              <a:gd name="connsiteY167" fmla="*/ 2068106 h 2344739"/>
              <a:gd name="connsiteX168" fmla="*/ 3898423 w 12193149"/>
              <a:gd name="connsiteY168" fmla="*/ 2062451 h 2344739"/>
              <a:gd name="connsiteX169" fmla="*/ 3790908 w 12193149"/>
              <a:gd name="connsiteY169" fmla="*/ 2042213 h 2344739"/>
              <a:gd name="connsiteX170" fmla="*/ 3683661 w 12193149"/>
              <a:gd name="connsiteY170" fmla="*/ 2018290 h 2344739"/>
              <a:gd name="connsiteX171" fmla="*/ 3611183 w 12193149"/>
              <a:gd name="connsiteY171" fmla="*/ 1986019 h 2344739"/>
              <a:gd name="connsiteX172" fmla="*/ 3605003 w 12193149"/>
              <a:gd name="connsiteY172" fmla="*/ 1987381 h 2344739"/>
              <a:gd name="connsiteX173" fmla="*/ 3595884 w 12193149"/>
              <a:gd name="connsiteY173" fmla="*/ 1987545 h 2344739"/>
              <a:gd name="connsiteX174" fmla="*/ 3595649 w 12193149"/>
              <a:gd name="connsiteY174" fmla="*/ 1987276 h 2344739"/>
              <a:gd name="connsiteX175" fmla="*/ 3587126 w 12193149"/>
              <a:gd name="connsiteY175" fmla="*/ 1987966 h 2344739"/>
              <a:gd name="connsiteX176" fmla="*/ 3537283 w 12193149"/>
              <a:gd name="connsiteY176" fmla="*/ 1978267 h 2344739"/>
              <a:gd name="connsiteX177" fmla="*/ 3474371 w 12193149"/>
              <a:gd name="connsiteY177" fmla="*/ 1974606 h 2344739"/>
              <a:gd name="connsiteX178" fmla="*/ 3401876 w 12193149"/>
              <a:gd name="connsiteY178" fmla="*/ 1962558 h 2344739"/>
              <a:gd name="connsiteX179" fmla="*/ 3365036 w 12193149"/>
              <a:gd name="connsiteY179" fmla="*/ 1979510 h 2344739"/>
              <a:gd name="connsiteX180" fmla="*/ 3345174 w 12193149"/>
              <a:gd name="connsiteY180" fmla="*/ 1981192 h 2344739"/>
              <a:gd name="connsiteX181" fmla="*/ 3342846 w 12193149"/>
              <a:gd name="connsiteY181" fmla="*/ 1980217 h 2344739"/>
              <a:gd name="connsiteX182" fmla="*/ 3263504 w 12193149"/>
              <a:gd name="connsiteY182" fmla="*/ 1986094 h 2344739"/>
              <a:gd name="connsiteX183" fmla="*/ 3143704 w 12193149"/>
              <a:gd name="connsiteY183" fmla="*/ 1993869 h 2344739"/>
              <a:gd name="connsiteX184" fmla="*/ 3031439 w 12193149"/>
              <a:gd name="connsiteY184" fmla="*/ 1996512 h 2344739"/>
              <a:gd name="connsiteX185" fmla="*/ 2782717 w 12193149"/>
              <a:gd name="connsiteY185" fmla="*/ 2018333 h 2344739"/>
              <a:gd name="connsiteX186" fmla="*/ 2647675 w 12193149"/>
              <a:gd name="connsiteY186" fmla="*/ 2028869 h 2344739"/>
              <a:gd name="connsiteX187" fmla="*/ 2569176 w 12193149"/>
              <a:gd name="connsiteY187" fmla="*/ 2002628 h 2344739"/>
              <a:gd name="connsiteX188" fmla="*/ 2444403 w 12193149"/>
              <a:gd name="connsiteY188" fmla="*/ 2016529 h 2344739"/>
              <a:gd name="connsiteX189" fmla="*/ 2316260 w 12193149"/>
              <a:gd name="connsiteY189" fmla="*/ 2024996 h 2344739"/>
              <a:gd name="connsiteX190" fmla="*/ 2209726 w 12193149"/>
              <a:gd name="connsiteY190" fmla="*/ 2019763 h 2344739"/>
              <a:gd name="connsiteX191" fmla="*/ 2095813 w 12193149"/>
              <a:gd name="connsiteY191" fmla="*/ 2003052 h 2344739"/>
              <a:gd name="connsiteX192" fmla="*/ 1998504 w 12193149"/>
              <a:gd name="connsiteY192" fmla="*/ 1995032 h 2344739"/>
              <a:gd name="connsiteX193" fmla="*/ 1929320 w 12193149"/>
              <a:gd name="connsiteY193" fmla="*/ 2016977 h 2344739"/>
              <a:gd name="connsiteX194" fmla="*/ 1922798 w 12193149"/>
              <a:gd name="connsiteY194" fmla="*/ 2012146 h 2344739"/>
              <a:gd name="connsiteX195" fmla="*/ 1874228 w 12193149"/>
              <a:gd name="connsiteY195" fmla="*/ 2013741 h 2344739"/>
              <a:gd name="connsiteX196" fmla="*/ 1787803 w 12193149"/>
              <a:gd name="connsiteY196" fmla="*/ 2041363 h 2344739"/>
              <a:gd name="connsiteX197" fmla="*/ 1739352 w 12193149"/>
              <a:gd name="connsiteY197" fmla="*/ 2036312 h 2344739"/>
              <a:gd name="connsiteX198" fmla="*/ 1676219 w 12193149"/>
              <a:gd name="connsiteY198" fmla="*/ 2019963 h 2344739"/>
              <a:gd name="connsiteX199" fmla="*/ 1609817 w 12193149"/>
              <a:gd name="connsiteY199" fmla="*/ 2013066 h 2344739"/>
              <a:gd name="connsiteX200" fmla="*/ 1497258 w 12193149"/>
              <a:gd name="connsiteY200" fmla="*/ 1987476 h 2344739"/>
              <a:gd name="connsiteX201" fmla="*/ 1151127 w 12193149"/>
              <a:gd name="connsiteY201" fmla="*/ 1938041 h 2344739"/>
              <a:gd name="connsiteX202" fmla="*/ 859417 w 12193149"/>
              <a:gd name="connsiteY202" fmla="*/ 1928608 h 2344739"/>
              <a:gd name="connsiteX203" fmla="*/ 838688 w 12193149"/>
              <a:gd name="connsiteY203" fmla="*/ 1929821 h 2344739"/>
              <a:gd name="connsiteX204" fmla="*/ 817957 w 12193149"/>
              <a:gd name="connsiteY204" fmla="*/ 1927857 h 2344739"/>
              <a:gd name="connsiteX205" fmla="*/ 812654 w 12193149"/>
              <a:gd name="connsiteY205" fmla="*/ 1930751 h 2344739"/>
              <a:gd name="connsiteX206" fmla="*/ 721195 w 12193149"/>
              <a:gd name="connsiteY206" fmla="*/ 1929661 h 2344739"/>
              <a:gd name="connsiteX207" fmla="*/ 720890 w 12193149"/>
              <a:gd name="connsiteY207" fmla="*/ 1928399 h 2344739"/>
              <a:gd name="connsiteX208" fmla="*/ 710023 w 12193149"/>
              <a:gd name="connsiteY208" fmla="*/ 1922722 h 2344739"/>
              <a:gd name="connsiteX209" fmla="*/ 597940 w 12193149"/>
              <a:gd name="connsiteY209" fmla="*/ 1879864 h 2344739"/>
              <a:gd name="connsiteX210" fmla="*/ 579683 w 12193149"/>
              <a:gd name="connsiteY210" fmla="*/ 1877212 h 2344739"/>
              <a:gd name="connsiteX211" fmla="*/ 572865 w 12193149"/>
              <a:gd name="connsiteY211" fmla="*/ 1877401 h 2344739"/>
              <a:gd name="connsiteX212" fmla="*/ 446247 w 12193149"/>
              <a:gd name="connsiteY212" fmla="*/ 1839371 h 2344739"/>
              <a:gd name="connsiteX213" fmla="*/ 405163 w 12193149"/>
              <a:gd name="connsiteY213" fmla="*/ 1833548 h 2344739"/>
              <a:gd name="connsiteX214" fmla="*/ 293583 w 12193149"/>
              <a:gd name="connsiteY214" fmla="*/ 1812852 h 2344739"/>
              <a:gd name="connsiteX215" fmla="*/ 119529 w 12193149"/>
              <a:gd name="connsiteY215" fmla="*/ 1761047 h 2344739"/>
              <a:gd name="connsiteX216" fmla="*/ 16674 w 12193149"/>
              <a:gd name="connsiteY216" fmla="*/ 1758191 h 2344739"/>
              <a:gd name="connsiteX217" fmla="*/ 1150 w 12193149"/>
              <a:gd name="connsiteY217" fmla="*/ 1752722 h 2344739"/>
              <a:gd name="connsiteX218" fmla="*/ 1148 w 12193149"/>
              <a:gd name="connsiteY218" fmla="*/ 222213 h 2344739"/>
              <a:gd name="connsiteX219" fmla="*/ 1148 w 12193149"/>
              <a:gd name="connsiteY219"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590693 w 12193149"/>
              <a:gd name="connsiteY23" fmla="*/ 963777 h 2344739"/>
              <a:gd name="connsiteX24" fmla="*/ 11506817 w 12193149"/>
              <a:gd name="connsiteY24" fmla="*/ 1033623 h 2344739"/>
              <a:gd name="connsiteX25" fmla="*/ 11280332 w 12193149"/>
              <a:gd name="connsiteY25" fmla="*/ 1223571 h 2344739"/>
              <a:gd name="connsiteX26" fmla="*/ 11228309 w 12193149"/>
              <a:gd name="connsiteY26" fmla="*/ 1276236 h 2344739"/>
              <a:gd name="connsiteX27" fmla="*/ 11218087 w 12193149"/>
              <a:gd name="connsiteY27" fmla="*/ 1275961 h 2344739"/>
              <a:gd name="connsiteX28" fmla="*/ 11217184 w 12193149"/>
              <a:gd name="connsiteY28" fmla="*/ 1275018 h 2344739"/>
              <a:gd name="connsiteX29" fmla="*/ 11188885 w 12193149"/>
              <a:gd name="connsiteY29" fmla="*/ 1292383 h 2344739"/>
              <a:gd name="connsiteX30" fmla="*/ 11184501 w 12193149"/>
              <a:gd name="connsiteY30" fmla="*/ 1292525 h 2344739"/>
              <a:gd name="connsiteX31" fmla="*/ 11166854 w 12193149"/>
              <a:gd name="connsiteY31" fmla="*/ 1306612 h 2344739"/>
              <a:gd name="connsiteX32" fmla="*/ 11157311 w 12193149"/>
              <a:gd name="connsiteY32" fmla="*/ 1312414 h 2344739"/>
              <a:gd name="connsiteX33" fmla="*/ 11155496 w 12193149"/>
              <a:gd name="connsiteY33" fmla="*/ 1317097 h 2344739"/>
              <a:gd name="connsiteX34" fmla="*/ 11140961 w 12193149"/>
              <a:gd name="connsiteY34" fmla="*/ 1324115 h 2344739"/>
              <a:gd name="connsiteX35" fmla="*/ 11138961 w 12193149"/>
              <a:gd name="connsiteY35" fmla="*/ 1323772 h 2344739"/>
              <a:gd name="connsiteX36" fmla="*/ 11128208 w 12193149"/>
              <a:gd name="connsiteY36" fmla="*/ 1333832 h 2344739"/>
              <a:gd name="connsiteX37" fmla="*/ 11120691 w 12193149"/>
              <a:gd name="connsiteY37" fmla="*/ 1347424 h 2344739"/>
              <a:gd name="connsiteX38" fmla="*/ 10894683 w 12193149"/>
              <a:gd name="connsiteY38" fmla="*/ 1473399 h 2344739"/>
              <a:gd name="connsiteX39" fmla="*/ 10773300 w 12193149"/>
              <a:gd name="connsiteY39" fmla="*/ 1523191 h 2344739"/>
              <a:gd name="connsiteX40" fmla="*/ 10627668 w 12193149"/>
              <a:gd name="connsiteY40" fmla="*/ 1559229 h 2344739"/>
              <a:gd name="connsiteX41" fmla="*/ 10581895 w 12193149"/>
              <a:gd name="connsiteY41" fmla="*/ 1568689 h 2344739"/>
              <a:gd name="connsiteX42" fmla="*/ 10547790 w 12193149"/>
              <a:gd name="connsiteY42" fmla="*/ 1598423 h 2344739"/>
              <a:gd name="connsiteX43" fmla="*/ 10529643 w 12193149"/>
              <a:gd name="connsiteY43" fmla="*/ 1596907 h 2344739"/>
              <a:gd name="connsiteX44" fmla="*/ 10526446 w 12193149"/>
              <a:gd name="connsiteY44" fmla="*/ 1596411 h 2344739"/>
              <a:gd name="connsiteX45" fmla="*/ 10515129 w 12193149"/>
              <a:gd name="connsiteY45" fmla="*/ 1599537 h 2344739"/>
              <a:gd name="connsiteX46" fmla="*/ 10491735 w 12193149"/>
              <a:gd name="connsiteY46" fmla="*/ 1594156 h 2344739"/>
              <a:gd name="connsiteX47" fmla="*/ 10471418 w 12193149"/>
              <a:gd name="connsiteY47" fmla="*/ 1601693 h 2344739"/>
              <a:gd name="connsiteX48" fmla="*/ 10377042 w 12193149"/>
              <a:gd name="connsiteY48" fmla="*/ 1644598 h 2344739"/>
              <a:gd name="connsiteX49" fmla="*/ 10319338 w 12193149"/>
              <a:gd name="connsiteY49" fmla="*/ 1666221 h 2344739"/>
              <a:gd name="connsiteX50" fmla="*/ 10295467 w 12193149"/>
              <a:gd name="connsiteY50" fmla="*/ 1668079 h 2344739"/>
              <a:gd name="connsiteX51" fmla="*/ 10263443 w 12193149"/>
              <a:gd name="connsiteY51" fmla="*/ 1674948 h 2344739"/>
              <a:gd name="connsiteX52" fmla="*/ 10205418 w 12193149"/>
              <a:gd name="connsiteY52" fmla="*/ 1682149 h 2344739"/>
              <a:gd name="connsiteX53" fmla="*/ 10177759 w 12193149"/>
              <a:gd name="connsiteY53" fmla="*/ 1692943 h 2344739"/>
              <a:gd name="connsiteX54" fmla="*/ 10165070 w 12193149"/>
              <a:gd name="connsiteY54" fmla="*/ 1693739 h 2344739"/>
              <a:gd name="connsiteX55" fmla="*/ 10156308 w 12193149"/>
              <a:gd name="connsiteY55" fmla="*/ 1707487 h 2344739"/>
              <a:gd name="connsiteX56" fmla="*/ 10118267 w 12193149"/>
              <a:gd name="connsiteY56" fmla="*/ 1731142 h 2344739"/>
              <a:gd name="connsiteX57" fmla="*/ 10083317 w 12193149"/>
              <a:gd name="connsiteY57" fmla="*/ 1743296 h 2344739"/>
              <a:gd name="connsiteX58" fmla="*/ 10040388 w 12193149"/>
              <a:gd name="connsiteY58" fmla="*/ 1741632 h 2344739"/>
              <a:gd name="connsiteX59" fmla="*/ 9961167 w 12193149"/>
              <a:gd name="connsiteY59" fmla="*/ 1757147 h 2344739"/>
              <a:gd name="connsiteX60" fmla="*/ 9848940 w 12193149"/>
              <a:gd name="connsiteY60" fmla="*/ 1763915 h 2344739"/>
              <a:gd name="connsiteX61" fmla="*/ 9729457 w 12193149"/>
              <a:gd name="connsiteY61" fmla="*/ 1784122 h 2344739"/>
              <a:gd name="connsiteX62" fmla="*/ 9613704 w 12193149"/>
              <a:gd name="connsiteY62" fmla="*/ 1812371 h 2344739"/>
              <a:gd name="connsiteX63" fmla="*/ 9338590 w 12193149"/>
              <a:gd name="connsiteY63" fmla="*/ 1869293 h 2344739"/>
              <a:gd name="connsiteX64" fmla="*/ 9232518 w 12193149"/>
              <a:gd name="connsiteY64" fmla="*/ 1893149 h 2344739"/>
              <a:gd name="connsiteX65" fmla="*/ 9156690 w 12193149"/>
              <a:gd name="connsiteY65" fmla="*/ 1903228 h 2344739"/>
              <a:gd name="connsiteX66" fmla="*/ 9054601 w 12193149"/>
              <a:gd name="connsiteY66" fmla="*/ 1910755 h 2344739"/>
              <a:gd name="connsiteX67" fmla="*/ 9006634 w 12193149"/>
              <a:gd name="connsiteY67" fmla="*/ 1914040 h 2344739"/>
              <a:gd name="connsiteX68" fmla="*/ 9006349 w 12193149"/>
              <a:gd name="connsiteY68" fmla="*/ 1913800 h 2344739"/>
              <a:gd name="connsiteX69" fmla="*/ 8997380 w 12193149"/>
              <a:gd name="connsiteY69" fmla="*/ 1915011 h 2344739"/>
              <a:gd name="connsiteX70" fmla="*/ 8991542 w 12193149"/>
              <a:gd name="connsiteY70" fmla="*/ 1917072 h 2344739"/>
              <a:gd name="connsiteX71" fmla="*/ 8975485 w 12193149"/>
              <a:gd name="connsiteY71" fmla="*/ 1920298 h 2344739"/>
              <a:gd name="connsiteX72" fmla="*/ 8969159 w 12193149"/>
              <a:gd name="connsiteY72" fmla="*/ 1919598 h 2344739"/>
              <a:gd name="connsiteX73" fmla="*/ 8964196 w 12193149"/>
              <a:gd name="connsiteY73" fmla="*/ 1917373 h 2344739"/>
              <a:gd name="connsiteX74" fmla="*/ 8930136 w 12193149"/>
              <a:gd name="connsiteY74" fmla="*/ 1914185 h 2344739"/>
              <a:gd name="connsiteX75" fmla="*/ 8753592 w 12193149"/>
              <a:gd name="connsiteY75" fmla="*/ 1933417 h 2344739"/>
              <a:gd name="connsiteX76" fmla="*/ 8708995 w 12193149"/>
              <a:gd name="connsiteY76" fmla="*/ 1935518 h 2344739"/>
              <a:gd name="connsiteX77" fmla="*/ 8597219 w 12193149"/>
              <a:gd name="connsiteY77" fmla="*/ 1944090 h 2344739"/>
              <a:gd name="connsiteX78" fmla="*/ 8526378 w 12193149"/>
              <a:gd name="connsiteY78" fmla="*/ 1929248 h 2344739"/>
              <a:gd name="connsiteX79" fmla="*/ 8512131 w 12193149"/>
              <a:gd name="connsiteY79" fmla="*/ 1935163 h 2344739"/>
              <a:gd name="connsiteX80" fmla="*/ 8507315 w 12193149"/>
              <a:gd name="connsiteY80" fmla="*/ 1938164 h 2344739"/>
              <a:gd name="connsiteX81" fmla="*/ 8499116 w 12193149"/>
              <a:gd name="connsiteY81" fmla="*/ 1940902 h 2344739"/>
              <a:gd name="connsiteX82" fmla="*/ 8498742 w 12193149"/>
              <a:gd name="connsiteY82" fmla="*/ 1940723 h 2344739"/>
              <a:gd name="connsiteX83" fmla="*/ 8491397 w 12193149"/>
              <a:gd name="connsiteY83" fmla="*/ 1943773 h 2344739"/>
              <a:gd name="connsiteX84" fmla="*/ 8368330 w 12193149"/>
              <a:gd name="connsiteY84" fmla="*/ 1957815 h 2344739"/>
              <a:gd name="connsiteX85" fmla="*/ 8354947 w 12193149"/>
              <a:gd name="connsiteY85" fmla="*/ 1958009 h 2344739"/>
              <a:gd name="connsiteX86" fmla="*/ 8321252 w 12193149"/>
              <a:gd name="connsiteY86" fmla="*/ 1974587 h 2344739"/>
              <a:gd name="connsiteX87" fmla="*/ 8315581 w 12193149"/>
              <a:gd name="connsiteY87" fmla="*/ 1974913 h 2344739"/>
              <a:gd name="connsiteX88" fmla="*/ 8296322 w 12193149"/>
              <a:gd name="connsiteY88" fmla="*/ 1988808 h 2344739"/>
              <a:gd name="connsiteX89" fmla="*/ 8285424 w 12193149"/>
              <a:gd name="connsiteY89" fmla="*/ 1994631 h 2344739"/>
              <a:gd name="connsiteX90" fmla="*/ 8284298 w 12193149"/>
              <a:gd name="connsiteY90" fmla="*/ 1999074 h 2344739"/>
              <a:gd name="connsiteX91" fmla="*/ 8267224 w 12193149"/>
              <a:gd name="connsiteY91" fmla="*/ 2006249 h 2344739"/>
              <a:gd name="connsiteX92" fmla="*/ 8264525 w 12193149"/>
              <a:gd name="connsiteY92" fmla="*/ 2006019 h 2344739"/>
              <a:gd name="connsiteX93" fmla="*/ 8253181 w 12193149"/>
              <a:gd name="connsiteY93" fmla="*/ 2015862 h 2344739"/>
              <a:gd name="connsiteX94" fmla="*/ 8246982 w 12193149"/>
              <a:gd name="connsiteY94" fmla="*/ 2028854 h 2344739"/>
              <a:gd name="connsiteX95" fmla="*/ 8091420 w 12193149"/>
              <a:gd name="connsiteY95" fmla="*/ 2075015 h 2344739"/>
              <a:gd name="connsiteX96" fmla="*/ 7906555 w 12193149"/>
              <a:gd name="connsiteY96" fmla="*/ 2116988 h 2344739"/>
              <a:gd name="connsiteX97" fmla="*/ 7719893 w 12193149"/>
              <a:gd name="connsiteY97" fmla="*/ 2142703 h 2344739"/>
              <a:gd name="connsiteX98" fmla="*/ 7615495 w 12193149"/>
              <a:gd name="connsiteY98" fmla="*/ 2139232 h 2344739"/>
              <a:gd name="connsiteX99" fmla="*/ 7528691 w 12193149"/>
              <a:gd name="connsiteY99" fmla="*/ 2145060 h 2344739"/>
              <a:gd name="connsiteX100" fmla="*/ 7520719 w 12193149"/>
              <a:gd name="connsiteY100" fmla="*/ 2147613 h 2344739"/>
              <a:gd name="connsiteX101" fmla="*/ 7508559 w 12193149"/>
              <a:gd name="connsiteY101" fmla="*/ 2148948 h 2344739"/>
              <a:gd name="connsiteX102" fmla="*/ 7508188 w 12193149"/>
              <a:gd name="connsiteY102" fmla="*/ 2148621 h 2344739"/>
              <a:gd name="connsiteX103" fmla="*/ 7496943 w 12193149"/>
              <a:gd name="connsiteY103" fmla="*/ 2150573 h 2344739"/>
              <a:gd name="connsiteX104" fmla="*/ 7219707 w 12193149"/>
              <a:gd name="connsiteY104" fmla="*/ 2156680 h 2344739"/>
              <a:gd name="connsiteX105" fmla="*/ 7202249 w 12193149"/>
              <a:gd name="connsiteY105" fmla="*/ 2161230 h 2344739"/>
              <a:gd name="connsiteX106" fmla="*/ 7198152 w 12193149"/>
              <a:gd name="connsiteY106" fmla="*/ 2166588 h 2344739"/>
              <a:gd name="connsiteX107" fmla="*/ 7171956 w 12193149"/>
              <a:gd name="connsiteY107" fmla="*/ 2171236 h 2344739"/>
              <a:gd name="connsiteX108" fmla="*/ 7098136 w 12193149"/>
              <a:gd name="connsiteY108" fmla="*/ 2183464 h 2344739"/>
              <a:gd name="connsiteX109" fmla="*/ 7019644 w 12193149"/>
              <a:gd name="connsiteY109" fmla="*/ 2183090 h 2344739"/>
              <a:gd name="connsiteX110" fmla="*/ 6905294 w 12193149"/>
              <a:gd name="connsiteY110" fmla="*/ 2212596 h 2344739"/>
              <a:gd name="connsiteX111" fmla="*/ 6709370 w 12193149"/>
              <a:gd name="connsiteY111" fmla="*/ 2240551 h 2344739"/>
              <a:gd name="connsiteX112" fmla="*/ 6550602 w 12193149"/>
              <a:gd name="connsiteY112" fmla="*/ 2269327 h 2344739"/>
              <a:gd name="connsiteX113" fmla="*/ 6318708 w 12193149"/>
              <a:gd name="connsiteY113" fmla="*/ 2316127 h 2344739"/>
              <a:gd name="connsiteX114" fmla="*/ 6169822 w 12193149"/>
              <a:gd name="connsiteY114" fmla="*/ 2318214 h 2344739"/>
              <a:gd name="connsiteX115" fmla="*/ 6074996 w 12193149"/>
              <a:gd name="connsiteY115" fmla="*/ 2338676 h 2344739"/>
              <a:gd name="connsiteX116" fmla="*/ 6069677 w 12193149"/>
              <a:gd name="connsiteY116" fmla="*/ 2337139 h 2344739"/>
              <a:gd name="connsiteX117" fmla="*/ 6049786 w 12193149"/>
              <a:gd name="connsiteY117" fmla="*/ 2337822 h 2344739"/>
              <a:gd name="connsiteX118" fmla="*/ 6042433 w 12193149"/>
              <a:gd name="connsiteY118" fmla="*/ 2329473 h 2344739"/>
              <a:gd name="connsiteX119" fmla="*/ 6011238 w 12193149"/>
              <a:gd name="connsiteY119" fmla="*/ 2324380 h 2344739"/>
              <a:gd name="connsiteX120" fmla="*/ 5958523 w 12193149"/>
              <a:gd name="connsiteY120" fmla="*/ 2328024 h 2344739"/>
              <a:gd name="connsiteX121" fmla="*/ 5760067 w 12193149"/>
              <a:gd name="connsiteY121" fmla="*/ 2343716 h 2344739"/>
              <a:gd name="connsiteX122" fmla="*/ 5628108 w 12193149"/>
              <a:gd name="connsiteY122" fmla="*/ 2344739 h 2344739"/>
              <a:gd name="connsiteX123" fmla="*/ 5472054 w 12193149"/>
              <a:gd name="connsiteY123" fmla="*/ 2330719 h 2344739"/>
              <a:gd name="connsiteX124" fmla="*/ 5433909 w 12193149"/>
              <a:gd name="connsiteY124" fmla="*/ 2319466 h 2344739"/>
              <a:gd name="connsiteX125" fmla="*/ 5382817 w 12193149"/>
              <a:gd name="connsiteY125" fmla="*/ 2301764 h 2344739"/>
              <a:gd name="connsiteX126" fmla="*/ 5262912 w 12193149"/>
              <a:gd name="connsiteY126" fmla="*/ 2281347 h 2344739"/>
              <a:gd name="connsiteX127" fmla="*/ 5224109 w 12193149"/>
              <a:gd name="connsiteY127" fmla="*/ 2270223 h 2344739"/>
              <a:gd name="connsiteX128" fmla="*/ 5175808 w 12193149"/>
              <a:gd name="connsiteY128" fmla="*/ 2267233 h 2344739"/>
              <a:gd name="connsiteX129" fmla="*/ 5157702 w 12193149"/>
              <a:gd name="connsiteY129" fmla="*/ 2260010 h 2344739"/>
              <a:gd name="connsiteX130" fmla="*/ 5143747 w 12193149"/>
              <a:gd name="connsiteY130" fmla="*/ 2256610 h 2344739"/>
              <a:gd name="connsiteX131" fmla="*/ 5140744 w 12193149"/>
              <a:gd name="connsiteY131" fmla="*/ 2254509 h 2344739"/>
              <a:gd name="connsiteX132" fmla="*/ 5122807 w 12193149"/>
              <a:gd name="connsiteY132" fmla="*/ 2243656 h 2344739"/>
              <a:gd name="connsiteX133" fmla="*/ 5066938 w 12193149"/>
              <a:gd name="connsiteY133" fmla="*/ 2250227 h 2344739"/>
              <a:gd name="connsiteX134" fmla="*/ 5012662 w 12193149"/>
              <a:gd name="connsiteY134" fmla="*/ 2233846 h 2344739"/>
              <a:gd name="connsiteX135" fmla="*/ 4841589 w 12193149"/>
              <a:gd name="connsiteY135" fmla="*/ 2209829 h 2344739"/>
              <a:gd name="connsiteX136" fmla="*/ 4763595 w 12193149"/>
              <a:gd name="connsiteY136" fmla="*/ 2182061 h 2344739"/>
              <a:gd name="connsiteX137" fmla="*/ 4724334 w 12193149"/>
              <a:gd name="connsiteY137" fmla="*/ 2173047 h 2344739"/>
              <a:gd name="connsiteX138" fmla="*/ 4722324 w 12193149"/>
              <a:gd name="connsiteY138" fmla="*/ 2172298 h 2344739"/>
              <a:gd name="connsiteX139" fmla="*/ 4723259 w 12193149"/>
              <a:gd name="connsiteY139" fmla="*/ 2172087 h 2344739"/>
              <a:gd name="connsiteX140" fmla="*/ 4718350 w 12193149"/>
              <a:gd name="connsiteY140" fmla="*/ 2170817 h 2344739"/>
              <a:gd name="connsiteX141" fmla="*/ 4722324 w 12193149"/>
              <a:gd name="connsiteY141" fmla="*/ 2172298 h 2344739"/>
              <a:gd name="connsiteX142" fmla="*/ 4716674 w 12193149"/>
              <a:gd name="connsiteY142" fmla="*/ 2173573 h 2344739"/>
              <a:gd name="connsiteX143" fmla="*/ 4516962 w 12193149"/>
              <a:gd name="connsiteY143" fmla="*/ 2163671 h 2344739"/>
              <a:gd name="connsiteX144" fmla="*/ 4429691 w 12193149"/>
              <a:gd name="connsiteY144" fmla="*/ 2153020 h 2344739"/>
              <a:gd name="connsiteX145" fmla="*/ 4364023 w 12193149"/>
              <a:gd name="connsiteY145" fmla="*/ 2151674 h 2344739"/>
              <a:gd name="connsiteX146" fmla="*/ 4318114 w 12193149"/>
              <a:gd name="connsiteY146" fmla="*/ 2158289 h 2344739"/>
              <a:gd name="connsiteX147" fmla="*/ 4316258 w 12193149"/>
              <a:gd name="connsiteY147" fmla="*/ 2156948 h 2344739"/>
              <a:gd name="connsiteX148" fmla="*/ 4296292 w 12193149"/>
              <a:gd name="connsiteY148" fmla="*/ 2155069 h 2344739"/>
              <a:gd name="connsiteX149" fmla="*/ 4291212 w 12193149"/>
              <a:gd name="connsiteY149" fmla="*/ 2157986 h 2344739"/>
              <a:gd name="connsiteX150" fmla="*/ 4277290 w 12193149"/>
              <a:gd name="connsiteY150" fmla="*/ 2157740 h 2344739"/>
              <a:gd name="connsiteX151" fmla="*/ 4249265 w 12193149"/>
              <a:gd name="connsiteY151" fmla="*/ 2160064 h 2344739"/>
              <a:gd name="connsiteX152" fmla="*/ 4203199 w 12193149"/>
              <a:gd name="connsiteY152" fmla="*/ 2157269 h 2344739"/>
              <a:gd name="connsiteX153" fmla="*/ 4202893 w 12193149"/>
              <a:gd name="connsiteY153" fmla="*/ 2156010 h 2344739"/>
              <a:gd name="connsiteX154" fmla="*/ 4192396 w 12193149"/>
              <a:gd name="connsiteY154" fmla="*/ 2150376 h 2344739"/>
              <a:gd name="connsiteX155" fmla="*/ 4143893 w 12193149"/>
              <a:gd name="connsiteY155" fmla="*/ 2134511 h 2344739"/>
              <a:gd name="connsiteX156" fmla="*/ 4084245 w 12193149"/>
              <a:gd name="connsiteY156" fmla="*/ 2107978 h 2344739"/>
              <a:gd name="connsiteX157" fmla="*/ 4075694 w 12193149"/>
              <a:gd name="connsiteY157" fmla="*/ 2107143 h 2344739"/>
              <a:gd name="connsiteX158" fmla="*/ 4075575 w 12193149"/>
              <a:gd name="connsiteY158" fmla="*/ 2106844 h 2344739"/>
              <a:gd name="connsiteX159" fmla="*/ 4066658 w 12193149"/>
              <a:gd name="connsiteY159" fmla="*/ 2105400 h 2344739"/>
              <a:gd name="connsiteX160" fmla="*/ 4060102 w 12193149"/>
              <a:gd name="connsiteY160" fmla="*/ 2105618 h 2344739"/>
              <a:gd name="connsiteX161" fmla="*/ 4043512 w 12193149"/>
              <a:gd name="connsiteY161" fmla="*/ 2103997 h 2344739"/>
              <a:gd name="connsiteX162" fmla="*/ 4038145 w 12193149"/>
              <a:gd name="connsiteY162" fmla="*/ 2101563 h 2344739"/>
              <a:gd name="connsiteX163" fmla="*/ 4036511 w 12193149"/>
              <a:gd name="connsiteY163" fmla="*/ 2097896 h 2344739"/>
              <a:gd name="connsiteX164" fmla="*/ 4034926 w 12193149"/>
              <a:gd name="connsiteY164" fmla="*/ 2098131 h 2344739"/>
              <a:gd name="connsiteX165" fmla="*/ 4005686 w 12193149"/>
              <a:gd name="connsiteY165" fmla="*/ 2085563 h 2344739"/>
              <a:gd name="connsiteX166" fmla="*/ 3937994 w 12193149"/>
              <a:gd name="connsiteY166" fmla="*/ 2068106 h 2344739"/>
              <a:gd name="connsiteX167" fmla="*/ 3898423 w 12193149"/>
              <a:gd name="connsiteY167" fmla="*/ 2062451 h 2344739"/>
              <a:gd name="connsiteX168" fmla="*/ 3790908 w 12193149"/>
              <a:gd name="connsiteY168" fmla="*/ 2042213 h 2344739"/>
              <a:gd name="connsiteX169" fmla="*/ 3683661 w 12193149"/>
              <a:gd name="connsiteY169" fmla="*/ 2018290 h 2344739"/>
              <a:gd name="connsiteX170" fmla="*/ 3611183 w 12193149"/>
              <a:gd name="connsiteY170" fmla="*/ 1986019 h 2344739"/>
              <a:gd name="connsiteX171" fmla="*/ 3605003 w 12193149"/>
              <a:gd name="connsiteY171" fmla="*/ 1987381 h 2344739"/>
              <a:gd name="connsiteX172" fmla="*/ 3595884 w 12193149"/>
              <a:gd name="connsiteY172" fmla="*/ 1987545 h 2344739"/>
              <a:gd name="connsiteX173" fmla="*/ 3595649 w 12193149"/>
              <a:gd name="connsiteY173" fmla="*/ 1987276 h 2344739"/>
              <a:gd name="connsiteX174" fmla="*/ 3587126 w 12193149"/>
              <a:gd name="connsiteY174" fmla="*/ 1987966 h 2344739"/>
              <a:gd name="connsiteX175" fmla="*/ 3537283 w 12193149"/>
              <a:gd name="connsiteY175" fmla="*/ 1978267 h 2344739"/>
              <a:gd name="connsiteX176" fmla="*/ 3474371 w 12193149"/>
              <a:gd name="connsiteY176" fmla="*/ 1974606 h 2344739"/>
              <a:gd name="connsiteX177" fmla="*/ 3401876 w 12193149"/>
              <a:gd name="connsiteY177" fmla="*/ 1962558 h 2344739"/>
              <a:gd name="connsiteX178" fmla="*/ 3365036 w 12193149"/>
              <a:gd name="connsiteY178" fmla="*/ 1979510 h 2344739"/>
              <a:gd name="connsiteX179" fmla="*/ 3345174 w 12193149"/>
              <a:gd name="connsiteY179" fmla="*/ 1981192 h 2344739"/>
              <a:gd name="connsiteX180" fmla="*/ 3342846 w 12193149"/>
              <a:gd name="connsiteY180" fmla="*/ 1980217 h 2344739"/>
              <a:gd name="connsiteX181" fmla="*/ 3263504 w 12193149"/>
              <a:gd name="connsiteY181" fmla="*/ 1986094 h 2344739"/>
              <a:gd name="connsiteX182" fmla="*/ 3143704 w 12193149"/>
              <a:gd name="connsiteY182" fmla="*/ 1993869 h 2344739"/>
              <a:gd name="connsiteX183" fmla="*/ 3031439 w 12193149"/>
              <a:gd name="connsiteY183" fmla="*/ 1996512 h 2344739"/>
              <a:gd name="connsiteX184" fmla="*/ 2782717 w 12193149"/>
              <a:gd name="connsiteY184" fmla="*/ 2018333 h 2344739"/>
              <a:gd name="connsiteX185" fmla="*/ 2647675 w 12193149"/>
              <a:gd name="connsiteY185" fmla="*/ 2028869 h 2344739"/>
              <a:gd name="connsiteX186" fmla="*/ 2569176 w 12193149"/>
              <a:gd name="connsiteY186" fmla="*/ 2002628 h 2344739"/>
              <a:gd name="connsiteX187" fmla="*/ 2444403 w 12193149"/>
              <a:gd name="connsiteY187" fmla="*/ 2016529 h 2344739"/>
              <a:gd name="connsiteX188" fmla="*/ 2316260 w 12193149"/>
              <a:gd name="connsiteY188" fmla="*/ 2024996 h 2344739"/>
              <a:gd name="connsiteX189" fmla="*/ 2209726 w 12193149"/>
              <a:gd name="connsiteY189" fmla="*/ 2019763 h 2344739"/>
              <a:gd name="connsiteX190" fmla="*/ 2095813 w 12193149"/>
              <a:gd name="connsiteY190" fmla="*/ 2003052 h 2344739"/>
              <a:gd name="connsiteX191" fmla="*/ 1998504 w 12193149"/>
              <a:gd name="connsiteY191" fmla="*/ 1995032 h 2344739"/>
              <a:gd name="connsiteX192" fmla="*/ 1929320 w 12193149"/>
              <a:gd name="connsiteY192" fmla="*/ 2016977 h 2344739"/>
              <a:gd name="connsiteX193" fmla="*/ 1922798 w 12193149"/>
              <a:gd name="connsiteY193" fmla="*/ 2012146 h 2344739"/>
              <a:gd name="connsiteX194" fmla="*/ 1874228 w 12193149"/>
              <a:gd name="connsiteY194" fmla="*/ 2013741 h 2344739"/>
              <a:gd name="connsiteX195" fmla="*/ 1787803 w 12193149"/>
              <a:gd name="connsiteY195" fmla="*/ 2041363 h 2344739"/>
              <a:gd name="connsiteX196" fmla="*/ 1739352 w 12193149"/>
              <a:gd name="connsiteY196" fmla="*/ 2036312 h 2344739"/>
              <a:gd name="connsiteX197" fmla="*/ 1676219 w 12193149"/>
              <a:gd name="connsiteY197" fmla="*/ 2019963 h 2344739"/>
              <a:gd name="connsiteX198" fmla="*/ 1609817 w 12193149"/>
              <a:gd name="connsiteY198" fmla="*/ 2013066 h 2344739"/>
              <a:gd name="connsiteX199" fmla="*/ 1497258 w 12193149"/>
              <a:gd name="connsiteY199" fmla="*/ 1987476 h 2344739"/>
              <a:gd name="connsiteX200" fmla="*/ 1151127 w 12193149"/>
              <a:gd name="connsiteY200" fmla="*/ 1938041 h 2344739"/>
              <a:gd name="connsiteX201" fmla="*/ 859417 w 12193149"/>
              <a:gd name="connsiteY201" fmla="*/ 1928608 h 2344739"/>
              <a:gd name="connsiteX202" fmla="*/ 838688 w 12193149"/>
              <a:gd name="connsiteY202" fmla="*/ 1929821 h 2344739"/>
              <a:gd name="connsiteX203" fmla="*/ 817957 w 12193149"/>
              <a:gd name="connsiteY203" fmla="*/ 1927857 h 2344739"/>
              <a:gd name="connsiteX204" fmla="*/ 812654 w 12193149"/>
              <a:gd name="connsiteY204" fmla="*/ 1930751 h 2344739"/>
              <a:gd name="connsiteX205" fmla="*/ 721195 w 12193149"/>
              <a:gd name="connsiteY205" fmla="*/ 1929661 h 2344739"/>
              <a:gd name="connsiteX206" fmla="*/ 720890 w 12193149"/>
              <a:gd name="connsiteY206" fmla="*/ 1928399 h 2344739"/>
              <a:gd name="connsiteX207" fmla="*/ 710023 w 12193149"/>
              <a:gd name="connsiteY207" fmla="*/ 1922722 h 2344739"/>
              <a:gd name="connsiteX208" fmla="*/ 597940 w 12193149"/>
              <a:gd name="connsiteY208" fmla="*/ 1879864 h 2344739"/>
              <a:gd name="connsiteX209" fmla="*/ 579683 w 12193149"/>
              <a:gd name="connsiteY209" fmla="*/ 1877212 h 2344739"/>
              <a:gd name="connsiteX210" fmla="*/ 572865 w 12193149"/>
              <a:gd name="connsiteY210" fmla="*/ 1877401 h 2344739"/>
              <a:gd name="connsiteX211" fmla="*/ 446247 w 12193149"/>
              <a:gd name="connsiteY211" fmla="*/ 1839371 h 2344739"/>
              <a:gd name="connsiteX212" fmla="*/ 405163 w 12193149"/>
              <a:gd name="connsiteY212" fmla="*/ 1833548 h 2344739"/>
              <a:gd name="connsiteX213" fmla="*/ 293583 w 12193149"/>
              <a:gd name="connsiteY213" fmla="*/ 1812852 h 2344739"/>
              <a:gd name="connsiteX214" fmla="*/ 119529 w 12193149"/>
              <a:gd name="connsiteY214" fmla="*/ 1761047 h 2344739"/>
              <a:gd name="connsiteX215" fmla="*/ 16674 w 12193149"/>
              <a:gd name="connsiteY215" fmla="*/ 1758191 h 2344739"/>
              <a:gd name="connsiteX216" fmla="*/ 1150 w 12193149"/>
              <a:gd name="connsiteY216" fmla="*/ 1752722 h 2344739"/>
              <a:gd name="connsiteX217" fmla="*/ 1148 w 12193149"/>
              <a:gd name="connsiteY217" fmla="*/ 222213 h 2344739"/>
              <a:gd name="connsiteX218" fmla="*/ 1148 w 12193149"/>
              <a:gd name="connsiteY218"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9 w 12193149"/>
              <a:gd name="connsiteY3" fmla="*/ 579739 h 2344739"/>
              <a:gd name="connsiteX4" fmla="*/ 12185986 w 12193149"/>
              <a:gd name="connsiteY4" fmla="*/ 584189 h 2344739"/>
              <a:gd name="connsiteX5" fmla="*/ 12156363 w 12193149"/>
              <a:gd name="connsiteY5" fmla="*/ 597366 h 2344739"/>
              <a:gd name="connsiteX6" fmla="*/ 12139215 w 12193149"/>
              <a:gd name="connsiteY6" fmla="*/ 623179 h 2344739"/>
              <a:gd name="connsiteX7" fmla="*/ 12126327 w 12193149"/>
              <a:gd name="connsiteY7" fmla="*/ 624690 h 2344739"/>
              <a:gd name="connsiteX8" fmla="*/ 12124007 w 12193149"/>
              <a:gd name="connsiteY8" fmla="*/ 624794 h 2344739"/>
              <a:gd name="connsiteX9" fmla="*/ 12116854 w 12193149"/>
              <a:gd name="connsiteY9" fmla="*/ 628608 h 2344739"/>
              <a:gd name="connsiteX10" fmla="*/ 12099497 w 12193149"/>
              <a:gd name="connsiteY10" fmla="*/ 628139 h 2344739"/>
              <a:gd name="connsiteX11" fmla="*/ 12087073 w 12193149"/>
              <a:gd name="connsiteY11" fmla="*/ 636341 h 2344739"/>
              <a:gd name="connsiteX12" fmla="*/ 12031073 w 12193149"/>
              <a:gd name="connsiteY12" fmla="*/ 680009 h 2344739"/>
              <a:gd name="connsiteX13" fmla="*/ 11995833 w 12193149"/>
              <a:gd name="connsiteY13" fmla="*/ 703458 h 2344739"/>
              <a:gd name="connsiteX14" fmla="*/ 11979717 w 12193149"/>
              <a:gd name="connsiteY14" fmla="*/ 708161 h 2344739"/>
              <a:gd name="connsiteX15" fmla="*/ 11959046 w 12193149"/>
              <a:gd name="connsiteY15" fmla="*/ 717558 h 2344739"/>
              <a:gd name="connsiteX16" fmla="*/ 11920454 w 12193149"/>
              <a:gd name="connsiteY16" fmla="*/ 730883 h 2344739"/>
              <a:gd name="connsiteX17" fmla="*/ 11903656 w 12193149"/>
              <a:gd name="connsiteY17" fmla="*/ 742426 h 2344739"/>
              <a:gd name="connsiteX18" fmla="*/ 11895048 w 12193149"/>
              <a:gd name="connsiteY18" fmla="*/ 744791 h 2344739"/>
              <a:gd name="connsiteX19" fmla="*/ 11891968 w 12193149"/>
              <a:gd name="connsiteY19" fmla="*/ 755729 h 2344739"/>
              <a:gd name="connsiteX20" fmla="*/ 11870776 w 12193149"/>
              <a:gd name="connsiteY20" fmla="*/ 777816 h 2344739"/>
              <a:gd name="connsiteX21" fmla="*/ 11813376 w 12193149"/>
              <a:gd name="connsiteY21" fmla="*/ 797659 h 2344739"/>
              <a:gd name="connsiteX22" fmla="*/ 11590693 w 12193149"/>
              <a:gd name="connsiteY22" fmla="*/ 963777 h 2344739"/>
              <a:gd name="connsiteX23" fmla="*/ 11506817 w 12193149"/>
              <a:gd name="connsiteY23" fmla="*/ 1033623 h 2344739"/>
              <a:gd name="connsiteX24" fmla="*/ 11280332 w 12193149"/>
              <a:gd name="connsiteY24" fmla="*/ 1223571 h 2344739"/>
              <a:gd name="connsiteX25" fmla="*/ 11228309 w 12193149"/>
              <a:gd name="connsiteY25" fmla="*/ 1276236 h 2344739"/>
              <a:gd name="connsiteX26" fmla="*/ 11218087 w 12193149"/>
              <a:gd name="connsiteY26" fmla="*/ 1275961 h 2344739"/>
              <a:gd name="connsiteX27" fmla="*/ 11217184 w 12193149"/>
              <a:gd name="connsiteY27" fmla="*/ 1275018 h 2344739"/>
              <a:gd name="connsiteX28" fmla="*/ 11188885 w 12193149"/>
              <a:gd name="connsiteY28" fmla="*/ 1292383 h 2344739"/>
              <a:gd name="connsiteX29" fmla="*/ 11184501 w 12193149"/>
              <a:gd name="connsiteY29" fmla="*/ 1292525 h 2344739"/>
              <a:gd name="connsiteX30" fmla="*/ 11166854 w 12193149"/>
              <a:gd name="connsiteY30" fmla="*/ 1306612 h 2344739"/>
              <a:gd name="connsiteX31" fmla="*/ 11157311 w 12193149"/>
              <a:gd name="connsiteY31" fmla="*/ 1312414 h 2344739"/>
              <a:gd name="connsiteX32" fmla="*/ 11155496 w 12193149"/>
              <a:gd name="connsiteY32" fmla="*/ 1317097 h 2344739"/>
              <a:gd name="connsiteX33" fmla="*/ 11140961 w 12193149"/>
              <a:gd name="connsiteY33" fmla="*/ 1324115 h 2344739"/>
              <a:gd name="connsiteX34" fmla="*/ 11138961 w 12193149"/>
              <a:gd name="connsiteY34" fmla="*/ 1323772 h 2344739"/>
              <a:gd name="connsiteX35" fmla="*/ 11128208 w 12193149"/>
              <a:gd name="connsiteY35" fmla="*/ 1333832 h 2344739"/>
              <a:gd name="connsiteX36" fmla="*/ 11120691 w 12193149"/>
              <a:gd name="connsiteY36" fmla="*/ 1347424 h 2344739"/>
              <a:gd name="connsiteX37" fmla="*/ 10894683 w 12193149"/>
              <a:gd name="connsiteY37" fmla="*/ 1473399 h 2344739"/>
              <a:gd name="connsiteX38" fmla="*/ 10773300 w 12193149"/>
              <a:gd name="connsiteY38" fmla="*/ 1523191 h 2344739"/>
              <a:gd name="connsiteX39" fmla="*/ 10627668 w 12193149"/>
              <a:gd name="connsiteY39" fmla="*/ 1559229 h 2344739"/>
              <a:gd name="connsiteX40" fmla="*/ 10581895 w 12193149"/>
              <a:gd name="connsiteY40" fmla="*/ 1568689 h 2344739"/>
              <a:gd name="connsiteX41" fmla="*/ 10547790 w 12193149"/>
              <a:gd name="connsiteY41" fmla="*/ 1598423 h 2344739"/>
              <a:gd name="connsiteX42" fmla="*/ 10529643 w 12193149"/>
              <a:gd name="connsiteY42" fmla="*/ 1596907 h 2344739"/>
              <a:gd name="connsiteX43" fmla="*/ 10526446 w 12193149"/>
              <a:gd name="connsiteY43" fmla="*/ 1596411 h 2344739"/>
              <a:gd name="connsiteX44" fmla="*/ 10515129 w 12193149"/>
              <a:gd name="connsiteY44" fmla="*/ 1599537 h 2344739"/>
              <a:gd name="connsiteX45" fmla="*/ 10491735 w 12193149"/>
              <a:gd name="connsiteY45" fmla="*/ 1594156 h 2344739"/>
              <a:gd name="connsiteX46" fmla="*/ 10471418 w 12193149"/>
              <a:gd name="connsiteY46" fmla="*/ 1601693 h 2344739"/>
              <a:gd name="connsiteX47" fmla="*/ 10377042 w 12193149"/>
              <a:gd name="connsiteY47" fmla="*/ 1644598 h 2344739"/>
              <a:gd name="connsiteX48" fmla="*/ 10319338 w 12193149"/>
              <a:gd name="connsiteY48" fmla="*/ 1666221 h 2344739"/>
              <a:gd name="connsiteX49" fmla="*/ 10295467 w 12193149"/>
              <a:gd name="connsiteY49" fmla="*/ 1668079 h 2344739"/>
              <a:gd name="connsiteX50" fmla="*/ 10263443 w 12193149"/>
              <a:gd name="connsiteY50" fmla="*/ 1674948 h 2344739"/>
              <a:gd name="connsiteX51" fmla="*/ 10205418 w 12193149"/>
              <a:gd name="connsiteY51" fmla="*/ 1682149 h 2344739"/>
              <a:gd name="connsiteX52" fmla="*/ 10177759 w 12193149"/>
              <a:gd name="connsiteY52" fmla="*/ 1692943 h 2344739"/>
              <a:gd name="connsiteX53" fmla="*/ 10165070 w 12193149"/>
              <a:gd name="connsiteY53" fmla="*/ 1693739 h 2344739"/>
              <a:gd name="connsiteX54" fmla="*/ 10156308 w 12193149"/>
              <a:gd name="connsiteY54" fmla="*/ 1707487 h 2344739"/>
              <a:gd name="connsiteX55" fmla="*/ 10118267 w 12193149"/>
              <a:gd name="connsiteY55" fmla="*/ 1731142 h 2344739"/>
              <a:gd name="connsiteX56" fmla="*/ 10083317 w 12193149"/>
              <a:gd name="connsiteY56" fmla="*/ 1743296 h 2344739"/>
              <a:gd name="connsiteX57" fmla="*/ 10040388 w 12193149"/>
              <a:gd name="connsiteY57" fmla="*/ 1741632 h 2344739"/>
              <a:gd name="connsiteX58" fmla="*/ 9961167 w 12193149"/>
              <a:gd name="connsiteY58" fmla="*/ 1757147 h 2344739"/>
              <a:gd name="connsiteX59" fmla="*/ 9848940 w 12193149"/>
              <a:gd name="connsiteY59" fmla="*/ 1763915 h 2344739"/>
              <a:gd name="connsiteX60" fmla="*/ 9729457 w 12193149"/>
              <a:gd name="connsiteY60" fmla="*/ 1784122 h 2344739"/>
              <a:gd name="connsiteX61" fmla="*/ 9613704 w 12193149"/>
              <a:gd name="connsiteY61" fmla="*/ 1812371 h 2344739"/>
              <a:gd name="connsiteX62" fmla="*/ 9338590 w 12193149"/>
              <a:gd name="connsiteY62" fmla="*/ 1869293 h 2344739"/>
              <a:gd name="connsiteX63" fmla="*/ 9232518 w 12193149"/>
              <a:gd name="connsiteY63" fmla="*/ 1893149 h 2344739"/>
              <a:gd name="connsiteX64" fmla="*/ 9156690 w 12193149"/>
              <a:gd name="connsiteY64" fmla="*/ 1903228 h 2344739"/>
              <a:gd name="connsiteX65" fmla="*/ 9054601 w 12193149"/>
              <a:gd name="connsiteY65" fmla="*/ 1910755 h 2344739"/>
              <a:gd name="connsiteX66" fmla="*/ 9006634 w 12193149"/>
              <a:gd name="connsiteY66" fmla="*/ 1914040 h 2344739"/>
              <a:gd name="connsiteX67" fmla="*/ 9006349 w 12193149"/>
              <a:gd name="connsiteY67" fmla="*/ 1913800 h 2344739"/>
              <a:gd name="connsiteX68" fmla="*/ 8997380 w 12193149"/>
              <a:gd name="connsiteY68" fmla="*/ 1915011 h 2344739"/>
              <a:gd name="connsiteX69" fmla="*/ 8991542 w 12193149"/>
              <a:gd name="connsiteY69" fmla="*/ 1917072 h 2344739"/>
              <a:gd name="connsiteX70" fmla="*/ 8975485 w 12193149"/>
              <a:gd name="connsiteY70" fmla="*/ 1920298 h 2344739"/>
              <a:gd name="connsiteX71" fmla="*/ 8969159 w 12193149"/>
              <a:gd name="connsiteY71" fmla="*/ 1919598 h 2344739"/>
              <a:gd name="connsiteX72" fmla="*/ 8964196 w 12193149"/>
              <a:gd name="connsiteY72" fmla="*/ 1917373 h 2344739"/>
              <a:gd name="connsiteX73" fmla="*/ 8930136 w 12193149"/>
              <a:gd name="connsiteY73" fmla="*/ 1914185 h 2344739"/>
              <a:gd name="connsiteX74" fmla="*/ 8753592 w 12193149"/>
              <a:gd name="connsiteY74" fmla="*/ 1933417 h 2344739"/>
              <a:gd name="connsiteX75" fmla="*/ 8708995 w 12193149"/>
              <a:gd name="connsiteY75" fmla="*/ 1935518 h 2344739"/>
              <a:gd name="connsiteX76" fmla="*/ 8597219 w 12193149"/>
              <a:gd name="connsiteY76" fmla="*/ 1944090 h 2344739"/>
              <a:gd name="connsiteX77" fmla="*/ 8526378 w 12193149"/>
              <a:gd name="connsiteY77" fmla="*/ 1929248 h 2344739"/>
              <a:gd name="connsiteX78" fmla="*/ 8512131 w 12193149"/>
              <a:gd name="connsiteY78" fmla="*/ 1935163 h 2344739"/>
              <a:gd name="connsiteX79" fmla="*/ 8507315 w 12193149"/>
              <a:gd name="connsiteY79" fmla="*/ 1938164 h 2344739"/>
              <a:gd name="connsiteX80" fmla="*/ 8499116 w 12193149"/>
              <a:gd name="connsiteY80" fmla="*/ 1940902 h 2344739"/>
              <a:gd name="connsiteX81" fmla="*/ 8498742 w 12193149"/>
              <a:gd name="connsiteY81" fmla="*/ 1940723 h 2344739"/>
              <a:gd name="connsiteX82" fmla="*/ 8491397 w 12193149"/>
              <a:gd name="connsiteY82" fmla="*/ 1943773 h 2344739"/>
              <a:gd name="connsiteX83" fmla="*/ 8368330 w 12193149"/>
              <a:gd name="connsiteY83" fmla="*/ 1957815 h 2344739"/>
              <a:gd name="connsiteX84" fmla="*/ 8354947 w 12193149"/>
              <a:gd name="connsiteY84" fmla="*/ 1958009 h 2344739"/>
              <a:gd name="connsiteX85" fmla="*/ 8321252 w 12193149"/>
              <a:gd name="connsiteY85" fmla="*/ 1974587 h 2344739"/>
              <a:gd name="connsiteX86" fmla="*/ 8315581 w 12193149"/>
              <a:gd name="connsiteY86" fmla="*/ 1974913 h 2344739"/>
              <a:gd name="connsiteX87" fmla="*/ 8296322 w 12193149"/>
              <a:gd name="connsiteY87" fmla="*/ 1988808 h 2344739"/>
              <a:gd name="connsiteX88" fmla="*/ 8285424 w 12193149"/>
              <a:gd name="connsiteY88" fmla="*/ 1994631 h 2344739"/>
              <a:gd name="connsiteX89" fmla="*/ 8284298 w 12193149"/>
              <a:gd name="connsiteY89" fmla="*/ 1999074 h 2344739"/>
              <a:gd name="connsiteX90" fmla="*/ 8267224 w 12193149"/>
              <a:gd name="connsiteY90" fmla="*/ 2006249 h 2344739"/>
              <a:gd name="connsiteX91" fmla="*/ 8264525 w 12193149"/>
              <a:gd name="connsiteY91" fmla="*/ 2006019 h 2344739"/>
              <a:gd name="connsiteX92" fmla="*/ 8253181 w 12193149"/>
              <a:gd name="connsiteY92" fmla="*/ 2015862 h 2344739"/>
              <a:gd name="connsiteX93" fmla="*/ 8246982 w 12193149"/>
              <a:gd name="connsiteY93" fmla="*/ 2028854 h 2344739"/>
              <a:gd name="connsiteX94" fmla="*/ 8091420 w 12193149"/>
              <a:gd name="connsiteY94" fmla="*/ 2075015 h 2344739"/>
              <a:gd name="connsiteX95" fmla="*/ 7906555 w 12193149"/>
              <a:gd name="connsiteY95" fmla="*/ 2116988 h 2344739"/>
              <a:gd name="connsiteX96" fmla="*/ 7719893 w 12193149"/>
              <a:gd name="connsiteY96" fmla="*/ 2142703 h 2344739"/>
              <a:gd name="connsiteX97" fmla="*/ 7615495 w 12193149"/>
              <a:gd name="connsiteY97" fmla="*/ 2139232 h 2344739"/>
              <a:gd name="connsiteX98" fmla="*/ 7528691 w 12193149"/>
              <a:gd name="connsiteY98" fmla="*/ 2145060 h 2344739"/>
              <a:gd name="connsiteX99" fmla="*/ 7520719 w 12193149"/>
              <a:gd name="connsiteY99" fmla="*/ 2147613 h 2344739"/>
              <a:gd name="connsiteX100" fmla="*/ 7508559 w 12193149"/>
              <a:gd name="connsiteY100" fmla="*/ 2148948 h 2344739"/>
              <a:gd name="connsiteX101" fmla="*/ 7508188 w 12193149"/>
              <a:gd name="connsiteY101" fmla="*/ 2148621 h 2344739"/>
              <a:gd name="connsiteX102" fmla="*/ 7496943 w 12193149"/>
              <a:gd name="connsiteY102" fmla="*/ 2150573 h 2344739"/>
              <a:gd name="connsiteX103" fmla="*/ 7219707 w 12193149"/>
              <a:gd name="connsiteY103" fmla="*/ 2156680 h 2344739"/>
              <a:gd name="connsiteX104" fmla="*/ 7202249 w 12193149"/>
              <a:gd name="connsiteY104" fmla="*/ 2161230 h 2344739"/>
              <a:gd name="connsiteX105" fmla="*/ 7198152 w 12193149"/>
              <a:gd name="connsiteY105" fmla="*/ 2166588 h 2344739"/>
              <a:gd name="connsiteX106" fmla="*/ 7171956 w 12193149"/>
              <a:gd name="connsiteY106" fmla="*/ 2171236 h 2344739"/>
              <a:gd name="connsiteX107" fmla="*/ 7098136 w 12193149"/>
              <a:gd name="connsiteY107" fmla="*/ 2183464 h 2344739"/>
              <a:gd name="connsiteX108" fmla="*/ 7019644 w 12193149"/>
              <a:gd name="connsiteY108" fmla="*/ 2183090 h 2344739"/>
              <a:gd name="connsiteX109" fmla="*/ 6905294 w 12193149"/>
              <a:gd name="connsiteY109" fmla="*/ 2212596 h 2344739"/>
              <a:gd name="connsiteX110" fmla="*/ 6709370 w 12193149"/>
              <a:gd name="connsiteY110" fmla="*/ 2240551 h 2344739"/>
              <a:gd name="connsiteX111" fmla="*/ 6550602 w 12193149"/>
              <a:gd name="connsiteY111" fmla="*/ 2269327 h 2344739"/>
              <a:gd name="connsiteX112" fmla="*/ 6318708 w 12193149"/>
              <a:gd name="connsiteY112" fmla="*/ 2316127 h 2344739"/>
              <a:gd name="connsiteX113" fmla="*/ 6169822 w 12193149"/>
              <a:gd name="connsiteY113" fmla="*/ 2318214 h 2344739"/>
              <a:gd name="connsiteX114" fmla="*/ 6074996 w 12193149"/>
              <a:gd name="connsiteY114" fmla="*/ 2338676 h 2344739"/>
              <a:gd name="connsiteX115" fmla="*/ 6069677 w 12193149"/>
              <a:gd name="connsiteY115" fmla="*/ 2337139 h 2344739"/>
              <a:gd name="connsiteX116" fmla="*/ 6049786 w 12193149"/>
              <a:gd name="connsiteY116" fmla="*/ 2337822 h 2344739"/>
              <a:gd name="connsiteX117" fmla="*/ 6042433 w 12193149"/>
              <a:gd name="connsiteY117" fmla="*/ 2329473 h 2344739"/>
              <a:gd name="connsiteX118" fmla="*/ 6011238 w 12193149"/>
              <a:gd name="connsiteY118" fmla="*/ 2324380 h 2344739"/>
              <a:gd name="connsiteX119" fmla="*/ 5958523 w 12193149"/>
              <a:gd name="connsiteY119" fmla="*/ 2328024 h 2344739"/>
              <a:gd name="connsiteX120" fmla="*/ 5760067 w 12193149"/>
              <a:gd name="connsiteY120" fmla="*/ 2343716 h 2344739"/>
              <a:gd name="connsiteX121" fmla="*/ 5628108 w 12193149"/>
              <a:gd name="connsiteY121" fmla="*/ 2344739 h 2344739"/>
              <a:gd name="connsiteX122" fmla="*/ 5472054 w 12193149"/>
              <a:gd name="connsiteY122" fmla="*/ 2330719 h 2344739"/>
              <a:gd name="connsiteX123" fmla="*/ 5433909 w 12193149"/>
              <a:gd name="connsiteY123" fmla="*/ 2319466 h 2344739"/>
              <a:gd name="connsiteX124" fmla="*/ 5382817 w 12193149"/>
              <a:gd name="connsiteY124" fmla="*/ 2301764 h 2344739"/>
              <a:gd name="connsiteX125" fmla="*/ 5262912 w 12193149"/>
              <a:gd name="connsiteY125" fmla="*/ 2281347 h 2344739"/>
              <a:gd name="connsiteX126" fmla="*/ 5224109 w 12193149"/>
              <a:gd name="connsiteY126" fmla="*/ 2270223 h 2344739"/>
              <a:gd name="connsiteX127" fmla="*/ 5175808 w 12193149"/>
              <a:gd name="connsiteY127" fmla="*/ 2267233 h 2344739"/>
              <a:gd name="connsiteX128" fmla="*/ 5157702 w 12193149"/>
              <a:gd name="connsiteY128" fmla="*/ 2260010 h 2344739"/>
              <a:gd name="connsiteX129" fmla="*/ 5143747 w 12193149"/>
              <a:gd name="connsiteY129" fmla="*/ 2256610 h 2344739"/>
              <a:gd name="connsiteX130" fmla="*/ 5140744 w 12193149"/>
              <a:gd name="connsiteY130" fmla="*/ 2254509 h 2344739"/>
              <a:gd name="connsiteX131" fmla="*/ 5122807 w 12193149"/>
              <a:gd name="connsiteY131" fmla="*/ 2243656 h 2344739"/>
              <a:gd name="connsiteX132" fmla="*/ 5066938 w 12193149"/>
              <a:gd name="connsiteY132" fmla="*/ 2250227 h 2344739"/>
              <a:gd name="connsiteX133" fmla="*/ 5012662 w 12193149"/>
              <a:gd name="connsiteY133" fmla="*/ 2233846 h 2344739"/>
              <a:gd name="connsiteX134" fmla="*/ 4841589 w 12193149"/>
              <a:gd name="connsiteY134" fmla="*/ 2209829 h 2344739"/>
              <a:gd name="connsiteX135" fmla="*/ 4763595 w 12193149"/>
              <a:gd name="connsiteY135" fmla="*/ 2182061 h 2344739"/>
              <a:gd name="connsiteX136" fmla="*/ 4724334 w 12193149"/>
              <a:gd name="connsiteY136" fmla="*/ 2173047 h 2344739"/>
              <a:gd name="connsiteX137" fmla="*/ 4722324 w 12193149"/>
              <a:gd name="connsiteY137" fmla="*/ 2172298 h 2344739"/>
              <a:gd name="connsiteX138" fmla="*/ 4723259 w 12193149"/>
              <a:gd name="connsiteY138" fmla="*/ 2172087 h 2344739"/>
              <a:gd name="connsiteX139" fmla="*/ 4718350 w 12193149"/>
              <a:gd name="connsiteY139" fmla="*/ 2170817 h 2344739"/>
              <a:gd name="connsiteX140" fmla="*/ 4722324 w 12193149"/>
              <a:gd name="connsiteY140" fmla="*/ 2172298 h 2344739"/>
              <a:gd name="connsiteX141" fmla="*/ 4716674 w 12193149"/>
              <a:gd name="connsiteY141" fmla="*/ 2173573 h 2344739"/>
              <a:gd name="connsiteX142" fmla="*/ 4516962 w 12193149"/>
              <a:gd name="connsiteY142" fmla="*/ 2163671 h 2344739"/>
              <a:gd name="connsiteX143" fmla="*/ 4429691 w 12193149"/>
              <a:gd name="connsiteY143" fmla="*/ 2153020 h 2344739"/>
              <a:gd name="connsiteX144" fmla="*/ 4364023 w 12193149"/>
              <a:gd name="connsiteY144" fmla="*/ 2151674 h 2344739"/>
              <a:gd name="connsiteX145" fmla="*/ 4318114 w 12193149"/>
              <a:gd name="connsiteY145" fmla="*/ 2158289 h 2344739"/>
              <a:gd name="connsiteX146" fmla="*/ 4316258 w 12193149"/>
              <a:gd name="connsiteY146" fmla="*/ 2156948 h 2344739"/>
              <a:gd name="connsiteX147" fmla="*/ 4296292 w 12193149"/>
              <a:gd name="connsiteY147" fmla="*/ 2155069 h 2344739"/>
              <a:gd name="connsiteX148" fmla="*/ 4291212 w 12193149"/>
              <a:gd name="connsiteY148" fmla="*/ 2157986 h 2344739"/>
              <a:gd name="connsiteX149" fmla="*/ 4277290 w 12193149"/>
              <a:gd name="connsiteY149" fmla="*/ 2157740 h 2344739"/>
              <a:gd name="connsiteX150" fmla="*/ 4249265 w 12193149"/>
              <a:gd name="connsiteY150" fmla="*/ 2160064 h 2344739"/>
              <a:gd name="connsiteX151" fmla="*/ 4203199 w 12193149"/>
              <a:gd name="connsiteY151" fmla="*/ 2157269 h 2344739"/>
              <a:gd name="connsiteX152" fmla="*/ 4202893 w 12193149"/>
              <a:gd name="connsiteY152" fmla="*/ 2156010 h 2344739"/>
              <a:gd name="connsiteX153" fmla="*/ 4192396 w 12193149"/>
              <a:gd name="connsiteY153" fmla="*/ 2150376 h 2344739"/>
              <a:gd name="connsiteX154" fmla="*/ 4143893 w 12193149"/>
              <a:gd name="connsiteY154" fmla="*/ 2134511 h 2344739"/>
              <a:gd name="connsiteX155" fmla="*/ 4084245 w 12193149"/>
              <a:gd name="connsiteY155" fmla="*/ 2107978 h 2344739"/>
              <a:gd name="connsiteX156" fmla="*/ 4075694 w 12193149"/>
              <a:gd name="connsiteY156" fmla="*/ 2107143 h 2344739"/>
              <a:gd name="connsiteX157" fmla="*/ 4075575 w 12193149"/>
              <a:gd name="connsiteY157" fmla="*/ 2106844 h 2344739"/>
              <a:gd name="connsiteX158" fmla="*/ 4066658 w 12193149"/>
              <a:gd name="connsiteY158" fmla="*/ 2105400 h 2344739"/>
              <a:gd name="connsiteX159" fmla="*/ 4060102 w 12193149"/>
              <a:gd name="connsiteY159" fmla="*/ 2105618 h 2344739"/>
              <a:gd name="connsiteX160" fmla="*/ 4043512 w 12193149"/>
              <a:gd name="connsiteY160" fmla="*/ 2103997 h 2344739"/>
              <a:gd name="connsiteX161" fmla="*/ 4038145 w 12193149"/>
              <a:gd name="connsiteY161" fmla="*/ 2101563 h 2344739"/>
              <a:gd name="connsiteX162" fmla="*/ 4036511 w 12193149"/>
              <a:gd name="connsiteY162" fmla="*/ 2097896 h 2344739"/>
              <a:gd name="connsiteX163" fmla="*/ 4034926 w 12193149"/>
              <a:gd name="connsiteY163" fmla="*/ 2098131 h 2344739"/>
              <a:gd name="connsiteX164" fmla="*/ 4005686 w 12193149"/>
              <a:gd name="connsiteY164" fmla="*/ 2085563 h 2344739"/>
              <a:gd name="connsiteX165" fmla="*/ 3937994 w 12193149"/>
              <a:gd name="connsiteY165" fmla="*/ 2068106 h 2344739"/>
              <a:gd name="connsiteX166" fmla="*/ 3898423 w 12193149"/>
              <a:gd name="connsiteY166" fmla="*/ 2062451 h 2344739"/>
              <a:gd name="connsiteX167" fmla="*/ 3790908 w 12193149"/>
              <a:gd name="connsiteY167" fmla="*/ 2042213 h 2344739"/>
              <a:gd name="connsiteX168" fmla="*/ 3683661 w 12193149"/>
              <a:gd name="connsiteY168" fmla="*/ 2018290 h 2344739"/>
              <a:gd name="connsiteX169" fmla="*/ 3611183 w 12193149"/>
              <a:gd name="connsiteY169" fmla="*/ 1986019 h 2344739"/>
              <a:gd name="connsiteX170" fmla="*/ 3605003 w 12193149"/>
              <a:gd name="connsiteY170" fmla="*/ 1987381 h 2344739"/>
              <a:gd name="connsiteX171" fmla="*/ 3595884 w 12193149"/>
              <a:gd name="connsiteY171" fmla="*/ 1987545 h 2344739"/>
              <a:gd name="connsiteX172" fmla="*/ 3595649 w 12193149"/>
              <a:gd name="connsiteY172" fmla="*/ 1987276 h 2344739"/>
              <a:gd name="connsiteX173" fmla="*/ 3587126 w 12193149"/>
              <a:gd name="connsiteY173" fmla="*/ 1987966 h 2344739"/>
              <a:gd name="connsiteX174" fmla="*/ 3537283 w 12193149"/>
              <a:gd name="connsiteY174" fmla="*/ 1978267 h 2344739"/>
              <a:gd name="connsiteX175" fmla="*/ 3474371 w 12193149"/>
              <a:gd name="connsiteY175" fmla="*/ 1974606 h 2344739"/>
              <a:gd name="connsiteX176" fmla="*/ 3401876 w 12193149"/>
              <a:gd name="connsiteY176" fmla="*/ 1962558 h 2344739"/>
              <a:gd name="connsiteX177" fmla="*/ 3365036 w 12193149"/>
              <a:gd name="connsiteY177" fmla="*/ 1979510 h 2344739"/>
              <a:gd name="connsiteX178" fmla="*/ 3345174 w 12193149"/>
              <a:gd name="connsiteY178" fmla="*/ 1981192 h 2344739"/>
              <a:gd name="connsiteX179" fmla="*/ 3342846 w 12193149"/>
              <a:gd name="connsiteY179" fmla="*/ 1980217 h 2344739"/>
              <a:gd name="connsiteX180" fmla="*/ 3263504 w 12193149"/>
              <a:gd name="connsiteY180" fmla="*/ 1986094 h 2344739"/>
              <a:gd name="connsiteX181" fmla="*/ 3143704 w 12193149"/>
              <a:gd name="connsiteY181" fmla="*/ 1993869 h 2344739"/>
              <a:gd name="connsiteX182" fmla="*/ 3031439 w 12193149"/>
              <a:gd name="connsiteY182" fmla="*/ 1996512 h 2344739"/>
              <a:gd name="connsiteX183" fmla="*/ 2782717 w 12193149"/>
              <a:gd name="connsiteY183" fmla="*/ 2018333 h 2344739"/>
              <a:gd name="connsiteX184" fmla="*/ 2647675 w 12193149"/>
              <a:gd name="connsiteY184" fmla="*/ 2028869 h 2344739"/>
              <a:gd name="connsiteX185" fmla="*/ 2569176 w 12193149"/>
              <a:gd name="connsiteY185" fmla="*/ 2002628 h 2344739"/>
              <a:gd name="connsiteX186" fmla="*/ 2444403 w 12193149"/>
              <a:gd name="connsiteY186" fmla="*/ 2016529 h 2344739"/>
              <a:gd name="connsiteX187" fmla="*/ 2316260 w 12193149"/>
              <a:gd name="connsiteY187" fmla="*/ 2024996 h 2344739"/>
              <a:gd name="connsiteX188" fmla="*/ 2209726 w 12193149"/>
              <a:gd name="connsiteY188" fmla="*/ 2019763 h 2344739"/>
              <a:gd name="connsiteX189" fmla="*/ 2095813 w 12193149"/>
              <a:gd name="connsiteY189" fmla="*/ 2003052 h 2344739"/>
              <a:gd name="connsiteX190" fmla="*/ 1998504 w 12193149"/>
              <a:gd name="connsiteY190" fmla="*/ 1995032 h 2344739"/>
              <a:gd name="connsiteX191" fmla="*/ 1929320 w 12193149"/>
              <a:gd name="connsiteY191" fmla="*/ 2016977 h 2344739"/>
              <a:gd name="connsiteX192" fmla="*/ 1922798 w 12193149"/>
              <a:gd name="connsiteY192" fmla="*/ 2012146 h 2344739"/>
              <a:gd name="connsiteX193" fmla="*/ 1874228 w 12193149"/>
              <a:gd name="connsiteY193" fmla="*/ 2013741 h 2344739"/>
              <a:gd name="connsiteX194" fmla="*/ 1787803 w 12193149"/>
              <a:gd name="connsiteY194" fmla="*/ 2041363 h 2344739"/>
              <a:gd name="connsiteX195" fmla="*/ 1739352 w 12193149"/>
              <a:gd name="connsiteY195" fmla="*/ 2036312 h 2344739"/>
              <a:gd name="connsiteX196" fmla="*/ 1676219 w 12193149"/>
              <a:gd name="connsiteY196" fmla="*/ 2019963 h 2344739"/>
              <a:gd name="connsiteX197" fmla="*/ 1609817 w 12193149"/>
              <a:gd name="connsiteY197" fmla="*/ 2013066 h 2344739"/>
              <a:gd name="connsiteX198" fmla="*/ 1497258 w 12193149"/>
              <a:gd name="connsiteY198" fmla="*/ 1987476 h 2344739"/>
              <a:gd name="connsiteX199" fmla="*/ 1151127 w 12193149"/>
              <a:gd name="connsiteY199" fmla="*/ 1938041 h 2344739"/>
              <a:gd name="connsiteX200" fmla="*/ 859417 w 12193149"/>
              <a:gd name="connsiteY200" fmla="*/ 1928608 h 2344739"/>
              <a:gd name="connsiteX201" fmla="*/ 838688 w 12193149"/>
              <a:gd name="connsiteY201" fmla="*/ 1929821 h 2344739"/>
              <a:gd name="connsiteX202" fmla="*/ 817957 w 12193149"/>
              <a:gd name="connsiteY202" fmla="*/ 1927857 h 2344739"/>
              <a:gd name="connsiteX203" fmla="*/ 812654 w 12193149"/>
              <a:gd name="connsiteY203" fmla="*/ 1930751 h 2344739"/>
              <a:gd name="connsiteX204" fmla="*/ 721195 w 12193149"/>
              <a:gd name="connsiteY204" fmla="*/ 1929661 h 2344739"/>
              <a:gd name="connsiteX205" fmla="*/ 720890 w 12193149"/>
              <a:gd name="connsiteY205" fmla="*/ 1928399 h 2344739"/>
              <a:gd name="connsiteX206" fmla="*/ 710023 w 12193149"/>
              <a:gd name="connsiteY206" fmla="*/ 1922722 h 2344739"/>
              <a:gd name="connsiteX207" fmla="*/ 597940 w 12193149"/>
              <a:gd name="connsiteY207" fmla="*/ 1879864 h 2344739"/>
              <a:gd name="connsiteX208" fmla="*/ 579683 w 12193149"/>
              <a:gd name="connsiteY208" fmla="*/ 1877212 h 2344739"/>
              <a:gd name="connsiteX209" fmla="*/ 572865 w 12193149"/>
              <a:gd name="connsiteY209" fmla="*/ 1877401 h 2344739"/>
              <a:gd name="connsiteX210" fmla="*/ 446247 w 12193149"/>
              <a:gd name="connsiteY210" fmla="*/ 1839371 h 2344739"/>
              <a:gd name="connsiteX211" fmla="*/ 405163 w 12193149"/>
              <a:gd name="connsiteY211" fmla="*/ 1833548 h 2344739"/>
              <a:gd name="connsiteX212" fmla="*/ 293583 w 12193149"/>
              <a:gd name="connsiteY212" fmla="*/ 1812852 h 2344739"/>
              <a:gd name="connsiteX213" fmla="*/ 119529 w 12193149"/>
              <a:gd name="connsiteY213" fmla="*/ 1761047 h 2344739"/>
              <a:gd name="connsiteX214" fmla="*/ 16674 w 12193149"/>
              <a:gd name="connsiteY214" fmla="*/ 1758191 h 2344739"/>
              <a:gd name="connsiteX215" fmla="*/ 1150 w 12193149"/>
              <a:gd name="connsiteY215" fmla="*/ 1752722 h 2344739"/>
              <a:gd name="connsiteX216" fmla="*/ 1148 w 12193149"/>
              <a:gd name="connsiteY216" fmla="*/ 222213 h 2344739"/>
              <a:gd name="connsiteX217" fmla="*/ 1148 w 12193149"/>
              <a:gd name="connsiteY217" fmla="*/ 0 h 2344739"/>
              <a:gd name="connsiteX0" fmla="*/ 1148 w 12193149"/>
              <a:gd name="connsiteY0" fmla="*/ 0 h 2344739"/>
              <a:gd name="connsiteX1" fmla="*/ 12193148 w 12193149"/>
              <a:gd name="connsiteY1" fmla="*/ 0 h 2344739"/>
              <a:gd name="connsiteX2" fmla="*/ 12193149 w 12193149"/>
              <a:gd name="connsiteY2" fmla="*/ 579739 h 2344739"/>
              <a:gd name="connsiteX3" fmla="*/ 12185986 w 12193149"/>
              <a:gd name="connsiteY3" fmla="*/ 584189 h 2344739"/>
              <a:gd name="connsiteX4" fmla="*/ 12156363 w 12193149"/>
              <a:gd name="connsiteY4" fmla="*/ 597366 h 2344739"/>
              <a:gd name="connsiteX5" fmla="*/ 12139215 w 12193149"/>
              <a:gd name="connsiteY5" fmla="*/ 623179 h 2344739"/>
              <a:gd name="connsiteX6" fmla="*/ 12126327 w 12193149"/>
              <a:gd name="connsiteY6" fmla="*/ 624690 h 2344739"/>
              <a:gd name="connsiteX7" fmla="*/ 12124007 w 12193149"/>
              <a:gd name="connsiteY7" fmla="*/ 624794 h 2344739"/>
              <a:gd name="connsiteX8" fmla="*/ 12116854 w 12193149"/>
              <a:gd name="connsiteY8" fmla="*/ 628608 h 2344739"/>
              <a:gd name="connsiteX9" fmla="*/ 12099497 w 12193149"/>
              <a:gd name="connsiteY9" fmla="*/ 628139 h 2344739"/>
              <a:gd name="connsiteX10" fmla="*/ 12087073 w 12193149"/>
              <a:gd name="connsiteY10" fmla="*/ 636341 h 2344739"/>
              <a:gd name="connsiteX11" fmla="*/ 12031073 w 12193149"/>
              <a:gd name="connsiteY11" fmla="*/ 680009 h 2344739"/>
              <a:gd name="connsiteX12" fmla="*/ 11995833 w 12193149"/>
              <a:gd name="connsiteY12" fmla="*/ 703458 h 2344739"/>
              <a:gd name="connsiteX13" fmla="*/ 11979717 w 12193149"/>
              <a:gd name="connsiteY13" fmla="*/ 708161 h 2344739"/>
              <a:gd name="connsiteX14" fmla="*/ 11959046 w 12193149"/>
              <a:gd name="connsiteY14" fmla="*/ 717558 h 2344739"/>
              <a:gd name="connsiteX15" fmla="*/ 11920454 w 12193149"/>
              <a:gd name="connsiteY15" fmla="*/ 730883 h 2344739"/>
              <a:gd name="connsiteX16" fmla="*/ 11903656 w 12193149"/>
              <a:gd name="connsiteY16" fmla="*/ 742426 h 2344739"/>
              <a:gd name="connsiteX17" fmla="*/ 11895048 w 12193149"/>
              <a:gd name="connsiteY17" fmla="*/ 744791 h 2344739"/>
              <a:gd name="connsiteX18" fmla="*/ 11891968 w 12193149"/>
              <a:gd name="connsiteY18" fmla="*/ 755729 h 2344739"/>
              <a:gd name="connsiteX19" fmla="*/ 11870776 w 12193149"/>
              <a:gd name="connsiteY19" fmla="*/ 777816 h 2344739"/>
              <a:gd name="connsiteX20" fmla="*/ 11813376 w 12193149"/>
              <a:gd name="connsiteY20" fmla="*/ 797659 h 2344739"/>
              <a:gd name="connsiteX21" fmla="*/ 11590693 w 12193149"/>
              <a:gd name="connsiteY21" fmla="*/ 963777 h 2344739"/>
              <a:gd name="connsiteX22" fmla="*/ 11506817 w 12193149"/>
              <a:gd name="connsiteY22" fmla="*/ 1033623 h 2344739"/>
              <a:gd name="connsiteX23" fmla="*/ 11280332 w 12193149"/>
              <a:gd name="connsiteY23" fmla="*/ 1223571 h 2344739"/>
              <a:gd name="connsiteX24" fmla="*/ 11228309 w 12193149"/>
              <a:gd name="connsiteY24" fmla="*/ 1276236 h 2344739"/>
              <a:gd name="connsiteX25" fmla="*/ 11218087 w 12193149"/>
              <a:gd name="connsiteY25" fmla="*/ 1275961 h 2344739"/>
              <a:gd name="connsiteX26" fmla="*/ 11217184 w 12193149"/>
              <a:gd name="connsiteY26" fmla="*/ 1275018 h 2344739"/>
              <a:gd name="connsiteX27" fmla="*/ 11188885 w 12193149"/>
              <a:gd name="connsiteY27" fmla="*/ 1292383 h 2344739"/>
              <a:gd name="connsiteX28" fmla="*/ 11184501 w 12193149"/>
              <a:gd name="connsiteY28" fmla="*/ 1292525 h 2344739"/>
              <a:gd name="connsiteX29" fmla="*/ 11166854 w 12193149"/>
              <a:gd name="connsiteY29" fmla="*/ 1306612 h 2344739"/>
              <a:gd name="connsiteX30" fmla="*/ 11157311 w 12193149"/>
              <a:gd name="connsiteY30" fmla="*/ 1312414 h 2344739"/>
              <a:gd name="connsiteX31" fmla="*/ 11155496 w 12193149"/>
              <a:gd name="connsiteY31" fmla="*/ 1317097 h 2344739"/>
              <a:gd name="connsiteX32" fmla="*/ 11140961 w 12193149"/>
              <a:gd name="connsiteY32" fmla="*/ 1324115 h 2344739"/>
              <a:gd name="connsiteX33" fmla="*/ 11138961 w 12193149"/>
              <a:gd name="connsiteY33" fmla="*/ 1323772 h 2344739"/>
              <a:gd name="connsiteX34" fmla="*/ 11128208 w 12193149"/>
              <a:gd name="connsiteY34" fmla="*/ 1333832 h 2344739"/>
              <a:gd name="connsiteX35" fmla="*/ 11120691 w 12193149"/>
              <a:gd name="connsiteY35" fmla="*/ 1347424 h 2344739"/>
              <a:gd name="connsiteX36" fmla="*/ 10894683 w 12193149"/>
              <a:gd name="connsiteY36" fmla="*/ 1473399 h 2344739"/>
              <a:gd name="connsiteX37" fmla="*/ 10773300 w 12193149"/>
              <a:gd name="connsiteY37" fmla="*/ 1523191 h 2344739"/>
              <a:gd name="connsiteX38" fmla="*/ 10627668 w 12193149"/>
              <a:gd name="connsiteY38" fmla="*/ 1559229 h 2344739"/>
              <a:gd name="connsiteX39" fmla="*/ 10581895 w 12193149"/>
              <a:gd name="connsiteY39" fmla="*/ 1568689 h 2344739"/>
              <a:gd name="connsiteX40" fmla="*/ 10547790 w 12193149"/>
              <a:gd name="connsiteY40" fmla="*/ 1598423 h 2344739"/>
              <a:gd name="connsiteX41" fmla="*/ 10529643 w 12193149"/>
              <a:gd name="connsiteY41" fmla="*/ 1596907 h 2344739"/>
              <a:gd name="connsiteX42" fmla="*/ 10526446 w 12193149"/>
              <a:gd name="connsiteY42" fmla="*/ 1596411 h 2344739"/>
              <a:gd name="connsiteX43" fmla="*/ 10515129 w 12193149"/>
              <a:gd name="connsiteY43" fmla="*/ 1599537 h 2344739"/>
              <a:gd name="connsiteX44" fmla="*/ 10491735 w 12193149"/>
              <a:gd name="connsiteY44" fmla="*/ 1594156 h 2344739"/>
              <a:gd name="connsiteX45" fmla="*/ 10471418 w 12193149"/>
              <a:gd name="connsiteY45" fmla="*/ 1601693 h 2344739"/>
              <a:gd name="connsiteX46" fmla="*/ 10377042 w 12193149"/>
              <a:gd name="connsiteY46" fmla="*/ 1644598 h 2344739"/>
              <a:gd name="connsiteX47" fmla="*/ 10319338 w 12193149"/>
              <a:gd name="connsiteY47" fmla="*/ 1666221 h 2344739"/>
              <a:gd name="connsiteX48" fmla="*/ 10295467 w 12193149"/>
              <a:gd name="connsiteY48" fmla="*/ 1668079 h 2344739"/>
              <a:gd name="connsiteX49" fmla="*/ 10263443 w 12193149"/>
              <a:gd name="connsiteY49" fmla="*/ 1674948 h 2344739"/>
              <a:gd name="connsiteX50" fmla="*/ 10205418 w 12193149"/>
              <a:gd name="connsiteY50" fmla="*/ 1682149 h 2344739"/>
              <a:gd name="connsiteX51" fmla="*/ 10177759 w 12193149"/>
              <a:gd name="connsiteY51" fmla="*/ 1692943 h 2344739"/>
              <a:gd name="connsiteX52" fmla="*/ 10165070 w 12193149"/>
              <a:gd name="connsiteY52" fmla="*/ 1693739 h 2344739"/>
              <a:gd name="connsiteX53" fmla="*/ 10156308 w 12193149"/>
              <a:gd name="connsiteY53" fmla="*/ 1707487 h 2344739"/>
              <a:gd name="connsiteX54" fmla="*/ 10118267 w 12193149"/>
              <a:gd name="connsiteY54" fmla="*/ 1731142 h 2344739"/>
              <a:gd name="connsiteX55" fmla="*/ 10083317 w 12193149"/>
              <a:gd name="connsiteY55" fmla="*/ 1743296 h 2344739"/>
              <a:gd name="connsiteX56" fmla="*/ 10040388 w 12193149"/>
              <a:gd name="connsiteY56" fmla="*/ 1741632 h 2344739"/>
              <a:gd name="connsiteX57" fmla="*/ 9961167 w 12193149"/>
              <a:gd name="connsiteY57" fmla="*/ 1757147 h 2344739"/>
              <a:gd name="connsiteX58" fmla="*/ 9848940 w 12193149"/>
              <a:gd name="connsiteY58" fmla="*/ 1763915 h 2344739"/>
              <a:gd name="connsiteX59" fmla="*/ 9729457 w 12193149"/>
              <a:gd name="connsiteY59" fmla="*/ 1784122 h 2344739"/>
              <a:gd name="connsiteX60" fmla="*/ 9613704 w 12193149"/>
              <a:gd name="connsiteY60" fmla="*/ 1812371 h 2344739"/>
              <a:gd name="connsiteX61" fmla="*/ 9338590 w 12193149"/>
              <a:gd name="connsiteY61" fmla="*/ 1869293 h 2344739"/>
              <a:gd name="connsiteX62" fmla="*/ 9232518 w 12193149"/>
              <a:gd name="connsiteY62" fmla="*/ 1893149 h 2344739"/>
              <a:gd name="connsiteX63" fmla="*/ 9156690 w 12193149"/>
              <a:gd name="connsiteY63" fmla="*/ 1903228 h 2344739"/>
              <a:gd name="connsiteX64" fmla="*/ 9054601 w 12193149"/>
              <a:gd name="connsiteY64" fmla="*/ 1910755 h 2344739"/>
              <a:gd name="connsiteX65" fmla="*/ 9006634 w 12193149"/>
              <a:gd name="connsiteY65" fmla="*/ 1914040 h 2344739"/>
              <a:gd name="connsiteX66" fmla="*/ 9006349 w 12193149"/>
              <a:gd name="connsiteY66" fmla="*/ 1913800 h 2344739"/>
              <a:gd name="connsiteX67" fmla="*/ 8997380 w 12193149"/>
              <a:gd name="connsiteY67" fmla="*/ 1915011 h 2344739"/>
              <a:gd name="connsiteX68" fmla="*/ 8991542 w 12193149"/>
              <a:gd name="connsiteY68" fmla="*/ 1917072 h 2344739"/>
              <a:gd name="connsiteX69" fmla="*/ 8975485 w 12193149"/>
              <a:gd name="connsiteY69" fmla="*/ 1920298 h 2344739"/>
              <a:gd name="connsiteX70" fmla="*/ 8969159 w 12193149"/>
              <a:gd name="connsiteY70" fmla="*/ 1919598 h 2344739"/>
              <a:gd name="connsiteX71" fmla="*/ 8964196 w 12193149"/>
              <a:gd name="connsiteY71" fmla="*/ 1917373 h 2344739"/>
              <a:gd name="connsiteX72" fmla="*/ 8930136 w 12193149"/>
              <a:gd name="connsiteY72" fmla="*/ 1914185 h 2344739"/>
              <a:gd name="connsiteX73" fmla="*/ 8753592 w 12193149"/>
              <a:gd name="connsiteY73" fmla="*/ 1933417 h 2344739"/>
              <a:gd name="connsiteX74" fmla="*/ 8708995 w 12193149"/>
              <a:gd name="connsiteY74" fmla="*/ 1935518 h 2344739"/>
              <a:gd name="connsiteX75" fmla="*/ 8597219 w 12193149"/>
              <a:gd name="connsiteY75" fmla="*/ 1944090 h 2344739"/>
              <a:gd name="connsiteX76" fmla="*/ 8526378 w 12193149"/>
              <a:gd name="connsiteY76" fmla="*/ 1929248 h 2344739"/>
              <a:gd name="connsiteX77" fmla="*/ 8512131 w 12193149"/>
              <a:gd name="connsiteY77" fmla="*/ 1935163 h 2344739"/>
              <a:gd name="connsiteX78" fmla="*/ 8507315 w 12193149"/>
              <a:gd name="connsiteY78" fmla="*/ 1938164 h 2344739"/>
              <a:gd name="connsiteX79" fmla="*/ 8499116 w 12193149"/>
              <a:gd name="connsiteY79" fmla="*/ 1940902 h 2344739"/>
              <a:gd name="connsiteX80" fmla="*/ 8498742 w 12193149"/>
              <a:gd name="connsiteY80" fmla="*/ 1940723 h 2344739"/>
              <a:gd name="connsiteX81" fmla="*/ 8491397 w 12193149"/>
              <a:gd name="connsiteY81" fmla="*/ 1943773 h 2344739"/>
              <a:gd name="connsiteX82" fmla="*/ 8368330 w 12193149"/>
              <a:gd name="connsiteY82" fmla="*/ 1957815 h 2344739"/>
              <a:gd name="connsiteX83" fmla="*/ 8354947 w 12193149"/>
              <a:gd name="connsiteY83" fmla="*/ 1958009 h 2344739"/>
              <a:gd name="connsiteX84" fmla="*/ 8321252 w 12193149"/>
              <a:gd name="connsiteY84" fmla="*/ 1974587 h 2344739"/>
              <a:gd name="connsiteX85" fmla="*/ 8315581 w 12193149"/>
              <a:gd name="connsiteY85" fmla="*/ 1974913 h 2344739"/>
              <a:gd name="connsiteX86" fmla="*/ 8296322 w 12193149"/>
              <a:gd name="connsiteY86" fmla="*/ 1988808 h 2344739"/>
              <a:gd name="connsiteX87" fmla="*/ 8285424 w 12193149"/>
              <a:gd name="connsiteY87" fmla="*/ 1994631 h 2344739"/>
              <a:gd name="connsiteX88" fmla="*/ 8284298 w 12193149"/>
              <a:gd name="connsiteY88" fmla="*/ 1999074 h 2344739"/>
              <a:gd name="connsiteX89" fmla="*/ 8267224 w 12193149"/>
              <a:gd name="connsiteY89" fmla="*/ 2006249 h 2344739"/>
              <a:gd name="connsiteX90" fmla="*/ 8264525 w 12193149"/>
              <a:gd name="connsiteY90" fmla="*/ 2006019 h 2344739"/>
              <a:gd name="connsiteX91" fmla="*/ 8253181 w 12193149"/>
              <a:gd name="connsiteY91" fmla="*/ 2015862 h 2344739"/>
              <a:gd name="connsiteX92" fmla="*/ 8246982 w 12193149"/>
              <a:gd name="connsiteY92" fmla="*/ 2028854 h 2344739"/>
              <a:gd name="connsiteX93" fmla="*/ 8091420 w 12193149"/>
              <a:gd name="connsiteY93" fmla="*/ 2075015 h 2344739"/>
              <a:gd name="connsiteX94" fmla="*/ 7906555 w 12193149"/>
              <a:gd name="connsiteY94" fmla="*/ 2116988 h 2344739"/>
              <a:gd name="connsiteX95" fmla="*/ 7719893 w 12193149"/>
              <a:gd name="connsiteY95" fmla="*/ 2142703 h 2344739"/>
              <a:gd name="connsiteX96" fmla="*/ 7615495 w 12193149"/>
              <a:gd name="connsiteY96" fmla="*/ 2139232 h 2344739"/>
              <a:gd name="connsiteX97" fmla="*/ 7528691 w 12193149"/>
              <a:gd name="connsiteY97" fmla="*/ 2145060 h 2344739"/>
              <a:gd name="connsiteX98" fmla="*/ 7520719 w 12193149"/>
              <a:gd name="connsiteY98" fmla="*/ 2147613 h 2344739"/>
              <a:gd name="connsiteX99" fmla="*/ 7508559 w 12193149"/>
              <a:gd name="connsiteY99" fmla="*/ 2148948 h 2344739"/>
              <a:gd name="connsiteX100" fmla="*/ 7508188 w 12193149"/>
              <a:gd name="connsiteY100" fmla="*/ 2148621 h 2344739"/>
              <a:gd name="connsiteX101" fmla="*/ 7496943 w 12193149"/>
              <a:gd name="connsiteY101" fmla="*/ 2150573 h 2344739"/>
              <a:gd name="connsiteX102" fmla="*/ 7219707 w 12193149"/>
              <a:gd name="connsiteY102" fmla="*/ 2156680 h 2344739"/>
              <a:gd name="connsiteX103" fmla="*/ 7202249 w 12193149"/>
              <a:gd name="connsiteY103" fmla="*/ 2161230 h 2344739"/>
              <a:gd name="connsiteX104" fmla="*/ 7198152 w 12193149"/>
              <a:gd name="connsiteY104" fmla="*/ 2166588 h 2344739"/>
              <a:gd name="connsiteX105" fmla="*/ 7171956 w 12193149"/>
              <a:gd name="connsiteY105" fmla="*/ 2171236 h 2344739"/>
              <a:gd name="connsiteX106" fmla="*/ 7098136 w 12193149"/>
              <a:gd name="connsiteY106" fmla="*/ 2183464 h 2344739"/>
              <a:gd name="connsiteX107" fmla="*/ 7019644 w 12193149"/>
              <a:gd name="connsiteY107" fmla="*/ 2183090 h 2344739"/>
              <a:gd name="connsiteX108" fmla="*/ 6905294 w 12193149"/>
              <a:gd name="connsiteY108" fmla="*/ 2212596 h 2344739"/>
              <a:gd name="connsiteX109" fmla="*/ 6709370 w 12193149"/>
              <a:gd name="connsiteY109" fmla="*/ 2240551 h 2344739"/>
              <a:gd name="connsiteX110" fmla="*/ 6550602 w 12193149"/>
              <a:gd name="connsiteY110" fmla="*/ 2269327 h 2344739"/>
              <a:gd name="connsiteX111" fmla="*/ 6318708 w 12193149"/>
              <a:gd name="connsiteY111" fmla="*/ 2316127 h 2344739"/>
              <a:gd name="connsiteX112" fmla="*/ 6169822 w 12193149"/>
              <a:gd name="connsiteY112" fmla="*/ 2318214 h 2344739"/>
              <a:gd name="connsiteX113" fmla="*/ 6074996 w 12193149"/>
              <a:gd name="connsiteY113" fmla="*/ 2338676 h 2344739"/>
              <a:gd name="connsiteX114" fmla="*/ 6069677 w 12193149"/>
              <a:gd name="connsiteY114" fmla="*/ 2337139 h 2344739"/>
              <a:gd name="connsiteX115" fmla="*/ 6049786 w 12193149"/>
              <a:gd name="connsiteY115" fmla="*/ 2337822 h 2344739"/>
              <a:gd name="connsiteX116" fmla="*/ 6042433 w 12193149"/>
              <a:gd name="connsiteY116" fmla="*/ 2329473 h 2344739"/>
              <a:gd name="connsiteX117" fmla="*/ 6011238 w 12193149"/>
              <a:gd name="connsiteY117" fmla="*/ 2324380 h 2344739"/>
              <a:gd name="connsiteX118" fmla="*/ 5958523 w 12193149"/>
              <a:gd name="connsiteY118" fmla="*/ 2328024 h 2344739"/>
              <a:gd name="connsiteX119" fmla="*/ 5760067 w 12193149"/>
              <a:gd name="connsiteY119" fmla="*/ 2343716 h 2344739"/>
              <a:gd name="connsiteX120" fmla="*/ 5628108 w 12193149"/>
              <a:gd name="connsiteY120" fmla="*/ 2344739 h 2344739"/>
              <a:gd name="connsiteX121" fmla="*/ 5472054 w 12193149"/>
              <a:gd name="connsiteY121" fmla="*/ 2330719 h 2344739"/>
              <a:gd name="connsiteX122" fmla="*/ 5433909 w 12193149"/>
              <a:gd name="connsiteY122" fmla="*/ 2319466 h 2344739"/>
              <a:gd name="connsiteX123" fmla="*/ 5382817 w 12193149"/>
              <a:gd name="connsiteY123" fmla="*/ 2301764 h 2344739"/>
              <a:gd name="connsiteX124" fmla="*/ 5262912 w 12193149"/>
              <a:gd name="connsiteY124" fmla="*/ 2281347 h 2344739"/>
              <a:gd name="connsiteX125" fmla="*/ 5224109 w 12193149"/>
              <a:gd name="connsiteY125" fmla="*/ 2270223 h 2344739"/>
              <a:gd name="connsiteX126" fmla="*/ 5175808 w 12193149"/>
              <a:gd name="connsiteY126" fmla="*/ 2267233 h 2344739"/>
              <a:gd name="connsiteX127" fmla="*/ 5157702 w 12193149"/>
              <a:gd name="connsiteY127" fmla="*/ 2260010 h 2344739"/>
              <a:gd name="connsiteX128" fmla="*/ 5143747 w 12193149"/>
              <a:gd name="connsiteY128" fmla="*/ 2256610 h 2344739"/>
              <a:gd name="connsiteX129" fmla="*/ 5140744 w 12193149"/>
              <a:gd name="connsiteY129" fmla="*/ 2254509 h 2344739"/>
              <a:gd name="connsiteX130" fmla="*/ 5122807 w 12193149"/>
              <a:gd name="connsiteY130" fmla="*/ 2243656 h 2344739"/>
              <a:gd name="connsiteX131" fmla="*/ 5066938 w 12193149"/>
              <a:gd name="connsiteY131" fmla="*/ 2250227 h 2344739"/>
              <a:gd name="connsiteX132" fmla="*/ 5012662 w 12193149"/>
              <a:gd name="connsiteY132" fmla="*/ 2233846 h 2344739"/>
              <a:gd name="connsiteX133" fmla="*/ 4841589 w 12193149"/>
              <a:gd name="connsiteY133" fmla="*/ 2209829 h 2344739"/>
              <a:gd name="connsiteX134" fmla="*/ 4763595 w 12193149"/>
              <a:gd name="connsiteY134" fmla="*/ 2182061 h 2344739"/>
              <a:gd name="connsiteX135" fmla="*/ 4724334 w 12193149"/>
              <a:gd name="connsiteY135" fmla="*/ 2173047 h 2344739"/>
              <a:gd name="connsiteX136" fmla="*/ 4722324 w 12193149"/>
              <a:gd name="connsiteY136" fmla="*/ 2172298 h 2344739"/>
              <a:gd name="connsiteX137" fmla="*/ 4723259 w 12193149"/>
              <a:gd name="connsiteY137" fmla="*/ 2172087 h 2344739"/>
              <a:gd name="connsiteX138" fmla="*/ 4718350 w 12193149"/>
              <a:gd name="connsiteY138" fmla="*/ 2170817 h 2344739"/>
              <a:gd name="connsiteX139" fmla="*/ 4722324 w 12193149"/>
              <a:gd name="connsiteY139" fmla="*/ 2172298 h 2344739"/>
              <a:gd name="connsiteX140" fmla="*/ 4716674 w 12193149"/>
              <a:gd name="connsiteY140" fmla="*/ 2173573 h 2344739"/>
              <a:gd name="connsiteX141" fmla="*/ 4516962 w 12193149"/>
              <a:gd name="connsiteY141" fmla="*/ 2163671 h 2344739"/>
              <a:gd name="connsiteX142" fmla="*/ 4429691 w 12193149"/>
              <a:gd name="connsiteY142" fmla="*/ 2153020 h 2344739"/>
              <a:gd name="connsiteX143" fmla="*/ 4364023 w 12193149"/>
              <a:gd name="connsiteY143" fmla="*/ 2151674 h 2344739"/>
              <a:gd name="connsiteX144" fmla="*/ 4318114 w 12193149"/>
              <a:gd name="connsiteY144" fmla="*/ 2158289 h 2344739"/>
              <a:gd name="connsiteX145" fmla="*/ 4316258 w 12193149"/>
              <a:gd name="connsiteY145" fmla="*/ 2156948 h 2344739"/>
              <a:gd name="connsiteX146" fmla="*/ 4296292 w 12193149"/>
              <a:gd name="connsiteY146" fmla="*/ 2155069 h 2344739"/>
              <a:gd name="connsiteX147" fmla="*/ 4291212 w 12193149"/>
              <a:gd name="connsiteY147" fmla="*/ 2157986 h 2344739"/>
              <a:gd name="connsiteX148" fmla="*/ 4277290 w 12193149"/>
              <a:gd name="connsiteY148" fmla="*/ 2157740 h 2344739"/>
              <a:gd name="connsiteX149" fmla="*/ 4249265 w 12193149"/>
              <a:gd name="connsiteY149" fmla="*/ 2160064 h 2344739"/>
              <a:gd name="connsiteX150" fmla="*/ 4203199 w 12193149"/>
              <a:gd name="connsiteY150" fmla="*/ 2157269 h 2344739"/>
              <a:gd name="connsiteX151" fmla="*/ 4202893 w 12193149"/>
              <a:gd name="connsiteY151" fmla="*/ 2156010 h 2344739"/>
              <a:gd name="connsiteX152" fmla="*/ 4192396 w 12193149"/>
              <a:gd name="connsiteY152" fmla="*/ 2150376 h 2344739"/>
              <a:gd name="connsiteX153" fmla="*/ 4143893 w 12193149"/>
              <a:gd name="connsiteY153" fmla="*/ 2134511 h 2344739"/>
              <a:gd name="connsiteX154" fmla="*/ 4084245 w 12193149"/>
              <a:gd name="connsiteY154" fmla="*/ 2107978 h 2344739"/>
              <a:gd name="connsiteX155" fmla="*/ 4075694 w 12193149"/>
              <a:gd name="connsiteY155" fmla="*/ 2107143 h 2344739"/>
              <a:gd name="connsiteX156" fmla="*/ 4075575 w 12193149"/>
              <a:gd name="connsiteY156" fmla="*/ 2106844 h 2344739"/>
              <a:gd name="connsiteX157" fmla="*/ 4066658 w 12193149"/>
              <a:gd name="connsiteY157" fmla="*/ 2105400 h 2344739"/>
              <a:gd name="connsiteX158" fmla="*/ 4060102 w 12193149"/>
              <a:gd name="connsiteY158" fmla="*/ 2105618 h 2344739"/>
              <a:gd name="connsiteX159" fmla="*/ 4043512 w 12193149"/>
              <a:gd name="connsiteY159" fmla="*/ 2103997 h 2344739"/>
              <a:gd name="connsiteX160" fmla="*/ 4038145 w 12193149"/>
              <a:gd name="connsiteY160" fmla="*/ 2101563 h 2344739"/>
              <a:gd name="connsiteX161" fmla="*/ 4036511 w 12193149"/>
              <a:gd name="connsiteY161" fmla="*/ 2097896 h 2344739"/>
              <a:gd name="connsiteX162" fmla="*/ 4034926 w 12193149"/>
              <a:gd name="connsiteY162" fmla="*/ 2098131 h 2344739"/>
              <a:gd name="connsiteX163" fmla="*/ 4005686 w 12193149"/>
              <a:gd name="connsiteY163" fmla="*/ 2085563 h 2344739"/>
              <a:gd name="connsiteX164" fmla="*/ 3937994 w 12193149"/>
              <a:gd name="connsiteY164" fmla="*/ 2068106 h 2344739"/>
              <a:gd name="connsiteX165" fmla="*/ 3898423 w 12193149"/>
              <a:gd name="connsiteY165" fmla="*/ 2062451 h 2344739"/>
              <a:gd name="connsiteX166" fmla="*/ 3790908 w 12193149"/>
              <a:gd name="connsiteY166" fmla="*/ 2042213 h 2344739"/>
              <a:gd name="connsiteX167" fmla="*/ 3683661 w 12193149"/>
              <a:gd name="connsiteY167" fmla="*/ 2018290 h 2344739"/>
              <a:gd name="connsiteX168" fmla="*/ 3611183 w 12193149"/>
              <a:gd name="connsiteY168" fmla="*/ 1986019 h 2344739"/>
              <a:gd name="connsiteX169" fmla="*/ 3605003 w 12193149"/>
              <a:gd name="connsiteY169" fmla="*/ 1987381 h 2344739"/>
              <a:gd name="connsiteX170" fmla="*/ 3595884 w 12193149"/>
              <a:gd name="connsiteY170" fmla="*/ 1987545 h 2344739"/>
              <a:gd name="connsiteX171" fmla="*/ 3595649 w 12193149"/>
              <a:gd name="connsiteY171" fmla="*/ 1987276 h 2344739"/>
              <a:gd name="connsiteX172" fmla="*/ 3587126 w 12193149"/>
              <a:gd name="connsiteY172" fmla="*/ 1987966 h 2344739"/>
              <a:gd name="connsiteX173" fmla="*/ 3537283 w 12193149"/>
              <a:gd name="connsiteY173" fmla="*/ 1978267 h 2344739"/>
              <a:gd name="connsiteX174" fmla="*/ 3474371 w 12193149"/>
              <a:gd name="connsiteY174" fmla="*/ 1974606 h 2344739"/>
              <a:gd name="connsiteX175" fmla="*/ 3401876 w 12193149"/>
              <a:gd name="connsiteY175" fmla="*/ 1962558 h 2344739"/>
              <a:gd name="connsiteX176" fmla="*/ 3365036 w 12193149"/>
              <a:gd name="connsiteY176" fmla="*/ 1979510 h 2344739"/>
              <a:gd name="connsiteX177" fmla="*/ 3345174 w 12193149"/>
              <a:gd name="connsiteY177" fmla="*/ 1981192 h 2344739"/>
              <a:gd name="connsiteX178" fmla="*/ 3342846 w 12193149"/>
              <a:gd name="connsiteY178" fmla="*/ 1980217 h 2344739"/>
              <a:gd name="connsiteX179" fmla="*/ 3263504 w 12193149"/>
              <a:gd name="connsiteY179" fmla="*/ 1986094 h 2344739"/>
              <a:gd name="connsiteX180" fmla="*/ 3143704 w 12193149"/>
              <a:gd name="connsiteY180" fmla="*/ 1993869 h 2344739"/>
              <a:gd name="connsiteX181" fmla="*/ 3031439 w 12193149"/>
              <a:gd name="connsiteY181" fmla="*/ 1996512 h 2344739"/>
              <a:gd name="connsiteX182" fmla="*/ 2782717 w 12193149"/>
              <a:gd name="connsiteY182" fmla="*/ 2018333 h 2344739"/>
              <a:gd name="connsiteX183" fmla="*/ 2647675 w 12193149"/>
              <a:gd name="connsiteY183" fmla="*/ 2028869 h 2344739"/>
              <a:gd name="connsiteX184" fmla="*/ 2569176 w 12193149"/>
              <a:gd name="connsiteY184" fmla="*/ 2002628 h 2344739"/>
              <a:gd name="connsiteX185" fmla="*/ 2444403 w 12193149"/>
              <a:gd name="connsiteY185" fmla="*/ 2016529 h 2344739"/>
              <a:gd name="connsiteX186" fmla="*/ 2316260 w 12193149"/>
              <a:gd name="connsiteY186" fmla="*/ 2024996 h 2344739"/>
              <a:gd name="connsiteX187" fmla="*/ 2209726 w 12193149"/>
              <a:gd name="connsiteY187" fmla="*/ 2019763 h 2344739"/>
              <a:gd name="connsiteX188" fmla="*/ 2095813 w 12193149"/>
              <a:gd name="connsiteY188" fmla="*/ 2003052 h 2344739"/>
              <a:gd name="connsiteX189" fmla="*/ 1998504 w 12193149"/>
              <a:gd name="connsiteY189" fmla="*/ 1995032 h 2344739"/>
              <a:gd name="connsiteX190" fmla="*/ 1929320 w 12193149"/>
              <a:gd name="connsiteY190" fmla="*/ 2016977 h 2344739"/>
              <a:gd name="connsiteX191" fmla="*/ 1922798 w 12193149"/>
              <a:gd name="connsiteY191" fmla="*/ 2012146 h 2344739"/>
              <a:gd name="connsiteX192" fmla="*/ 1874228 w 12193149"/>
              <a:gd name="connsiteY192" fmla="*/ 2013741 h 2344739"/>
              <a:gd name="connsiteX193" fmla="*/ 1787803 w 12193149"/>
              <a:gd name="connsiteY193" fmla="*/ 2041363 h 2344739"/>
              <a:gd name="connsiteX194" fmla="*/ 1739352 w 12193149"/>
              <a:gd name="connsiteY194" fmla="*/ 2036312 h 2344739"/>
              <a:gd name="connsiteX195" fmla="*/ 1676219 w 12193149"/>
              <a:gd name="connsiteY195" fmla="*/ 2019963 h 2344739"/>
              <a:gd name="connsiteX196" fmla="*/ 1609817 w 12193149"/>
              <a:gd name="connsiteY196" fmla="*/ 2013066 h 2344739"/>
              <a:gd name="connsiteX197" fmla="*/ 1497258 w 12193149"/>
              <a:gd name="connsiteY197" fmla="*/ 1987476 h 2344739"/>
              <a:gd name="connsiteX198" fmla="*/ 1151127 w 12193149"/>
              <a:gd name="connsiteY198" fmla="*/ 1938041 h 2344739"/>
              <a:gd name="connsiteX199" fmla="*/ 859417 w 12193149"/>
              <a:gd name="connsiteY199" fmla="*/ 1928608 h 2344739"/>
              <a:gd name="connsiteX200" fmla="*/ 838688 w 12193149"/>
              <a:gd name="connsiteY200" fmla="*/ 1929821 h 2344739"/>
              <a:gd name="connsiteX201" fmla="*/ 817957 w 12193149"/>
              <a:gd name="connsiteY201" fmla="*/ 1927857 h 2344739"/>
              <a:gd name="connsiteX202" fmla="*/ 812654 w 12193149"/>
              <a:gd name="connsiteY202" fmla="*/ 1930751 h 2344739"/>
              <a:gd name="connsiteX203" fmla="*/ 721195 w 12193149"/>
              <a:gd name="connsiteY203" fmla="*/ 1929661 h 2344739"/>
              <a:gd name="connsiteX204" fmla="*/ 720890 w 12193149"/>
              <a:gd name="connsiteY204" fmla="*/ 1928399 h 2344739"/>
              <a:gd name="connsiteX205" fmla="*/ 710023 w 12193149"/>
              <a:gd name="connsiteY205" fmla="*/ 1922722 h 2344739"/>
              <a:gd name="connsiteX206" fmla="*/ 597940 w 12193149"/>
              <a:gd name="connsiteY206" fmla="*/ 1879864 h 2344739"/>
              <a:gd name="connsiteX207" fmla="*/ 579683 w 12193149"/>
              <a:gd name="connsiteY207" fmla="*/ 1877212 h 2344739"/>
              <a:gd name="connsiteX208" fmla="*/ 572865 w 12193149"/>
              <a:gd name="connsiteY208" fmla="*/ 1877401 h 2344739"/>
              <a:gd name="connsiteX209" fmla="*/ 446247 w 12193149"/>
              <a:gd name="connsiteY209" fmla="*/ 1839371 h 2344739"/>
              <a:gd name="connsiteX210" fmla="*/ 405163 w 12193149"/>
              <a:gd name="connsiteY210" fmla="*/ 1833548 h 2344739"/>
              <a:gd name="connsiteX211" fmla="*/ 293583 w 12193149"/>
              <a:gd name="connsiteY211" fmla="*/ 1812852 h 2344739"/>
              <a:gd name="connsiteX212" fmla="*/ 119529 w 12193149"/>
              <a:gd name="connsiteY212" fmla="*/ 1761047 h 2344739"/>
              <a:gd name="connsiteX213" fmla="*/ 16674 w 12193149"/>
              <a:gd name="connsiteY213" fmla="*/ 1758191 h 2344739"/>
              <a:gd name="connsiteX214" fmla="*/ 1150 w 12193149"/>
              <a:gd name="connsiteY214" fmla="*/ 1752722 h 2344739"/>
              <a:gd name="connsiteX215" fmla="*/ 1148 w 12193149"/>
              <a:gd name="connsiteY215" fmla="*/ 222213 h 2344739"/>
              <a:gd name="connsiteX216" fmla="*/ 1148 w 12193149"/>
              <a:gd name="connsiteY216" fmla="*/ 0 h 23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12193149" h="2344739">
                <a:moveTo>
                  <a:pt x="1148" y="0"/>
                </a:moveTo>
                <a:lnTo>
                  <a:pt x="12193148" y="0"/>
                </a:lnTo>
                <a:cubicBezTo>
                  <a:pt x="12193148" y="193246"/>
                  <a:pt x="12193149" y="386493"/>
                  <a:pt x="12193149" y="579739"/>
                </a:cubicBezTo>
                <a:lnTo>
                  <a:pt x="12185986" y="584189"/>
                </a:lnTo>
                <a:cubicBezTo>
                  <a:pt x="12156393" y="577430"/>
                  <a:pt x="12176978" y="588328"/>
                  <a:pt x="12156363" y="597366"/>
                </a:cubicBezTo>
                <a:cubicBezTo>
                  <a:pt x="12172308" y="611308"/>
                  <a:pt x="12127905" y="602876"/>
                  <a:pt x="12139215" y="623179"/>
                </a:cubicBezTo>
                <a:cubicBezTo>
                  <a:pt x="12135103" y="624180"/>
                  <a:pt x="12130766" y="624512"/>
                  <a:pt x="12126327" y="624690"/>
                </a:cubicBezTo>
                <a:lnTo>
                  <a:pt x="12124007" y="624794"/>
                </a:lnTo>
                <a:lnTo>
                  <a:pt x="12116854" y="628608"/>
                </a:lnTo>
                <a:lnTo>
                  <a:pt x="12099497" y="628139"/>
                </a:lnTo>
                <a:cubicBezTo>
                  <a:pt x="12095162" y="629804"/>
                  <a:pt x="12090978" y="632365"/>
                  <a:pt x="12087073" y="636341"/>
                </a:cubicBezTo>
                <a:cubicBezTo>
                  <a:pt x="12078890" y="656743"/>
                  <a:pt x="12040481" y="653846"/>
                  <a:pt x="12031073" y="680009"/>
                </a:cubicBezTo>
                <a:cubicBezTo>
                  <a:pt x="12026399" y="688254"/>
                  <a:pt x="12004497" y="705355"/>
                  <a:pt x="11995833" y="703458"/>
                </a:cubicBezTo>
                <a:cubicBezTo>
                  <a:pt x="11990333" y="705967"/>
                  <a:pt x="11986699" y="712045"/>
                  <a:pt x="11979717" y="708161"/>
                </a:cubicBezTo>
                <a:cubicBezTo>
                  <a:pt x="11970382" y="704240"/>
                  <a:pt x="11963763" y="727262"/>
                  <a:pt x="11959046" y="717558"/>
                </a:cubicBezTo>
                <a:lnTo>
                  <a:pt x="11920454" y="730883"/>
                </a:lnTo>
                <a:cubicBezTo>
                  <a:pt x="11919152" y="737943"/>
                  <a:pt x="11912619" y="740145"/>
                  <a:pt x="11903656" y="742426"/>
                </a:cubicBezTo>
                <a:lnTo>
                  <a:pt x="11895048" y="744791"/>
                </a:lnTo>
                <a:lnTo>
                  <a:pt x="11891968" y="755729"/>
                </a:lnTo>
                <a:cubicBezTo>
                  <a:pt x="11881074" y="746401"/>
                  <a:pt x="11884523" y="777742"/>
                  <a:pt x="11870776" y="777816"/>
                </a:cubicBezTo>
                <a:lnTo>
                  <a:pt x="11813376" y="797659"/>
                </a:lnTo>
                <a:lnTo>
                  <a:pt x="11590693" y="963777"/>
                </a:lnTo>
                <a:cubicBezTo>
                  <a:pt x="11550201" y="990714"/>
                  <a:pt x="11542649" y="940770"/>
                  <a:pt x="11506817" y="1033623"/>
                </a:cubicBezTo>
                <a:cubicBezTo>
                  <a:pt x="11450023" y="1089460"/>
                  <a:pt x="11337127" y="1190174"/>
                  <a:pt x="11280332" y="1223571"/>
                </a:cubicBezTo>
                <a:cubicBezTo>
                  <a:pt x="11267547" y="1231171"/>
                  <a:pt x="11229147" y="1296589"/>
                  <a:pt x="11228309" y="1276236"/>
                </a:cubicBezTo>
                <a:cubicBezTo>
                  <a:pt x="11223950" y="1278203"/>
                  <a:pt x="11220761" y="1277680"/>
                  <a:pt x="11218087" y="1275961"/>
                </a:cubicBezTo>
                <a:lnTo>
                  <a:pt x="11217184" y="1275018"/>
                </a:lnTo>
                <a:lnTo>
                  <a:pt x="11188885" y="1292383"/>
                </a:lnTo>
                <a:lnTo>
                  <a:pt x="11184501" y="1292525"/>
                </a:lnTo>
                <a:lnTo>
                  <a:pt x="11166854" y="1306612"/>
                </a:lnTo>
                <a:lnTo>
                  <a:pt x="11157311" y="1312414"/>
                </a:lnTo>
                <a:lnTo>
                  <a:pt x="11155496" y="1317097"/>
                </a:lnTo>
                <a:cubicBezTo>
                  <a:pt x="11153045" y="1320465"/>
                  <a:pt x="11148902" y="1323112"/>
                  <a:pt x="11140961" y="1324115"/>
                </a:cubicBezTo>
                <a:lnTo>
                  <a:pt x="11138961" y="1323772"/>
                </a:lnTo>
                <a:lnTo>
                  <a:pt x="11128208" y="1333832"/>
                </a:lnTo>
                <a:cubicBezTo>
                  <a:pt x="11124962" y="1337814"/>
                  <a:pt x="11122359" y="1342287"/>
                  <a:pt x="11120691" y="1347424"/>
                </a:cubicBezTo>
                <a:cubicBezTo>
                  <a:pt x="11081770" y="1370685"/>
                  <a:pt x="10952581" y="1444106"/>
                  <a:pt x="10894683" y="1473399"/>
                </a:cubicBezTo>
                <a:cubicBezTo>
                  <a:pt x="10861781" y="1488434"/>
                  <a:pt x="10817803" y="1508886"/>
                  <a:pt x="10773300" y="1523191"/>
                </a:cubicBezTo>
                <a:cubicBezTo>
                  <a:pt x="10733414" y="1567419"/>
                  <a:pt x="10677791" y="1526735"/>
                  <a:pt x="10627668" y="1559229"/>
                </a:cubicBezTo>
                <a:cubicBezTo>
                  <a:pt x="10590276" y="1542103"/>
                  <a:pt x="10613693" y="1562282"/>
                  <a:pt x="10581895" y="1568689"/>
                </a:cubicBezTo>
                <a:cubicBezTo>
                  <a:pt x="10597733" y="1591656"/>
                  <a:pt x="10540912" y="1568241"/>
                  <a:pt x="10547790" y="1598423"/>
                </a:cubicBezTo>
                <a:cubicBezTo>
                  <a:pt x="10541784" y="1598632"/>
                  <a:pt x="10535750" y="1597886"/>
                  <a:pt x="10529643" y="1596907"/>
                </a:cubicBezTo>
                <a:lnTo>
                  <a:pt x="10526446" y="1596411"/>
                </a:lnTo>
                <a:lnTo>
                  <a:pt x="10515129" y="1599537"/>
                </a:lnTo>
                <a:lnTo>
                  <a:pt x="10491735" y="1594156"/>
                </a:lnTo>
                <a:cubicBezTo>
                  <a:pt x="10485147" y="1595190"/>
                  <a:pt x="10478389" y="1597459"/>
                  <a:pt x="10471418" y="1601693"/>
                </a:cubicBezTo>
                <a:cubicBezTo>
                  <a:pt x="10451763" y="1626665"/>
                  <a:pt x="10400774" y="1612276"/>
                  <a:pt x="10377042" y="1644598"/>
                </a:cubicBezTo>
                <a:cubicBezTo>
                  <a:pt x="10367240" y="1654315"/>
                  <a:pt x="10330319" y="1671126"/>
                  <a:pt x="10319338" y="1666221"/>
                </a:cubicBezTo>
                <a:cubicBezTo>
                  <a:pt x="10310813" y="1668060"/>
                  <a:pt x="10303331" y="1675173"/>
                  <a:pt x="10295467" y="1668079"/>
                </a:cubicBezTo>
                <a:cubicBezTo>
                  <a:pt x="10284420" y="1660290"/>
                  <a:pt x="10265794" y="1689186"/>
                  <a:pt x="10263443" y="1674948"/>
                </a:cubicBezTo>
                <a:lnTo>
                  <a:pt x="10205418" y="1682149"/>
                </a:lnTo>
                <a:cubicBezTo>
                  <a:pt x="10200696" y="1691209"/>
                  <a:pt x="10190895" y="1692356"/>
                  <a:pt x="10177759" y="1692943"/>
                </a:cubicBezTo>
                <a:lnTo>
                  <a:pt x="10165070" y="1693739"/>
                </a:lnTo>
                <a:lnTo>
                  <a:pt x="10156308" y="1707487"/>
                </a:lnTo>
                <a:cubicBezTo>
                  <a:pt x="10145406" y="1692057"/>
                  <a:pt x="10136981" y="1734810"/>
                  <a:pt x="10118267" y="1731142"/>
                </a:cubicBezTo>
                <a:lnTo>
                  <a:pt x="10083317" y="1743296"/>
                </a:lnTo>
                <a:cubicBezTo>
                  <a:pt x="10075718" y="1741227"/>
                  <a:pt x="10048011" y="1742555"/>
                  <a:pt x="10040388" y="1741632"/>
                </a:cubicBezTo>
                <a:cubicBezTo>
                  <a:pt x="9999609" y="1751733"/>
                  <a:pt x="9985545" y="1752223"/>
                  <a:pt x="9961167" y="1757147"/>
                </a:cubicBezTo>
                <a:cubicBezTo>
                  <a:pt x="9920131" y="1757289"/>
                  <a:pt x="9889892" y="1754090"/>
                  <a:pt x="9848940" y="1763915"/>
                </a:cubicBezTo>
                <a:lnTo>
                  <a:pt x="9729457" y="1784122"/>
                </a:lnTo>
                <a:cubicBezTo>
                  <a:pt x="9676207" y="1774536"/>
                  <a:pt x="9631235" y="1799759"/>
                  <a:pt x="9613704" y="1812371"/>
                </a:cubicBezTo>
                <a:cubicBezTo>
                  <a:pt x="9548152" y="1826647"/>
                  <a:pt x="9410970" y="1863993"/>
                  <a:pt x="9338590" y="1869293"/>
                </a:cubicBezTo>
                <a:lnTo>
                  <a:pt x="9232518" y="1893149"/>
                </a:lnTo>
                <a:lnTo>
                  <a:pt x="9156690" y="1903228"/>
                </a:lnTo>
                <a:lnTo>
                  <a:pt x="9054601" y="1910755"/>
                </a:lnTo>
                <a:lnTo>
                  <a:pt x="9006634" y="1914040"/>
                </a:lnTo>
                <a:lnTo>
                  <a:pt x="9006349" y="1913800"/>
                </a:lnTo>
                <a:cubicBezTo>
                  <a:pt x="9004294" y="1913580"/>
                  <a:pt x="9001475" y="1913908"/>
                  <a:pt x="8997380" y="1915011"/>
                </a:cubicBezTo>
                <a:lnTo>
                  <a:pt x="8991542" y="1917072"/>
                </a:lnTo>
                <a:lnTo>
                  <a:pt x="8975485" y="1920298"/>
                </a:lnTo>
                <a:lnTo>
                  <a:pt x="8969159" y="1919598"/>
                </a:lnTo>
                <a:lnTo>
                  <a:pt x="8964196" y="1917373"/>
                </a:lnTo>
                <a:cubicBezTo>
                  <a:pt x="8955841" y="1925324"/>
                  <a:pt x="8956668" y="1934272"/>
                  <a:pt x="8930136" y="1914185"/>
                </a:cubicBezTo>
                <a:cubicBezTo>
                  <a:pt x="8899182" y="1915205"/>
                  <a:pt x="8790451" y="1929860"/>
                  <a:pt x="8753592" y="1933417"/>
                </a:cubicBezTo>
                <a:cubicBezTo>
                  <a:pt x="8720970" y="1944137"/>
                  <a:pt x="8749345" y="1930476"/>
                  <a:pt x="8708995" y="1935518"/>
                </a:cubicBezTo>
                <a:cubicBezTo>
                  <a:pt x="8672757" y="1955053"/>
                  <a:pt x="8640293" y="1938613"/>
                  <a:pt x="8597219" y="1944090"/>
                </a:cubicBezTo>
                <a:lnTo>
                  <a:pt x="8526378" y="1929248"/>
                </a:lnTo>
                <a:lnTo>
                  <a:pt x="8512131" y="1935163"/>
                </a:lnTo>
                <a:lnTo>
                  <a:pt x="8507315" y="1938164"/>
                </a:lnTo>
                <a:cubicBezTo>
                  <a:pt x="8503797" y="1939941"/>
                  <a:pt x="8501196" y="1940752"/>
                  <a:pt x="8499116" y="1940902"/>
                </a:cubicBezTo>
                <a:lnTo>
                  <a:pt x="8498742" y="1940723"/>
                </a:lnTo>
                <a:lnTo>
                  <a:pt x="8491397" y="1943773"/>
                </a:lnTo>
                <a:lnTo>
                  <a:pt x="8368330" y="1957815"/>
                </a:lnTo>
                <a:cubicBezTo>
                  <a:pt x="8363173" y="1959840"/>
                  <a:pt x="8358881" y="1959492"/>
                  <a:pt x="8354947" y="1958009"/>
                </a:cubicBezTo>
                <a:lnTo>
                  <a:pt x="8321252" y="1974587"/>
                </a:lnTo>
                <a:lnTo>
                  <a:pt x="8315581" y="1974913"/>
                </a:lnTo>
                <a:lnTo>
                  <a:pt x="8296322" y="1988808"/>
                </a:lnTo>
                <a:lnTo>
                  <a:pt x="8285424" y="1994631"/>
                </a:lnTo>
                <a:lnTo>
                  <a:pt x="8284298" y="1999074"/>
                </a:lnTo>
                <a:cubicBezTo>
                  <a:pt x="8281994" y="2002319"/>
                  <a:pt x="8277300" y="2004967"/>
                  <a:pt x="8267224" y="2006249"/>
                </a:cubicBezTo>
                <a:lnTo>
                  <a:pt x="8264525" y="2006019"/>
                </a:lnTo>
                <a:lnTo>
                  <a:pt x="8253181" y="2015862"/>
                </a:lnTo>
                <a:cubicBezTo>
                  <a:pt x="8250007" y="2019712"/>
                  <a:pt x="8247795" y="2023994"/>
                  <a:pt x="8246982" y="2028854"/>
                </a:cubicBezTo>
                <a:cubicBezTo>
                  <a:pt x="8182975" y="2025947"/>
                  <a:pt x="8148279" y="2060069"/>
                  <a:pt x="8091420" y="2075015"/>
                </a:cubicBezTo>
                <a:cubicBezTo>
                  <a:pt x="8026616" y="2098157"/>
                  <a:pt x="7968218" y="2119393"/>
                  <a:pt x="7906555" y="2116988"/>
                </a:cubicBezTo>
                <a:cubicBezTo>
                  <a:pt x="7836267" y="2131900"/>
                  <a:pt x="7782114" y="2134131"/>
                  <a:pt x="7719893" y="2142703"/>
                </a:cubicBezTo>
                <a:lnTo>
                  <a:pt x="7615495" y="2139232"/>
                </a:lnTo>
                <a:lnTo>
                  <a:pt x="7528691" y="2145060"/>
                </a:lnTo>
                <a:lnTo>
                  <a:pt x="7520719" y="2147613"/>
                </a:lnTo>
                <a:cubicBezTo>
                  <a:pt x="7515141" y="2148952"/>
                  <a:pt x="7511320" y="2149302"/>
                  <a:pt x="7508559" y="2148948"/>
                </a:cubicBezTo>
                <a:lnTo>
                  <a:pt x="7508188" y="2148621"/>
                </a:lnTo>
                <a:lnTo>
                  <a:pt x="7496943" y="2150573"/>
                </a:lnTo>
                <a:lnTo>
                  <a:pt x="7219707" y="2156680"/>
                </a:lnTo>
                <a:lnTo>
                  <a:pt x="7202249" y="2161230"/>
                </a:lnTo>
                <a:lnTo>
                  <a:pt x="7198152" y="2166588"/>
                </a:lnTo>
                <a:cubicBezTo>
                  <a:pt x="7193259" y="2170111"/>
                  <a:pt x="7185654" y="2172250"/>
                  <a:pt x="7171956" y="2171236"/>
                </a:cubicBezTo>
                <a:lnTo>
                  <a:pt x="7098136" y="2183464"/>
                </a:lnTo>
                <a:cubicBezTo>
                  <a:pt x="7062296" y="2184442"/>
                  <a:pt x="7051336" y="2185419"/>
                  <a:pt x="7019644" y="2183090"/>
                </a:cubicBezTo>
                <a:cubicBezTo>
                  <a:pt x="6938675" y="2194028"/>
                  <a:pt x="6944793" y="2218194"/>
                  <a:pt x="6905294" y="2212596"/>
                </a:cubicBezTo>
                <a:cubicBezTo>
                  <a:pt x="6873070" y="2207388"/>
                  <a:pt x="6789137" y="2226462"/>
                  <a:pt x="6709370" y="2240551"/>
                </a:cubicBezTo>
                <a:cubicBezTo>
                  <a:pt x="6650254" y="2250006"/>
                  <a:pt x="6629253" y="2264107"/>
                  <a:pt x="6550602" y="2269327"/>
                </a:cubicBezTo>
                <a:cubicBezTo>
                  <a:pt x="6473302" y="2313417"/>
                  <a:pt x="6410843" y="2289694"/>
                  <a:pt x="6318708" y="2316127"/>
                </a:cubicBezTo>
                <a:cubicBezTo>
                  <a:pt x="6298698" y="2331649"/>
                  <a:pt x="6210439" y="2314456"/>
                  <a:pt x="6169822" y="2318214"/>
                </a:cubicBezTo>
                <a:cubicBezTo>
                  <a:pt x="6129203" y="2321972"/>
                  <a:pt x="6091688" y="2335520"/>
                  <a:pt x="6074996" y="2338676"/>
                </a:cubicBezTo>
                <a:lnTo>
                  <a:pt x="6069677" y="2337139"/>
                </a:lnTo>
                <a:lnTo>
                  <a:pt x="6049786" y="2337822"/>
                </a:lnTo>
                <a:lnTo>
                  <a:pt x="6042433" y="2329473"/>
                </a:lnTo>
                <a:lnTo>
                  <a:pt x="6011238" y="2324380"/>
                </a:lnTo>
                <a:cubicBezTo>
                  <a:pt x="5999830" y="2323793"/>
                  <a:pt x="5971276" y="2324706"/>
                  <a:pt x="5958523" y="2328024"/>
                </a:cubicBezTo>
                <a:lnTo>
                  <a:pt x="5760067" y="2343716"/>
                </a:lnTo>
                <a:lnTo>
                  <a:pt x="5628108" y="2344739"/>
                </a:lnTo>
                <a:lnTo>
                  <a:pt x="5472054" y="2330719"/>
                </a:lnTo>
                <a:cubicBezTo>
                  <a:pt x="5479284" y="2317691"/>
                  <a:pt x="5440157" y="2331757"/>
                  <a:pt x="5433909" y="2319466"/>
                </a:cubicBezTo>
                <a:cubicBezTo>
                  <a:pt x="5430517" y="2309434"/>
                  <a:pt x="5392976" y="2304750"/>
                  <a:pt x="5382817" y="2301764"/>
                </a:cubicBezTo>
                <a:lnTo>
                  <a:pt x="5262912" y="2281347"/>
                </a:lnTo>
                <a:cubicBezTo>
                  <a:pt x="5252746" y="2281163"/>
                  <a:pt x="5231699" y="2272853"/>
                  <a:pt x="5224109" y="2270223"/>
                </a:cubicBezTo>
                <a:lnTo>
                  <a:pt x="5175808" y="2267233"/>
                </a:lnTo>
                <a:lnTo>
                  <a:pt x="5157702" y="2260010"/>
                </a:lnTo>
                <a:lnTo>
                  <a:pt x="5143747" y="2256610"/>
                </a:lnTo>
                <a:lnTo>
                  <a:pt x="5140744" y="2254509"/>
                </a:lnTo>
                <a:cubicBezTo>
                  <a:pt x="5135026" y="2250469"/>
                  <a:pt x="5129229" y="2246658"/>
                  <a:pt x="5122807" y="2243656"/>
                </a:cubicBezTo>
                <a:cubicBezTo>
                  <a:pt x="5109467" y="2272275"/>
                  <a:pt x="5066004" y="2222839"/>
                  <a:pt x="5066938" y="2250227"/>
                </a:cubicBezTo>
                <a:cubicBezTo>
                  <a:pt x="5029345" y="2238711"/>
                  <a:pt x="5040096" y="2267800"/>
                  <a:pt x="5012662" y="2233846"/>
                </a:cubicBezTo>
                <a:cubicBezTo>
                  <a:pt x="4938174" y="2234229"/>
                  <a:pt x="4917504" y="2247236"/>
                  <a:pt x="4841589" y="2209829"/>
                </a:cubicBezTo>
                <a:cubicBezTo>
                  <a:pt x="4807890" y="2193187"/>
                  <a:pt x="4785258" y="2182041"/>
                  <a:pt x="4763595" y="2182061"/>
                </a:cubicBezTo>
                <a:cubicBezTo>
                  <a:pt x="4742475" y="2177561"/>
                  <a:pt x="4730631" y="2174738"/>
                  <a:pt x="4724334" y="2173047"/>
                </a:cubicBezTo>
                <a:lnTo>
                  <a:pt x="4722324" y="2172298"/>
                </a:lnTo>
                <a:lnTo>
                  <a:pt x="4723259" y="2172087"/>
                </a:lnTo>
                <a:cubicBezTo>
                  <a:pt x="4722296" y="2171445"/>
                  <a:pt x="4719415" y="2170839"/>
                  <a:pt x="4718350" y="2170817"/>
                </a:cubicBezTo>
                <a:lnTo>
                  <a:pt x="4722324" y="2172298"/>
                </a:lnTo>
                <a:lnTo>
                  <a:pt x="4716674" y="2173573"/>
                </a:lnTo>
                <a:cubicBezTo>
                  <a:pt x="4681300" y="2166617"/>
                  <a:pt x="4525895" y="2165809"/>
                  <a:pt x="4516962" y="2163671"/>
                </a:cubicBezTo>
                <a:cubicBezTo>
                  <a:pt x="4458971" y="2150559"/>
                  <a:pt x="4463810" y="2149818"/>
                  <a:pt x="4429691" y="2153020"/>
                </a:cubicBezTo>
                <a:cubicBezTo>
                  <a:pt x="4424455" y="2156391"/>
                  <a:pt x="4370126" y="2150097"/>
                  <a:pt x="4364023" y="2151674"/>
                </a:cubicBezTo>
                <a:lnTo>
                  <a:pt x="4318114" y="2158289"/>
                </a:lnTo>
                <a:lnTo>
                  <a:pt x="4316258" y="2156948"/>
                </a:lnTo>
                <a:cubicBezTo>
                  <a:pt x="4307275" y="2153577"/>
                  <a:pt x="4301145" y="2153578"/>
                  <a:pt x="4296292" y="2155069"/>
                </a:cubicBezTo>
                <a:lnTo>
                  <a:pt x="4291212" y="2157986"/>
                </a:lnTo>
                <a:lnTo>
                  <a:pt x="4277290" y="2157740"/>
                </a:lnTo>
                <a:lnTo>
                  <a:pt x="4249265" y="2160064"/>
                </a:lnTo>
                <a:lnTo>
                  <a:pt x="4203199" y="2157269"/>
                </a:lnTo>
                <a:cubicBezTo>
                  <a:pt x="4203096" y="2156849"/>
                  <a:pt x="4202995" y="2156430"/>
                  <a:pt x="4202893" y="2156010"/>
                </a:cubicBezTo>
                <a:cubicBezTo>
                  <a:pt x="4201267" y="2153173"/>
                  <a:pt x="4198292" y="2151054"/>
                  <a:pt x="4192396" y="2150376"/>
                </a:cubicBezTo>
                <a:cubicBezTo>
                  <a:pt x="4205365" y="2133087"/>
                  <a:pt x="4162425" y="2134982"/>
                  <a:pt x="4143893" y="2134511"/>
                </a:cubicBezTo>
                <a:cubicBezTo>
                  <a:pt x="4125868" y="2127445"/>
                  <a:pt x="4100250" y="2113865"/>
                  <a:pt x="4084245" y="2107978"/>
                </a:cubicBezTo>
                <a:lnTo>
                  <a:pt x="4075694" y="2107143"/>
                </a:lnTo>
                <a:cubicBezTo>
                  <a:pt x="4075655" y="2107042"/>
                  <a:pt x="4075614" y="2106943"/>
                  <a:pt x="4075575" y="2106844"/>
                </a:cubicBezTo>
                <a:cubicBezTo>
                  <a:pt x="4073829" y="2106060"/>
                  <a:pt x="4071057" y="2105559"/>
                  <a:pt x="4066658" y="2105400"/>
                </a:cubicBezTo>
                <a:lnTo>
                  <a:pt x="4060102" y="2105618"/>
                </a:lnTo>
                <a:lnTo>
                  <a:pt x="4043512" y="2103997"/>
                </a:lnTo>
                <a:lnTo>
                  <a:pt x="4038145" y="2101563"/>
                </a:lnTo>
                <a:lnTo>
                  <a:pt x="4036511" y="2097896"/>
                </a:lnTo>
                <a:lnTo>
                  <a:pt x="4034926" y="2098131"/>
                </a:lnTo>
                <a:cubicBezTo>
                  <a:pt x="4022576" y="2102995"/>
                  <a:pt x="4018025" y="2111371"/>
                  <a:pt x="4005686" y="2085563"/>
                </a:cubicBezTo>
                <a:lnTo>
                  <a:pt x="3937994" y="2068106"/>
                </a:lnTo>
                <a:cubicBezTo>
                  <a:pt x="3921658" y="2075830"/>
                  <a:pt x="3909686" y="2071141"/>
                  <a:pt x="3898423" y="2062451"/>
                </a:cubicBezTo>
                <a:cubicBezTo>
                  <a:pt x="3862243" y="2062947"/>
                  <a:pt x="3830779" y="2049077"/>
                  <a:pt x="3790908" y="2042213"/>
                </a:cubicBezTo>
                <a:cubicBezTo>
                  <a:pt x="3742158" y="2027507"/>
                  <a:pt x="3726280" y="2025530"/>
                  <a:pt x="3683661" y="2018290"/>
                </a:cubicBezTo>
                <a:lnTo>
                  <a:pt x="3611183" y="1986019"/>
                </a:lnTo>
                <a:lnTo>
                  <a:pt x="3605003" y="1987381"/>
                </a:lnTo>
                <a:cubicBezTo>
                  <a:pt x="3600731" y="1988000"/>
                  <a:pt x="3597877" y="1988000"/>
                  <a:pt x="3595884" y="1987545"/>
                </a:cubicBezTo>
                <a:lnTo>
                  <a:pt x="3595649" y="1987276"/>
                </a:lnTo>
                <a:lnTo>
                  <a:pt x="3587126" y="1987966"/>
                </a:lnTo>
                <a:cubicBezTo>
                  <a:pt x="3572774" y="1989757"/>
                  <a:pt x="3550540" y="1975558"/>
                  <a:pt x="3537283" y="1978267"/>
                </a:cubicBezTo>
                <a:cubicBezTo>
                  <a:pt x="3515092" y="1973971"/>
                  <a:pt x="3489773" y="1980236"/>
                  <a:pt x="3474371" y="1974606"/>
                </a:cubicBezTo>
                <a:lnTo>
                  <a:pt x="3401876" y="1962558"/>
                </a:lnTo>
                <a:lnTo>
                  <a:pt x="3365036" y="1979510"/>
                </a:lnTo>
                <a:cubicBezTo>
                  <a:pt x="3361007" y="1981808"/>
                  <a:pt x="3355145" y="1982886"/>
                  <a:pt x="3345174" y="1981192"/>
                </a:cubicBezTo>
                <a:lnTo>
                  <a:pt x="3342846" y="1980217"/>
                </a:lnTo>
                <a:cubicBezTo>
                  <a:pt x="3337528" y="1982688"/>
                  <a:pt x="3296694" y="1983818"/>
                  <a:pt x="3263504" y="1986094"/>
                </a:cubicBezTo>
                <a:cubicBezTo>
                  <a:pt x="3210873" y="1988435"/>
                  <a:pt x="3204538" y="1996407"/>
                  <a:pt x="3143704" y="1993869"/>
                </a:cubicBezTo>
                <a:cubicBezTo>
                  <a:pt x="3083839" y="1995098"/>
                  <a:pt x="3073438" y="2001104"/>
                  <a:pt x="3031439" y="1996512"/>
                </a:cubicBezTo>
                <a:lnTo>
                  <a:pt x="2782717" y="2018333"/>
                </a:lnTo>
                <a:cubicBezTo>
                  <a:pt x="2720447" y="2045988"/>
                  <a:pt x="2718750" y="2015419"/>
                  <a:pt x="2647675" y="2028869"/>
                </a:cubicBezTo>
                <a:cubicBezTo>
                  <a:pt x="2583664" y="1968934"/>
                  <a:pt x="2609849" y="2007202"/>
                  <a:pt x="2569176" y="2002628"/>
                </a:cubicBezTo>
                <a:lnTo>
                  <a:pt x="2444403" y="2016529"/>
                </a:lnTo>
                <a:cubicBezTo>
                  <a:pt x="2412730" y="2033089"/>
                  <a:pt x="2355175" y="2003000"/>
                  <a:pt x="2316260" y="2024996"/>
                </a:cubicBezTo>
                <a:cubicBezTo>
                  <a:pt x="2277148" y="2025534"/>
                  <a:pt x="2234330" y="2021339"/>
                  <a:pt x="2209726" y="2019763"/>
                </a:cubicBezTo>
                <a:cubicBezTo>
                  <a:pt x="2172984" y="2016106"/>
                  <a:pt x="2131016" y="2007174"/>
                  <a:pt x="2095813" y="2003052"/>
                </a:cubicBezTo>
                <a:cubicBezTo>
                  <a:pt x="2078687" y="2016661"/>
                  <a:pt x="2046700" y="1994357"/>
                  <a:pt x="1998504" y="1995032"/>
                </a:cubicBezTo>
                <a:cubicBezTo>
                  <a:pt x="1979851" y="2010679"/>
                  <a:pt x="1965997" y="1995296"/>
                  <a:pt x="1929320" y="2016977"/>
                </a:cubicBezTo>
                <a:cubicBezTo>
                  <a:pt x="1927506" y="2015185"/>
                  <a:pt x="1925308" y="2013558"/>
                  <a:pt x="1922798" y="2012146"/>
                </a:cubicBezTo>
                <a:cubicBezTo>
                  <a:pt x="1908224" y="2003952"/>
                  <a:pt x="1886476" y="2004665"/>
                  <a:pt x="1874228" y="2013741"/>
                </a:cubicBezTo>
                <a:cubicBezTo>
                  <a:pt x="1844711" y="2028500"/>
                  <a:pt x="1815838" y="2036277"/>
                  <a:pt x="1787803" y="2041363"/>
                </a:cubicBezTo>
                <a:lnTo>
                  <a:pt x="1739352" y="2036312"/>
                </a:lnTo>
                <a:cubicBezTo>
                  <a:pt x="1720756" y="2032746"/>
                  <a:pt x="1697809" y="2023837"/>
                  <a:pt x="1676219" y="2019963"/>
                </a:cubicBezTo>
                <a:cubicBezTo>
                  <a:pt x="1653856" y="2018758"/>
                  <a:pt x="1629782" y="2025363"/>
                  <a:pt x="1609817" y="2013066"/>
                </a:cubicBezTo>
                <a:cubicBezTo>
                  <a:pt x="1570834" y="2001390"/>
                  <a:pt x="1525521" y="2021545"/>
                  <a:pt x="1497258" y="1987476"/>
                </a:cubicBezTo>
                <a:cubicBezTo>
                  <a:pt x="1419429" y="1972767"/>
                  <a:pt x="1265224" y="1952754"/>
                  <a:pt x="1151127" y="1938041"/>
                </a:cubicBezTo>
                <a:cubicBezTo>
                  <a:pt x="1044820" y="1928230"/>
                  <a:pt x="911490" y="1929978"/>
                  <a:pt x="859417" y="1928608"/>
                </a:cubicBezTo>
                <a:lnTo>
                  <a:pt x="838688" y="1929821"/>
                </a:lnTo>
                <a:cubicBezTo>
                  <a:pt x="829380" y="1926412"/>
                  <a:pt x="823010" y="1926387"/>
                  <a:pt x="817957" y="1927857"/>
                </a:cubicBezTo>
                <a:lnTo>
                  <a:pt x="812654" y="1930751"/>
                </a:lnTo>
                <a:lnTo>
                  <a:pt x="721195" y="1929661"/>
                </a:lnTo>
                <a:cubicBezTo>
                  <a:pt x="721095" y="1929241"/>
                  <a:pt x="720991" y="1928820"/>
                  <a:pt x="720890" y="1928399"/>
                </a:cubicBezTo>
                <a:cubicBezTo>
                  <a:pt x="719222" y="1925556"/>
                  <a:pt x="716144" y="1923424"/>
                  <a:pt x="710023" y="1922722"/>
                </a:cubicBezTo>
                <a:cubicBezTo>
                  <a:pt x="689532" y="1914633"/>
                  <a:pt x="619665" y="1887450"/>
                  <a:pt x="597940" y="1879864"/>
                </a:cubicBezTo>
                <a:cubicBezTo>
                  <a:pt x="587430" y="1879265"/>
                  <a:pt x="583862" y="1877622"/>
                  <a:pt x="579683" y="1877212"/>
                </a:cubicBezTo>
                <a:lnTo>
                  <a:pt x="572865" y="1877401"/>
                </a:lnTo>
                <a:cubicBezTo>
                  <a:pt x="550627" y="1871095"/>
                  <a:pt x="474197" y="1846680"/>
                  <a:pt x="446247" y="1839371"/>
                </a:cubicBezTo>
                <a:cubicBezTo>
                  <a:pt x="429213" y="1847023"/>
                  <a:pt x="416808" y="1842285"/>
                  <a:pt x="405163" y="1833548"/>
                </a:cubicBezTo>
                <a:cubicBezTo>
                  <a:pt x="367566" y="1833890"/>
                  <a:pt x="334968" y="1819885"/>
                  <a:pt x="293583" y="1812852"/>
                </a:cubicBezTo>
                <a:lnTo>
                  <a:pt x="119529" y="1761047"/>
                </a:lnTo>
                <a:cubicBezTo>
                  <a:pt x="73377" y="1751937"/>
                  <a:pt x="36403" y="1759579"/>
                  <a:pt x="16674" y="1758191"/>
                </a:cubicBezTo>
                <a:lnTo>
                  <a:pt x="1150" y="1752722"/>
                </a:lnTo>
                <a:cubicBezTo>
                  <a:pt x="-1438" y="1496726"/>
                  <a:pt x="1148" y="514333"/>
                  <a:pt x="1148" y="222213"/>
                </a:cubicBezTo>
                <a:lnTo>
                  <a:pt x="1148"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6DB5171-63F7-604A-AB1F-DEC18B1AC457}"/>
              </a:ext>
            </a:extLst>
          </p:cNvPr>
          <p:cNvSpPr>
            <a:spLocks noGrp="1"/>
          </p:cNvSpPr>
          <p:nvPr>
            <p:ph type="title"/>
          </p:nvPr>
        </p:nvSpPr>
        <p:spPr>
          <a:xfrm>
            <a:off x="1050878" y="609601"/>
            <a:ext cx="10017455" cy="1216024"/>
          </a:xfrm>
        </p:spPr>
        <p:txBody>
          <a:bodyPr>
            <a:normAutofit/>
          </a:bodyPr>
          <a:lstStyle/>
          <a:p>
            <a:r>
              <a:rPr lang="en-US" dirty="0">
                <a:highlight>
                  <a:srgbClr val="C0C0C0"/>
                </a:highlight>
              </a:rPr>
              <a:t>Takeaways</a:t>
            </a:r>
          </a:p>
        </p:txBody>
      </p:sp>
      <p:sp>
        <p:nvSpPr>
          <p:cNvPr id="6" name="TextBox 5">
            <a:extLst>
              <a:ext uri="{FF2B5EF4-FFF2-40B4-BE49-F238E27FC236}">
                <a16:creationId xmlns:a16="http://schemas.microsoft.com/office/drawing/2014/main" id="{082FA9B6-5C8C-E849-AB0F-497F5275ACE6}"/>
              </a:ext>
            </a:extLst>
          </p:cNvPr>
          <p:cNvSpPr txBox="1"/>
          <p:nvPr/>
        </p:nvSpPr>
        <p:spPr>
          <a:xfrm>
            <a:off x="1126969" y="2633559"/>
            <a:ext cx="4121196" cy="907941"/>
          </a:xfrm>
          <a:prstGeom prst="rect">
            <a:avLst/>
          </a:prstGeom>
          <a:noFill/>
        </p:spPr>
        <p:txBody>
          <a:bodyPr wrap="square" rtlCol="0">
            <a:spAutoFit/>
          </a:bodyPr>
          <a:lstStyle/>
          <a:p>
            <a:pPr>
              <a:spcAft>
                <a:spcPts val="600"/>
              </a:spcAft>
            </a:pPr>
            <a:endParaRPr lang="en-US" sz="2400" dirty="0"/>
          </a:p>
          <a:p>
            <a:pPr>
              <a:spcAft>
                <a:spcPts val="600"/>
              </a:spcAft>
            </a:pPr>
            <a:endParaRPr lang="en-US" sz="2400" dirty="0"/>
          </a:p>
        </p:txBody>
      </p:sp>
      <p:sp>
        <p:nvSpPr>
          <p:cNvPr id="4" name="Content Placeholder 3">
            <a:extLst>
              <a:ext uri="{FF2B5EF4-FFF2-40B4-BE49-F238E27FC236}">
                <a16:creationId xmlns:a16="http://schemas.microsoft.com/office/drawing/2014/main" id="{17D030BA-A2D5-6540-B769-C534A2DEE56F}"/>
              </a:ext>
            </a:extLst>
          </p:cNvPr>
          <p:cNvSpPr>
            <a:spLocks noGrp="1"/>
          </p:cNvSpPr>
          <p:nvPr>
            <p:ph idx="1"/>
          </p:nvPr>
        </p:nvSpPr>
        <p:spPr/>
        <p:txBody>
          <a:bodyPr/>
          <a:lstStyle/>
          <a:p>
            <a:r>
              <a:rPr lang="en-US" b="1" dirty="0"/>
              <a:t>From Guest Perspective : </a:t>
            </a:r>
          </a:p>
          <a:p>
            <a:pPr>
              <a:buFont typeface="Wingdings" panose="05000000000000000000" pitchFamily="2" charset="2"/>
              <a:buChar char="ü"/>
            </a:pPr>
            <a:r>
              <a:rPr lang="en-IN" dirty="0"/>
              <a:t>Renting Price based on the Accommodates  </a:t>
            </a:r>
          </a:p>
          <a:p>
            <a:pPr lvl="1"/>
            <a:r>
              <a:rPr lang="en-IN" b="1" dirty="0"/>
              <a:t>        Choosing the best neighbourhood place according to their budget.</a:t>
            </a:r>
          </a:p>
          <a:p>
            <a:pPr>
              <a:buFont typeface="Wingdings" panose="05000000000000000000" pitchFamily="2" charset="2"/>
              <a:buChar char="ü"/>
            </a:pPr>
            <a:r>
              <a:rPr lang="en-IN" dirty="0"/>
              <a:t>Finding the Busiest Month By Listing Availability? When to plan for vacation?</a:t>
            </a:r>
          </a:p>
          <a:p>
            <a:pPr marL="0" indent="0">
              <a:buNone/>
            </a:pPr>
            <a:r>
              <a:rPr lang="en-IN" dirty="0"/>
              <a:t>           </a:t>
            </a:r>
            <a:r>
              <a:rPr lang="en-IN" b="1" dirty="0"/>
              <a:t>To plan a trip for a cheaper accommodations (time when less people travel)</a:t>
            </a:r>
          </a:p>
          <a:p>
            <a:pPr marL="0" indent="0">
              <a:buNone/>
            </a:pPr>
            <a:r>
              <a:rPr lang="en-IN" b="1" dirty="0"/>
              <a:t>           Best time to visit London (April and May)</a:t>
            </a:r>
          </a:p>
          <a:p>
            <a:pPr>
              <a:buFont typeface="Wingdings" panose="05000000000000000000" pitchFamily="2" charset="2"/>
              <a:buChar char="ü"/>
            </a:pPr>
            <a:r>
              <a:rPr lang="en-IN" dirty="0"/>
              <a:t>Judging the Host Response and Acceptance Rate? </a:t>
            </a:r>
          </a:p>
          <a:p>
            <a:pPr marL="0" indent="0">
              <a:buNone/>
            </a:pPr>
            <a:r>
              <a:rPr lang="en-IN" dirty="0"/>
              <a:t>           </a:t>
            </a:r>
            <a:r>
              <a:rPr lang="en-IN" b="1" dirty="0"/>
              <a:t>Knowing about the best hosts for ease of communication</a:t>
            </a:r>
          </a:p>
          <a:p>
            <a:pPr>
              <a:buFont typeface="Wingdings" panose="05000000000000000000" pitchFamily="2" charset="2"/>
              <a:buChar char="ü"/>
            </a:pPr>
            <a:r>
              <a:rPr lang="en-IN" dirty="0"/>
              <a:t>Most and Least Expensive time to visit London</a:t>
            </a:r>
          </a:p>
          <a:p>
            <a:pPr marL="0" indent="0">
              <a:buNone/>
            </a:pPr>
            <a:r>
              <a:rPr lang="en-IN" dirty="0"/>
              <a:t>           </a:t>
            </a:r>
            <a:r>
              <a:rPr lang="en-US" b="1" dirty="0"/>
              <a:t>December – Costliest , Jan-April (Minimal Rate)</a:t>
            </a:r>
          </a:p>
          <a:p>
            <a:pPr marL="0" indent="0">
              <a:buNone/>
            </a:pPr>
            <a:endParaRPr lang="en-US" b="1" dirty="0"/>
          </a:p>
        </p:txBody>
      </p:sp>
    </p:spTree>
    <p:extLst>
      <p:ext uri="{BB962C8B-B14F-4D97-AF65-F5344CB8AC3E}">
        <p14:creationId xmlns:p14="http://schemas.microsoft.com/office/powerpoint/2010/main" val="1425247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D819EC06-95FA-4182-A069-1FA626C7A0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18EB1A4A-D79A-42CF-8F0E-83C097672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7" y="2992"/>
            <a:ext cx="12193149" cy="2344739"/>
          </a:xfrm>
          <a:custGeom>
            <a:avLst/>
            <a:gdLst>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50277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522499 w 12192001"/>
              <a:gd name="connsiteY26" fmla="*/ 1207528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37318 w 12192001"/>
              <a:gd name="connsiteY70" fmla="*/ 1920435 h 2344739"/>
              <a:gd name="connsiteX71" fmla="*/ 9113812 w 12192001"/>
              <a:gd name="connsiteY71" fmla="*/ 1919069 h 2344739"/>
              <a:gd name="connsiteX72" fmla="*/ 9053453 w 12192001"/>
              <a:gd name="connsiteY72" fmla="*/ 1910755 h 2344739"/>
              <a:gd name="connsiteX73" fmla="*/ 9005486 w 12192001"/>
              <a:gd name="connsiteY73" fmla="*/ 1914040 h 2344739"/>
              <a:gd name="connsiteX74" fmla="*/ 9005201 w 12192001"/>
              <a:gd name="connsiteY74" fmla="*/ 1913800 h 2344739"/>
              <a:gd name="connsiteX75" fmla="*/ 8996232 w 12192001"/>
              <a:gd name="connsiteY75" fmla="*/ 1915011 h 2344739"/>
              <a:gd name="connsiteX76" fmla="*/ 8990394 w 12192001"/>
              <a:gd name="connsiteY76" fmla="*/ 1917072 h 2344739"/>
              <a:gd name="connsiteX77" fmla="*/ 8974337 w 12192001"/>
              <a:gd name="connsiteY77" fmla="*/ 1920298 h 2344739"/>
              <a:gd name="connsiteX78" fmla="*/ 8968011 w 12192001"/>
              <a:gd name="connsiteY78" fmla="*/ 1919598 h 2344739"/>
              <a:gd name="connsiteX79" fmla="*/ 8963048 w 12192001"/>
              <a:gd name="connsiteY79" fmla="*/ 1917373 h 2344739"/>
              <a:gd name="connsiteX80" fmla="*/ 8928988 w 12192001"/>
              <a:gd name="connsiteY80" fmla="*/ 1914185 h 2344739"/>
              <a:gd name="connsiteX81" fmla="*/ 8752444 w 12192001"/>
              <a:gd name="connsiteY81" fmla="*/ 1933417 h 2344739"/>
              <a:gd name="connsiteX82" fmla="*/ 8707847 w 12192001"/>
              <a:gd name="connsiteY82" fmla="*/ 1935518 h 2344739"/>
              <a:gd name="connsiteX83" fmla="*/ 8596071 w 12192001"/>
              <a:gd name="connsiteY83" fmla="*/ 1944090 h 2344739"/>
              <a:gd name="connsiteX84" fmla="*/ 8525230 w 12192001"/>
              <a:gd name="connsiteY84" fmla="*/ 1929248 h 2344739"/>
              <a:gd name="connsiteX85" fmla="*/ 8510983 w 12192001"/>
              <a:gd name="connsiteY85" fmla="*/ 1935163 h 2344739"/>
              <a:gd name="connsiteX86" fmla="*/ 8506167 w 12192001"/>
              <a:gd name="connsiteY86" fmla="*/ 1938164 h 2344739"/>
              <a:gd name="connsiteX87" fmla="*/ 8497968 w 12192001"/>
              <a:gd name="connsiteY87" fmla="*/ 1940902 h 2344739"/>
              <a:gd name="connsiteX88" fmla="*/ 8497594 w 12192001"/>
              <a:gd name="connsiteY88" fmla="*/ 1940723 h 2344739"/>
              <a:gd name="connsiteX89" fmla="*/ 8490249 w 12192001"/>
              <a:gd name="connsiteY89" fmla="*/ 1943773 h 2344739"/>
              <a:gd name="connsiteX90" fmla="*/ 8367182 w 12192001"/>
              <a:gd name="connsiteY90" fmla="*/ 1957815 h 2344739"/>
              <a:gd name="connsiteX91" fmla="*/ 8353799 w 12192001"/>
              <a:gd name="connsiteY91" fmla="*/ 1958009 h 2344739"/>
              <a:gd name="connsiteX92" fmla="*/ 8352373 w 12192001"/>
              <a:gd name="connsiteY92" fmla="*/ 1957169 h 2344739"/>
              <a:gd name="connsiteX93" fmla="*/ 8320104 w 12192001"/>
              <a:gd name="connsiteY93" fmla="*/ 1974587 h 2344739"/>
              <a:gd name="connsiteX94" fmla="*/ 8314433 w 12192001"/>
              <a:gd name="connsiteY94" fmla="*/ 1974913 h 2344739"/>
              <a:gd name="connsiteX95" fmla="*/ 8295174 w 12192001"/>
              <a:gd name="connsiteY95" fmla="*/ 1988808 h 2344739"/>
              <a:gd name="connsiteX96" fmla="*/ 8284276 w 12192001"/>
              <a:gd name="connsiteY96" fmla="*/ 1994631 h 2344739"/>
              <a:gd name="connsiteX97" fmla="*/ 8283150 w 12192001"/>
              <a:gd name="connsiteY97" fmla="*/ 1999074 h 2344739"/>
              <a:gd name="connsiteX98" fmla="*/ 8266076 w 12192001"/>
              <a:gd name="connsiteY98" fmla="*/ 2006249 h 2344739"/>
              <a:gd name="connsiteX99" fmla="*/ 8263377 w 12192001"/>
              <a:gd name="connsiteY99" fmla="*/ 2006019 h 2344739"/>
              <a:gd name="connsiteX100" fmla="*/ 8252033 w 12192001"/>
              <a:gd name="connsiteY100" fmla="*/ 2015862 h 2344739"/>
              <a:gd name="connsiteX101" fmla="*/ 8245834 w 12192001"/>
              <a:gd name="connsiteY101" fmla="*/ 2028854 h 2344739"/>
              <a:gd name="connsiteX102" fmla="*/ 8090272 w 12192001"/>
              <a:gd name="connsiteY102" fmla="*/ 2075015 h 2344739"/>
              <a:gd name="connsiteX103" fmla="*/ 7905407 w 12192001"/>
              <a:gd name="connsiteY103" fmla="*/ 2116988 h 2344739"/>
              <a:gd name="connsiteX104" fmla="*/ 7718745 w 12192001"/>
              <a:gd name="connsiteY104" fmla="*/ 2142703 h 2344739"/>
              <a:gd name="connsiteX105" fmla="*/ 7614347 w 12192001"/>
              <a:gd name="connsiteY105" fmla="*/ 2139232 h 2344739"/>
              <a:gd name="connsiteX106" fmla="*/ 7527543 w 12192001"/>
              <a:gd name="connsiteY106" fmla="*/ 2145060 h 2344739"/>
              <a:gd name="connsiteX107" fmla="*/ 7519571 w 12192001"/>
              <a:gd name="connsiteY107" fmla="*/ 2147613 h 2344739"/>
              <a:gd name="connsiteX108" fmla="*/ 7507411 w 12192001"/>
              <a:gd name="connsiteY108" fmla="*/ 2148948 h 2344739"/>
              <a:gd name="connsiteX109" fmla="*/ 7507040 w 12192001"/>
              <a:gd name="connsiteY109" fmla="*/ 2148621 h 2344739"/>
              <a:gd name="connsiteX110" fmla="*/ 7495795 w 12192001"/>
              <a:gd name="connsiteY110" fmla="*/ 2150573 h 2344739"/>
              <a:gd name="connsiteX111" fmla="*/ 7405391 w 12192001"/>
              <a:gd name="connsiteY111" fmla="*/ 2142468 h 2344739"/>
              <a:gd name="connsiteX112" fmla="*/ 7312180 w 12192001"/>
              <a:gd name="connsiteY112" fmla="*/ 2132873 h 2344739"/>
              <a:gd name="connsiteX113" fmla="*/ 7310853 w 12192001"/>
              <a:gd name="connsiteY113" fmla="*/ 2131431 h 2344739"/>
              <a:gd name="connsiteX114" fmla="*/ 7218559 w 12192001"/>
              <a:gd name="connsiteY114" fmla="*/ 2156680 h 2344739"/>
              <a:gd name="connsiteX115" fmla="*/ 7201101 w 12192001"/>
              <a:gd name="connsiteY115" fmla="*/ 2161230 h 2344739"/>
              <a:gd name="connsiteX116" fmla="*/ 7197004 w 12192001"/>
              <a:gd name="connsiteY116" fmla="*/ 2166588 h 2344739"/>
              <a:gd name="connsiteX117" fmla="*/ 7170808 w 12192001"/>
              <a:gd name="connsiteY117" fmla="*/ 2171236 h 2344739"/>
              <a:gd name="connsiteX118" fmla="*/ 7096988 w 12192001"/>
              <a:gd name="connsiteY118" fmla="*/ 2183464 h 2344739"/>
              <a:gd name="connsiteX119" fmla="*/ 7018496 w 12192001"/>
              <a:gd name="connsiteY119" fmla="*/ 2183090 h 2344739"/>
              <a:gd name="connsiteX120" fmla="*/ 6904146 w 12192001"/>
              <a:gd name="connsiteY120" fmla="*/ 2212596 h 2344739"/>
              <a:gd name="connsiteX121" fmla="*/ 6708222 w 12192001"/>
              <a:gd name="connsiteY121" fmla="*/ 2240551 h 2344739"/>
              <a:gd name="connsiteX122" fmla="*/ 6549454 w 12192001"/>
              <a:gd name="connsiteY122" fmla="*/ 2269327 h 2344739"/>
              <a:gd name="connsiteX123" fmla="*/ 6317560 w 12192001"/>
              <a:gd name="connsiteY123" fmla="*/ 2316127 h 2344739"/>
              <a:gd name="connsiteX124" fmla="*/ 6168674 w 12192001"/>
              <a:gd name="connsiteY124" fmla="*/ 2318214 h 2344739"/>
              <a:gd name="connsiteX125" fmla="*/ 6073848 w 12192001"/>
              <a:gd name="connsiteY125" fmla="*/ 2338676 h 2344739"/>
              <a:gd name="connsiteX126" fmla="*/ 6068529 w 12192001"/>
              <a:gd name="connsiteY126" fmla="*/ 2337139 h 2344739"/>
              <a:gd name="connsiteX127" fmla="*/ 6048638 w 12192001"/>
              <a:gd name="connsiteY127" fmla="*/ 2337822 h 2344739"/>
              <a:gd name="connsiteX128" fmla="*/ 6041285 w 12192001"/>
              <a:gd name="connsiteY128" fmla="*/ 2329473 h 2344739"/>
              <a:gd name="connsiteX129" fmla="*/ 6010090 w 12192001"/>
              <a:gd name="connsiteY129" fmla="*/ 2324380 h 2344739"/>
              <a:gd name="connsiteX130" fmla="*/ 5957375 w 12192001"/>
              <a:gd name="connsiteY130" fmla="*/ 2328024 h 2344739"/>
              <a:gd name="connsiteX131" fmla="*/ 5758919 w 12192001"/>
              <a:gd name="connsiteY131" fmla="*/ 2343716 h 2344739"/>
              <a:gd name="connsiteX132" fmla="*/ 5626960 w 12192001"/>
              <a:gd name="connsiteY132" fmla="*/ 2344739 h 2344739"/>
              <a:gd name="connsiteX133" fmla="*/ 5470906 w 12192001"/>
              <a:gd name="connsiteY133" fmla="*/ 2330719 h 2344739"/>
              <a:gd name="connsiteX134" fmla="*/ 5432761 w 12192001"/>
              <a:gd name="connsiteY134" fmla="*/ 2319466 h 2344739"/>
              <a:gd name="connsiteX135" fmla="*/ 5381669 w 12192001"/>
              <a:gd name="connsiteY135" fmla="*/ 2301764 h 2344739"/>
              <a:gd name="connsiteX136" fmla="*/ 5261764 w 12192001"/>
              <a:gd name="connsiteY136" fmla="*/ 2281347 h 2344739"/>
              <a:gd name="connsiteX137" fmla="*/ 5222961 w 12192001"/>
              <a:gd name="connsiteY137" fmla="*/ 2270223 h 2344739"/>
              <a:gd name="connsiteX138" fmla="*/ 5174660 w 12192001"/>
              <a:gd name="connsiteY138" fmla="*/ 2267233 h 2344739"/>
              <a:gd name="connsiteX139" fmla="*/ 5156554 w 12192001"/>
              <a:gd name="connsiteY139" fmla="*/ 2260010 h 2344739"/>
              <a:gd name="connsiteX140" fmla="*/ 5142599 w 12192001"/>
              <a:gd name="connsiteY140" fmla="*/ 2256610 h 2344739"/>
              <a:gd name="connsiteX141" fmla="*/ 5139596 w 12192001"/>
              <a:gd name="connsiteY141" fmla="*/ 2254509 h 2344739"/>
              <a:gd name="connsiteX142" fmla="*/ 5121659 w 12192001"/>
              <a:gd name="connsiteY142" fmla="*/ 2243656 h 2344739"/>
              <a:gd name="connsiteX143" fmla="*/ 5065790 w 12192001"/>
              <a:gd name="connsiteY143" fmla="*/ 2250227 h 2344739"/>
              <a:gd name="connsiteX144" fmla="*/ 5011514 w 12192001"/>
              <a:gd name="connsiteY144" fmla="*/ 2233846 h 2344739"/>
              <a:gd name="connsiteX145" fmla="*/ 4840441 w 12192001"/>
              <a:gd name="connsiteY145" fmla="*/ 2209829 h 2344739"/>
              <a:gd name="connsiteX146" fmla="*/ 4762447 w 12192001"/>
              <a:gd name="connsiteY146" fmla="*/ 2182061 h 2344739"/>
              <a:gd name="connsiteX147" fmla="*/ 4723186 w 12192001"/>
              <a:gd name="connsiteY147" fmla="*/ 2173047 h 2344739"/>
              <a:gd name="connsiteX148" fmla="*/ 4721176 w 12192001"/>
              <a:gd name="connsiteY148" fmla="*/ 2172298 h 2344739"/>
              <a:gd name="connsiteX149" fmla="*/ 4722111 w 12192001"/>
              <a:gd name="connsiteY149" fmla="*/ 2172087 h 2344739"/>
              <a:gd name="connsiteX150" fmla="*/ 4717202 w 12192001"/>
              <a:gd name="connsiteY150" fmla="*/ 2170817 h 2344739"/>
              <a:gd name="connsiteX151" fmla="*/ 4721176 w 12192001"/>
              <a:gd name="connsiteY151" fmla="*/ 2172298 h 2344739"/>
              <a:gd name="connsiteX152" fmla="*/ 4715526 w 12192001"/>
              <a:gd name="connsiteY152" fmla="*/ 2173573 h 2344739"/>
              <a:gd name="connsiteX153" fmla="*/ 4515814 w 12192001"/>
              <a:gd name="connsiteY153" fmla="*/ 2163671 h 2344739"/>
              <a:gd name="connsiteX154" fmla="*/ 4428543 w 12192001"/>
              <a:gd name="connsiteY154" fmla="*/ 2153020 h 2344739"/>
              <a:gd name="connsiteX155" fmla="*/ 4362875 w 12192001"/>
              <a:gd name="connsiteY155" fmla="*/ 2151674 h 2344739"/>
              <a:gd name="connsiteX156" fmla="*/ 4316966 w 12192001"/>
              <a:gd name="connsiteY156" fmla="*/ 2158289 h 2344739"/>
              <a:gd name="connsiteX157" fmla="*/ 4315110 w 12192001"/>
              <a:gd name="connsiteY157" fmla="*/ 2156948 h 2344739"/>
              <a:gd name="connsiteX158" fmla="*/ 4295144 w 12192001"/>
              <a:gd name="connsiteY158" fmla="*/ 2155069 h 2344739"/>
              <a:gd name="connsiteX159" fmla="*/ 4290064 w 12192001"/>
              <a:gd name="connsiteY159" fmla="*/ 2157986 h 2344739"/>
              <a:gd name="connsiteX160" fmla="*/ 4276142 w 12192001"/>
              <a:gd name="connsiteY160" fmla="*/ 2157740 h 2344739"/>
              <a:gd name="connsiteX161" fmla="*/ 4248117 w 12192001"/>
              <a:gd name="connsiteY161" fmla="*/ 2160064 h 2344739"/>
              <a:gd name="connsiteX162" fmla="*/ 4202051 w 12192001"/>
              <a:gd name="connsiteY162" fmla="*/ 2157269 h 2344739"/>
              <a:gd name="connsiteX163" fmla="*/ 4201745 w 12192001"/>
              <a:gd name="connsiteY163" fmla="*/ 2156010 h 2344739"/>
              <a:gd name="connsiteX164" fmla="*/ 4191248 w 12192001"/>
              <a:gd name="connsiteY164" fmla="*/ 2150376 h 2344739"/>
              <a:gd name="connsiteX165" fmla="*/ 4142745 w 12192001"/>
              <a:gd name="connsiteY165" fmla="*/ 2134511 h 2344739"/>
              <a:gd name="connsiteX166" fmla="*/ 4083097 w 12192001"/>
              <a:gd name="connsiteY166" fmla="*/ 2107978 h 2344739"/>
              <a:gd name="connsiteX167" fmla="*/ 4074546 w 12192001"/>
              <a:gd name="connsiteY167" fmla="*/ 2107143 h 2344739"/>
              <a:gd name="connsiteX168" fmla="*/ 4074427 w 12192001"/>
              <a:gd name="connsiteY168" fmla="*/ 2106844 h 2344739"/>
              <a:gd name="connsiteX169" fmla="*/ 4065510 w 12192001"/>
              <a:gd name="connsiteY169" fmla="*/ 2105400 h 2344739"/>
              <a:gd name="connsiteX170" fmla="*/ 4058954 w 12192001"/>
              <a:gd name="connsiteY170" fmla="*/ 2105618 h 2344739"/>
              <a:gd name="connsiteX171" fmla="*/ 4042364 w 12192001"/>
              <a:gd name="connsiteY171" fmla="*/ 2103997 h 2344739"/>
              <a:gd name="connsiteX172" fmla="*/ 4036997 w 12192001"/>
              <a:gd name="connsiteY172" fmla="*/ 2101563 h 2344739"/>
              <a:gd name="connsiteX173" fmla="*/ 4035363 w 12192001"/>
              <a:gd name="connsiteY173" fmla="*/ 2097896 h 2344739"/>
              <a:gd name="connsiteX174" fmla="*/ 4033778 w 12192001"/>
              <a:gd name="connsiteY174" fmla="*/ 2098131 h 2344739"/>
              <a:gd name="connsiteX175" fmla="*/ 4004538 w 12192001"/>
              <a:gd name="connsiteY175" fmla="*/ 2085563 h 2344739"/>
              <a:gd name="connsiteX176" fmla="*/ 3936846 w 12192001"/>
              <a:gd name="connsiteY176" fmla="*/ 2068106 h 2344739"/>
              <a:gd name="connsiteX177" fmla="*/ 3897275 w 12192001"/>
              <a:gd name="connsiteY177" fmla="*/ 2062451 h 2344739"/>
              <a:gd name="connsiteX178" fmla="*/ 3789760 w 12192001"/>
              <a:gd name="connsiteY178" fmla="*/ 2042213 h 2344739"/>
              <a:gd name="connsiteX179" fmla="*/ 3682513 w 12192001"/>
              <a:gd name="connsiteY179" fmla="*/ 2018290 h 2344739"/>
              <a:gd name="connsiteX180" fmla="*/ 3610035 w 12192001"/>
              <a:gd name="connsiteY180" fmla="*/ 1986019 h 2344739"/>
              <a:gd name="connsiteX181" fmla="*/ 3603855 w 12192001"/>
              <a:gd name="connsiteY181" fmla="*/ 1987381 h 2344739"/>
              <a:gd name="connsiteX182" fmla="*/ 3594736 w 12192001"/>
              <a:gd name="connsiteY182" fmla="*/ 1987545 h 2344739"/>
              <a:gd name="connsiteX183" fmla="*/ 3594501 w 12192001"/>
              <a:gd name="connsiteY183" fmla="*/ 1987276 h 2344739"/>
              <a:gd name="connsiteX184" fmla="*/ 3585978 w 12192001"/>
              <a:gd name="connsiteY184" fmla="*/ 1987966 h 2344739"/>
              <a:gd name="connsiteX185" fmla="*/ 3536135 w 12192001"/>
              <a:gd name="connsiteY185" fmla="*/ 1978267 h 2344739"/>
              <a:gd name="connsiteX186" fmla="*/ 3473223 w 12192001"/>
              <a:gd name="connsiteY186" fmla="*/ 1974606 h 2344739"/>
              <a:gd name="connsiteX187" fmla="*/ 3400728 w 12192001"/>
              <a:gd name="connsiteY187" fmla="*/ 1962558 h 2344739"/>
              <a:gd name="connsiteX188" fmla="*/ 3363888 w 12192001"/>
              <a:gd name="connsiteY188" fmla="*/ 1979510 h 2344739"/>
              <a:gd name="connsiteX189" fmla="*/ 3344026 w 12192001"/>
              <a:gd name="connsiteY189" fmla="*/ 1981192 h 2344739"/>
              <a:gd name="connsiteX190" fmla="*/ 3341698 w 12192001"/>
              <a:gd name="connsiteY190" fmla="*/ 1980217 h 2344739"/>
              <a:gd name="connsiteX191" fmla="*/ 3262356 w 12192001"/>
              <a:gd name="connsiteY191" fmla="*/ 1986094 h 2344739"/>
              <a:gd name="connsiteX192" fmla="*/ 3142556 w 12192001"/>
              <a:gd name="connsiteY192" fmla="*/ 1993869 h 2344739"/>
              <a:gd name="connsiteX193" fmla="*/ 3030291 w 12192001"/>
              <a:gd name="connsiteY193" fmla="*/ 1996512 h 2344739"/>
              <a:gd name="connsiteX194" fmla="*/ 2781569 w 12192001"/>
              <a:gd name="connsiteY194" fmla="*/ 2018333 h 2344739"/>
              <a:gd name="connsiteX195" fmla="*/ 2646527 w 12192001"/>
              <a:gd name="connsiteY195" fmla="*/ 2028869 h 2344739"/>
              <a:gd name="connsiteX196" fmla="*/ 2568028 w 12192001"/>
              <a:gd name="connsiteY196" fmla="*/ 2002628 h 2344739"/>
              <a:gd name="connsiteX197" fmla="*/ 2443255 w 12192001"/>
              <a:gd name="connsiteY197" fmla="*/ 2016529 h 2344739"/>
              <a:gd name="connsiteX198" fmla="*/ 2315112 w 12192001"/>
              <a:gd name="connsiteY198" fmla="*/ 2024996 h 2344739"/>
              <a:gd name="connsiteX199" fmla="*/ 2208578 w 12192001"/>
              <a:gd name="connsiteY199" fmla="*/ 2019763 h 2344739"/>
              <a:gd name="connsiteX200" fmla="*/ 2094665 w 12192001"/>
              <a:gd name="connsiteY200" fmla="*/ 2003052 h 2344739"/>
              <a:gd name="connsiteX201" fmla="*/ 1997356 w 12192001"/>
              <a:gd name="connsiteY201" fmla="*/ 1995032 h 2344739"/>
              <a:gd name="connsiteX202" fmla="*/ 1928172 w 12192001"/>
              <a:gd name="connsiteY202" fmla="*/ 2016977 h 2344739"/>
              <a:gd name="connsiteX203" fmla="*/ 1921650 w 12192001"/>
              <a:gd name="connsiteY203" fmla="*/ 2012146 h 2344739"/>
              <a:gd name="connsiteX204" fmla="*/ 1873080 w 12192001"/>
              <a:gd name="connsiteY204" fmla="*/ 2013741 h 2344739"/>
              <a:gd name="connsiteX205" fmla="*/ 1786655 w 12192001"/>
              <a:gd name="connsiteY205" fmla="*/ 2041363 h 2344739"/>
              <a:gd name="connsiteX206" fmla="*/ 1738204 w 12192001"/>
              <a:gd name="connsiteY206" fmla="*/ 2036312 h 2344739"/>
              <a:gd name="connsiteX207" fmla="*/ 1675071 w 12192001"/>
              <a:gd name="connsiteY207" fmla="*/ 2019963 h 2344739"/>
              <a:gd name="connsiteX208" fmla="*/ 1608669 w 12192001"/>
              <a:gd name="connsiteY208" fmla="*/ 2013066 h 2344739"/>
              <a:gd name="connsiteX209" fmla="*/ 1496110 w 12192001"/>
              <a:gd name="connsiteY209" fmla="*/ 1987476 h 2344739"/>
              <a:gd name="connsiteX210" fmla="*/ 1149979 w 12192001"/>
              <a:gd name="connsiteY210" fmla="*/ 1938041 h 2344739"/>
              <a:gd name="connsiteX211" fmla="*/ 858269 w 12192001"/>
              <a:gd name="connsiteY211" fmla="*/ 1928608 h 2344739"/>
              <a:gd name="connsiteX212" fmla="*/ 837540 w 12192001"/>
              <a:gd name="connsiteY212" fmla="*/ 1929821 h 2344739"/>
              <a:gd name="connsiteX213" fmla="*/ 816809 w 12192001"/>
              <a:gd name="connsiteY213" fmla="*/ 1927857 h 2344739"/>
              <a:gd name="connsiteX214" fmla="*/ 811506 w 12192001"/>
              <a:gd name="connsiteY214" fmla="*/ 1930751 h 2344739"/>
              <a:gd name="connsiteX215" fmla="*/ 797041 w 12192001"/>
              <a:gd name="connsiteY215" fmla="*/ 1930446 h 2344739"/>
              <a:gd name="connsiteX216" fmla="*/ 767901 w 12192001"/>
              <a:gd name="connsiteY216" fmla="*/ 1932653 h 2344739"/>
              <a:gd name="connsiteX217" fmla="*/ 763053 w 12192001"/>
              <a:gd name="connsiteY217" fmla="*/ 1930432 h 2344739"/>
              <a:gd name="connsiteX218" fmla="*/ 720047 w 12192001"/>
              <a:gd name="connsiteY218" fmla="*/ 1929661 h 2344739"/>
              <a:gd name="connsiteX219" fmla="*/ 719742 w 12192001"/>
              <a:gd name="connsiteY219" fmla="*/ 1928399 h 2344739"/>
              <a:gd name="connsiteX220" fmla="*/ 708875 w 12192001"/>
              <a:gd name="connsiteY220" fmla="*/ 1922722 h 2344739"/>
              <a:gd name="connsiteX221" fmla="*/ 596792 w 12192001"/>
              <a:gd name="connsiteY221" fmla="*/ 1879864 h 2344739"/>
              <a:gd name="connsiteX222" fmla="*/ 578535 w 12192001"/>
              <a:gd name="connsiteY222" fmla="*/ 1877212 h 2344739"/>
              <a:gd name="connsiteX223" fmla="*/ 571717 w 12192001"/>
              <a:gd name="connsiteY223" fmla="*/ 1877401 h 2344739"/>
              <a:gd name="connsiteX224" fmla="*/ 445099 w 12192001"/>
              <a:gd name="connsiteY224" fmla="*/ 1839371 h 2344739"/>
              <a:gd name="connsiteX225" fmla="*/ 404015 w 12192001"/>
              <a:gd name="connsiteY225" fmla="*/ 1833548 h 2344739"/>
              <a:gd name="connsiteX226" fmla="*/ 292435 w 12192001"/>
              <a:gd name="connsiteY226" fmla="*/ 1812852 h 2344739"/>
              <a:gd name="connsiteX227" fmla="*/ 118381 w 12192001"/>
              <a:gd name="connsiteY227" fmla="*/ 1761047 h 2344739"/>
              <a:gd name="connsiteX228" fmla="*/ 15526 w 12192001"/>
              <a:gd name="connsiteY228" fmla="*/ 1758191 h 2344739"/>
              <a:gd name="connsiteX229" fmla="*/ 2 w 12192001"/>
              <a:gd name="connsiteY229" fmla="*/ 1752722 h 2344739"/>
              <a:gd name="connsiteX230" fmla="*/ 1 w 12192001"/>
              <a:gd name="connsiteY230" fmla="*/ 762497 h 2344739"/>
              <a:gd name="connsiteX231" fmla="*/ 0 w 12192001"/>
              <a:gd name="connsiteY231" fmla="*/ 762497 h 2344739"/>
              <a:gd name="connsiteX232" fmla="*/ 0 w 12192001"/>
              <a:gd name="connsiteY232" fmla="*/ 222213 h 2344739"/>
              <a:gd name="connsiteX233" fmla="*/ 0 w 12192001"/>
              <a:gd name="connsiteY233"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13812 w 12192001"/>
              <a:gd name="connsiteY70" fmla="*/ 1919069 h 2344739"/>
              <a:gd name="connsiteX71" fmla="*/ 9053453 w 12192001"/>
              <a:gd name="connsiteY71" fmla="*/ 1910755 h 2344739"/>
              <a:gd name="connsiteX72" fmla="*/ 9005486 w 12192001"/>
              <a:gd name="connsiteY72" fmla="*/ 1914040 h 2344739"/>
              <a:gd name="connsiteX73" fmla="*/ 9005201 w 12192001"/>
              <a:gd name="connsiteY73" fmla="*/ 1913800 h 2344739"/>
              <a:gd name="connsiteX74" fmla="*/ 8996232 w 12192001"/>
              <a:gd name="connsiteY74" fmla="*/ 1915011 h 2344739"/>
              <a:gd name="connsiteX75" fmla="*/ 8990394 w 12192001"/>
              <a:gd name="connsiteY75" fmla="*/ 1917072 h 2344739"/>
              <a:gd name="connsiteX76" fmla="*/ 8974337 w 12192001"/>
              <a:gd name="connsiteY76" fmla="*/ 1920298 h 2344739"/>
              <a:gd name="connsiteX77" fmla="*/ 8968011 w 12192001"/>
              <a:gd name="connsiteY77" fmla="*/ 1919598 h 2344739"/>
              <a:gd name="connsiteX78" fmla="*/ 8963048 w 12192001"/>
              <a:gd name="connsiteY78" fmla="*/ 1917373 h 2344739"/>
              <a:gd name="connsiteX79" fmla="*/ 8928988 w 12192001"/>
              <a:gd name="connsiteY79" fmla="*/ 1914185 h 2344739"/>
              <a:gd name="connsiteX80" fmla="*/ 8752444 w 12192001"/>
              <a:gd name="connsiteY80" fmla="*/ 1933417 h 2344739"/>
              <a:gd name="connsiteX81" fmla="*/ 8707847 w 12192001"/>
              <a:gd name="connsiteY81" fmla="*/ 1935518 h 2344739"/>
              <a:gd name="connsiteX82" fmla="*/ 8596071 w 12192001"/>
              <a:gd name="connsiteY82" fmla="*/ 1944090 h 2344739"/>
              <a:gd name="connsiteX83" fmla="*/ 8525230 w 12192001"/>
              <a:gd name="connsiteY83" fmla="*/ 1929248 h 2344739"/>
              <a:gd name="connsiteX84" fmla="*/ 8510983 w 12192001"/>
              <a:gd name="connsiteY84" fmla="*/ 1935163 h 2344739"/>
              <a:gd name="connsiteX85" fmla="*/ 8506167 w 12192001"/>
              <a:gd name="connsiteY85" fmla="*/ 1938164 h 2344739"/>
              <a:gd name="connsiteX86" fmla="*/ 8497968 w 12192001"/>
              <a:gd name="connsiteY86" fmla="*/ 1940902 h 2344739"/>
              <a:gd name="connsiteX87" fmla="*/ 8497594 w 12192001"/>
              <a:gd name="connsiteY87" fmla="*/ 1940723 h 2344739"/>
              <a:gd name="connsiteX88" fmla="*/ 8490249 w 12192001"/>
              <a:gd name="connsiteY88" fmla="*/ 1943773 h 2344739"/>
              <a:gd name="connsiteX89" fmla="*/ 8367182 w 12192001"/>
              <a:gd name="connsiteY89" fmla="*/ 1957815 h 2344739"/>
              <a:gd name="connsiteX90" fmla="*/ 8353799 w 12192001"/>
              <a:gd name="connsiteY90" fmla="*/ 1958009 h 2344739"/>
              <a:gd name="connsiteX91" fmla="*/ 8352373 w 12192001"/>
              <a:gd name="connsiteY91" fmla="*/ 1957169 h 2344739"/>
              <a:gd name="connsiteX92" fmla="*/ 8320104 w 12192001"/>
              <a:gd name="connsiteY92" fmla="*/ 1974587 h 2344739"/>
              <a:gd name="connsiteX93" fmla="*/ 8314433 w 12192001"/>
              <a:gd name="connsiteY93" fmla="*/ 1974913 h 2344739"/>
              <a:gd name="connsiteX94" fmla="*/ 8295174 w 12192001"/>
              <a:gd name="connsiteY94" fmla="*/ 1988808 h 2344739"/>
              <a:gd name="connsiteX95" fmla="*/ 8284276 w 12192001"/>
              <a:gd name="connsiteY95" fmla="*/ 1994631 h 2344739"/>
              <a:gd name="connsiteX96" fmla="*/ 8283150 w 12192001"/>
              <a:gd name="connsiteY96" fmla="*/ 1999074 h 2344739"/>
              <a:gd name="connsiteX97" fmla="*/ 8266076 w 12192001"/>
              <a:gd name="connsiteY97" fmla="*/ 2006249 h 2344739"/>
              <a:gd name="connsiteX98" fmla="*/ 8263377 w 12192001"/>
              <a:gd name="connsiteY98" fmla="*/ 2006019 h 2344739"/>
              <a:gd name="connsiteX99" fmla="*/ 8252033 w 12192001"/>
              <a:gd name="connsiteY99" fmla="*/ 2015862 h 2344739"/>
              <a:gd name="connsiteX100" fmla="*/ 8245834 w 12192001"/>
              <a:gd name="connsiteY100" fmla="*/ 2028854 h 2344739"/>
              <a:gd name="connsiteX101" fmla="*/ 8090272 w 12192001"/>
              <a:gd name="connsiteY101" fmla="*/ 2075015 h 2344739"/>
              <a:gd name="connsiteX102" fmla="*/ 7905407 w 12192001"/>
              <a:gd name="connsiteY102" fmla="*/ 2116988 h 2344739"/>
              <a:gd name="connsiteX103" fmla="*/ 7718745 w 12192001"/>
              <a:gd name="connsiteY103" fmla="*/ 2142703 h 2344739"/>
              <a:gd name="connsiteX104" fmla="*/ 7614347 w 12192001"/>
              <a:gd name="connsiteY104" fmla="*/ 2139232 h 2344739"/>
              <a:gd name="connsiteX105" fmla="*/ 7527543 w 12192001"/>
              <a:gd name="connsiteY105" fmla="*/ 2145060 h 2344739"/>
              <a:gd name="connsiteX106" fmla="*/ 7519571 w 12192001"/>
              <a:gd name="connsiteY106" fmla="*/ 2147613 h 2344739"/>
              <a:gd name="connsiteX107" fmla="*/ 7507411 w 12192001"/>
              <a:gd name="connsiteY107" fmla="*/ 2148948 h 2344739"/>
              <a:gd name="connsiteX108" fmla="*/ 7507040 w 12192001"/>
              <a:gd name="connsiteY108" fmla="*/ 2148621 h 2344739"/>
              <a:gd name="connsiteX109" fmla="*/ 7495795 w 12192001"/>
              <a:gd name="connsiteY109" fmla="*/ 2150573 h 2344739"/>
              <a:gd name="connsiteX110" fmla="*/ 7405391 w 12192001"/>
              <a:gd name="connsiteY110" fmla="*/ 2142468 h 2344739"/>
              <a:gd name="connsiteX111" fmla="*/ 7312180 w 12192001"/>
              <a:gd name="connsiteY111" fmla="*/ 2132873 h 2344739"/>
              <a:gd name="connsiteX112" fmla="*/ 7310853 w 12192001"/>
              <a:gd name="connsiteY112" fmla="*/ 2131431 h 2344739"/>
              <a:gd name="connsiteX113" fmla="*/ 7218559 w 12192001"/>
              <a:gd name="connsiteY113" fmla="*/ 2156680 h 2344739"/>
              <a:gd name="connsiteX114" fmla="*/ 7201101 w 12192001"/>
              <a:gd name="connsiteY114" fmla="*/ 2161230 h 2344739"/>
              <a:gd name="connsiteX115" fmla="*/ 7197004 w 12192001"/>
              <a:gd name="connsiteY115" fmla="*/ 2166588 h 2344739"/>
              <a:gd name="connsiteX116" fmla="*/ 7170808 w 12192001"/>
              <a:gd name="connsiteY116" fmla="*/ 2171236 h 2344739"/>
              <a:gd name="connsiteX117" fmla="*/ 7096988 w 12192001"/>
              <a:gd name="connsiteY117" fmla="*/ 2183464 h 2344739"/>
              <a:gd name="connsiteX118" fmla="*/ 7018496 w 12192001"/>
              <a:gd name="connsiteY118" fmla="*/ 2183090 h 2344739"/>
              <a:gd name="connsiteX119" fmla="*/ 6904146 w 12192001"/>
              <a:gd name="connsiteY119" fmla="*/ 2212596 h 2344739"/>
              <a:gd name="connsiteX120" fmla="*/ 6708222 w 12192001"/>
              <a:gd name="connsiteY120" fmla="*/ 2240551 h 2344739"/>
              <a:gd name="connsiteX121" fmla="*/ 6549454 w 12192001"/>
              <a:gd name="connsiteY121" fmla="*/ 2269327 h 2344739"/>
              <a:gd name="connsiteX122" fmla="*/ 6317560 w 12192001"/>
              <a:gd name="connsiteY122" fmla="*/ 2316127 h 2344739"/>
              <a:gd name="connsiteX123" fmla="*/ 6168674 w 12192001"/>
              <a:gd name="connsiteY123" fmla="*/ 2318214 h 2344739"/>
              <a:gd name="connsiteX124" fmla="*/ 6073848 w 12192001"/>
              <a:gd name="connsiteY124" fmla="*/ 2338676 h 2344739"/>
              <a:gd name="connsiteX125" fmla="*/ 6068529 w 12192001"/>
              <a:gd name="connsiteY125" fmla="*/ 2337139 h 2344739"/>
              <a:gd name="connsiteX126" fmla="*/ 6048638 w 12192001"/>
              <a:gd name="connsiteY126" fmla="*/ 2337822 h 2344739"/>
              <a:gd name="connsiteX127" fmla="*/ 6041285 w 12192001"/>
              <a:gd name="connsiteY127" fmla="*/ 2329473 h 2344739"/>
              <a:gd name="connsiteX128" fmla="*/ 6010090 w 12192001"/>
              <a:gd name="connsiteY128" fmla="*/ 2324380 h 2344739"/>
              <a:gd name="connsiteX129" fmla="*/ 5957375 w 12192001"/>
              <a:gd name="connsiteY129" fmla="*/ 2328024 h 2344739"/>
              <a:gd name="connsiteX130" fmla="*/ 5758919 w 12192001"/>
              <a:gd name="connsiteY130" fmla="*/ 2343716 h 2344739"/>
              <a:gd name="connsiteX131" fmla="*/ 5626960 w 12192001"/>
              <a:gd name="connsiteY131" fmla="*/ 2344739 h 2344739"/>
              <a:gd name="connsiteX132" fmla="*/ 5470906 w 12192001"/>
              <a:gd name="connsiteY132" fmla="*/ 2330719 h 2344739"/>
              <a:gd name="connsiteX133" fmla="*/ 5432761 w 12192001"/>
              <a:gd name="connsiteY133" fmla="*/ 2319466 h 2344739"/>
              <a:gd name="connsiteX134" fmla="*/ 5381669 w 12192001"/>
              <a:gd name="connsiteY134" fmla="*/ 2301764 h 2344739"/>
              <a:gd name="connsiteX135" fmla="*/ 5261764 w 12192001"/>
              <a:gd name="connsiteY135" fmla="*/ 2281347 h 2344739"/>
              <a:gd name="connsiteX136" fmla="*/ 5222961 w 12192001"/>
              <a:gd name="connsiteY136" fmla="*/ 2270223 h 2344739"/>
              <a:gd name="connsiteX137" fmla="*/ 5174660 w 12192001"/>
              <a:gd name="connsiteY137" fmla="*/ 2267233 h 2344739"/>
              <a:gd name="connsiteX138" fmla="*/ 5156554 w 12192001"/>
              <a:gd name="connsiteY138" fmla="*/ 2260010 h 2344739"/>
              <a:gd name="connsiteX139" fmla="*/ 5142599 w 12192001"/>
              <a:gd name="connsiteY139" fmla="*/ 2256610 h 2344739"/>
              <a:gd name="connsiteX140" fmla="*/ 5139596 w 12192001"/>
              <a:gd name="connsiteY140" fmla="*/ 2254509 h 2344739"/>
              <a:gd name="connsiteX141" fmla="*/ 5121659 w 12192001"/>
              <a:gd name="connsiteY141" fmla="*/ 2243656 h 2344739"/>
              <a:gd name="connsiteX142" fmla="*/ 5065790 w 12192001"/>
              <a:gd name="connsiteY142" fmla="*/ 2250227 h 2344739"/>
              <a:gd name="connsiteX143" fmla="*/ 5011514 w 12192001"/>
              <a:gd name="connsiteY143" fmla="*/ 2233846 h 2344739"/>
              <a:gd name="connsiteX144" fmla="*/ 4840441 w 12192001"/>
              <a:gd name="connsiteY144" fmla="*/ 2209829 h 2344739"/>
              <a:gd name="connsiteX145" fmla="*/ 4762447 w 12192001"/>
              <a:gd name="connsiteY145" fmla="*/ 2182061 h 2344739"/>
              <a:gd name="connsiteX146" fmla="*/ 4723186 w 12192001"/>
              <a:gd name="connsiteY146" fmla="*/ 2173047 h 2344739"/>
              <a:gd name="connsiteX147" fmla="*/ 4721176 w 12192001"/>
              <a:gd name="connsiteY147" fmla="*/ 2172298 h 2344739"/>
              <a:gd name="connsiteX148" fmla="*/ 4722111 w 12192001"/>
              <a:gd name="connsiteY148" fmla="*/ 2172087 h 2344739"/>
              <a:gd name="connsiteX149" fmla="*/ 4717202 w 12192001"/>
              <a:gd name="connsiteY149" fmla="*/ 2170817 h 2344739"/>
              <a:gd name="connsiteX150" fmla="*/ 4721176 w 12192001"/>
              <a:gd name="connsiteY150" fmla="*/ 2172298 h 2344739"/>
              <a:gd name="connsiteX151" fmla="*/ 4715526 w 12192001"/>
              <a:gd name="connsiteY151" fmla="*/ 2173573 h 2344739"/>
              <a:gd name="connsiteX152" fmla="*/ 4515814 w 12192001"/>
              <a:gd name="connsiteY152" fmla="*/ 2163671 h 2344739"/>
              <a:gd name="connsiteX153" fmla="*/ 4428543 w 12192001"/>
              <a:gd name="connsiteY153" fmla="*/ 2153020 h 2344739"/>
              <a:gd name="connsiteX154" fmla="*/ 4362875 w 12192001"/>
              <a:gd name="connsiteY154" fmla="*/ 2151674 h 2344739"/>
              <a:gd name="connsiteX155" fmla="*/ 4316966 w 12192001"/>
              <a:gd name="connsiteY155" fmla="*/ 2158289 h 2344739"/>
              <a:gd name="connsiteX156" fmla="*/ 4315110 w 12192001"/>
              <a:gd name="connsiteY156" fmla="*/ 2156948 h 2344739"/>
              <a:gd name="connsiteX157" fmla="*/ 4295144 w 12192001"/>
              <a:gd name="connsiteY157" fmla="*/ 2155069 h 2344739"/>
              <a:gd name="connsiteX158" fmla="*/ 4290064 w 12192001"/>
              <a:gd name="connsiteY158" fmla="*/ 2157986 h 2344739"/>
              <a:gd name="connsiteX159" fmla="*/ 4276142 w 12192001"/>
              <a:gd name="connsiteY159" fmla="*/ 2157740 h 2344739"/>
              <a:gd name="connsiteX160" fmla="*/ 4248117 w 12192001"/>
              <a:gd name="connsiteY160" fmla="*/ 2160064 h 2344739"/>
              <a:gd name="connsiteX161" fmla="*/ 4202051 w 12192001"/>
              <a:gd name="connsiteY161" fmla="*/ 2157269 h 2344739"/>
              <a:gd name="connsiteX162" fmla="*/ 4201745 w 12192001"/>
              <a:gd name="connsiteY162" fmla="*/ 2156010 h 2344739"/>
              <a:gd name="connsiteX163" fmla="*/ 4191248 w 12192001"/>
              <a:gd name="connsiteY163" fmla="*/ 2150376 h 2344739"/>
              <a:gd name="connsiteX164" fmla="*/ 4142745 w 12192001"/>
              <a:gd name="connsiteY164" fmla="*/ 2134511 h 2344739"/>
              <a:gd name="connsiteX165" fmla="*/ 4083097 w 12192001"/>
              <a:gd name="connsiteY165" fmla="*/ 2107978 h 2344739"/>
              <a:gd name="connsiteX166" fmla="*/ 4074546 w 12192001"/>
              <a:gd name="connsiteY166" fmla="*/ 2107143 h 2344739"/>
              <a:gd name="connsiteX167" fmla="*/ 4074427 w 12192001"/>
              <a:gd name="connsiteY167" fmla="*/ 2106844 h 2344739"/>
              <a:gd name="connsiteX168" fmla="*/ 4065510 w 12192001"/>
              <a:gd name="connsiteY168" fmla="*/ 2105400 h 2344739"/>
              <a:gd name="connsiteX169" fmla="*/ 4058954 w 12192001"/>
              <a:gd name="connsiteY169" fmla="*/ 2105618 h 2344739"/>
              <a:gd name="connsiteX170" fmla="*/ 4042364 w 12192001"/>
              <a:gd name="connsiteY170" fmla="*/ 2103997 h 2344739"/>
              <a:gd name="connsiteX171" fmla="*/ 4036997 w 12192001"/>
              <a:gd name="connsiteY171" fmla="*/ 2101563 h 2344739"/>
              <a:gd name="connsiteX172" fmla="*/ 4035363 w 12192001"/>
              <a:gd name="connsiteY172" fmla="*/ 2097896 h 2344739"/>
              <a:gd name="connsiteX173" fmla="*/ 4033778 w 12192001"/>
              <a:gd name="connsiteY173" fmla="*/ 2098131 h 2344739"/>
              <a:gd name="connsiteX174" fmla="*/ 4004538 w 12192001"/>
              <a:gd name="connsiteY174" fmla="*/ 2085563 h 2344739"/>
              <a:gd name="connsiteX175" fmla="*/ 3936846 w 12192001"/>
              <a:gd name="connsiteY175" fmla="*/ 2068106 h 2344739"/>
              <a:gd name="connsiteX176" fmla="*/ 3897275 w 12192001"/>
              <a:gd name="connsiteY176" fmla="*/ 2062451 h 2344739"/>
              <a:gd name="connsiteX177" fmla="*/ 3789760 w 12192001"/>
              <a:gd name="connsiteY177" fmla="*/ 2042213 h 2344739"/>
              <a:gd name="connsiteX178" fmla="*/ 3682513 w 12192001"/>
              <a:gd name="connsiteY178" fmla="*/ 2018290 h 2344739"/>
              <a:gd name="connsiteX179" fmla="*/ 3610035 w 12192001"/>
              <a:gd name="connsiteY179" fmla="*/ 1986019 h 2344739"/>
              <a:gd name="connsiteX180" fmla="*/ 3603855 w 12192001"/>
              <a:gd name="connsiteY180" fmla="*/ 1987381 h 2344739"/>
              <a:gd name="connsiteX181" fmla="*/ 3594736 w 12192001"/>
              <a:gd name="connsiteY181" fmla="*/ 1987545 h 2344739"/>
              <a:gd name="connsiteX182" fmla="*/ 3594501 w 12192001"/>
              <a:gd name="connsiteY182" fmla="*/ 1987276 h 2344739"/>
              <a:gd name="connsiteX183" fmla="*/ 3585978 w 12192001"/>
              <a:gd name="connsiteY183" fmla="*/ 1987966 h 2344739"/>
              <a:gd name="connsiteX184" fmla="*/ 3536135 w 12192001"/>
              <a:gd name="connsiteY184" fmla="*/ 1978267 h 2344739"/>
              <a:gd name="connsiteX185" fmla="*/ 3473223 w 12192001"/>
              <a:gd name="connsiteY185" fmla="*/ 1974606 h 2344739"/>
              <a:gd name="connsiteX186" fmla="*/ 3400728 w 12192001"/>
              <a:gd name="connsiteY186" fmla="*/ 1962558 h 2344739"/>
              <a:gd name="connsiteX187" fmla="*/ 3363888 w 12192001"/>
              <a:gd name="connsiteY187" fmla="*/ 1979510 h 2344739"/>
              <a:gd name="connsiteX188" fmla="*/ 3344026 w 12192001"/>
              <a:gd name="connsiteY188" fmla="*/ 1981192 h 2344739"/>
              <a:gd name="connsiteX189" fmla="*/ 3341698 w 12192001"/>
              <a:gd name="connsiteY189" fmla="*/ 1980217 h 2344739"/>
              <a:gd name="connsiteX190" fmla="*/ 3262356 w 12192001"/>
              <a:gd name="connsiteY190" fmla="*/ 1986094 h 2344739"/>
              <a:gd name="connsiteX191" fmla="*/ 3142556 w 12192001"/>
              <a:gd name="connsiteY191" fmla="*/ 1993869 h 2344739"/>
              <a:gd name="connsiteX192" fmla="*/ 3030291 w 12192001"/>
              <a:gd name="connsiteY192" fmla="*/ 1996512 h 2344739"/>
              <a:gd name="connsiteX193" fmla="*/ 2781569 w 12192001"/>
              <a:gd name="connsiteY193" fmla="*/ 2018333 h 2344739"/>
              <a:gd name="connsiteX194" fmla="*/ 2646527 w 12192001"/>
              <a:gd name="connsiteY194" fmla="*/ 2028869 h 2344739"/>
              <a:gd name="connsiteX195" fmla="*/ 2568028 w 12192001"/>
              <a:gd name="connsiteY195" fmla="*/ 2002628 h 2344739"/>
              <a:gd name="connsiteX196" fmla="*/ 2443255 w 12192001"/>
              <a:gd name="connsiteY196" fmla="*/ 2016529 h 2344739"/>
              <a:gd name="connsiteX197" fmla="*/ 2315112 w 12192001"/>
              <a:gd name="connsiteY197" fmla="*/ 2024996 h 2344739"/>
              <a:gd name="connsiteX198" fmla="*/ 2208578 w 12192001"/>
              <a:gd name="connsiteY198" fmla="*/ 2019763 h 2344739"/>
              <a:gd name="connsiteX199" fmla="*/ 2094665 w 12192001"/>
              <a:gd name="connsiteY199" fmla="*/ 2003052 h 2344739"/>
              <a:gd name="connsiteX200" fmla="*/ 1997356 w 12192001"/>
              <a:gd name="connsiteY200" fmla="*/ 1995032 h 2344739"/>
              <a:gd name="connsiteX201" fmla="*/ 1928172 w 12192001"/>
              <a:gd name="connsiteY201" fmla="*/ 2016977 h 2344739"/>
              <a:gd name="connsiteX202" fmla="*/ 1921650 w 12192001"/>
              <a:gd name="connsiteY202" fmla="*/ 2012146 h 2344739"/>
              <a:gd name="connsiteX203" fmla="*/ 1873080 w 12192001"/>
              <a:gd name="connsiteY203" fmla="*/ 2013741 h 2344739"/>
              <a:gd name="connsiteX204" fmla="*/ 1786655 w 12192001"/>
              <a:gd name="connsiteY204" fmla="*/ 2041363 h 2344739"/>
              <a:gd name="connsiteX205" fmla="*/ 1738204 w 12192001"/>
              <a:gd name="connsiteY205" fmla="*/ 2036312 h 2344739"/>
              <a:gd name="connsiteX206" fmla="*/ 1675071 w 12192001"/>
              <a:gd name="connsiteY206" fmla="*/ 2019963 h 2344739"/>
              <a:gd name="connsiteX207" fmla="*/ 1608669 w 12192001"/>
              <a:gd name="connsiteY207" fmla="*/ 2013066 h 2344739"/>
              <a:gd name="connsiteX208" fmla="*/ 1496110 w 12192001"/>
              <a:gd name="connsiteY208" fmla="*/ 1987476 h 2344739"/>
              <a:gd name="connsiteX209" fmla="*/ 1149979 w 12192001"/>
              <a:gd name="connsiteY209" fmla="*/ 1938041 h 2344739"/>
              <a:gd name="connsiteX210" fmla="*/ 858269 w 12192001"/>
              <a:gd name="connsiteY210" fmla="*/ 1928608 h 2344739"/>
              <a:gd name="connsiteX211" fmla="*/ 837540 w 12192001"/>
              <a:gd name="connsiteY211" fmla="*/ 1929821 h 2344739"/>
              <a:gd name="connsiteX212" fmla="*/ 816809 w 12192001"/>
              <a:gd name="connsiteY212" fmla="*/ 1927857 h 2344739"/>
              <a:gd name="connsiteX213" fmla="*/ 811506 w 12192001"/>
              <a:gd name="connsiteY213" fmla="*/ 1930751 h 2344739"/>
              <a:gd name="connsiteX214" fmla="*/ 797041 w 12192001"/>
              <a:gd name="connsiteY214" fmla="*/ 1930446 h 2344739"/>
              <a:gd name="connsiteX215" fmla="*/ 767901 w 12192001"/>
              <a:gd name="connsiteY215" fmla="*/ 1932653 h 2344739"/>
              <a:gd name="connsiteX216" fmla="*/ 763053 w 12192001"/>
              <a:gd name="connsiteY216" fmla="*/ 1930432 h 2344739"/>
              <a:gd name="connsiteX217" fmla="*/ 720047 w 12192001"/>
              <a:gd name="connsiteY217" fmla="*/ 1929661 h 2344739"/>
              <a:gd name="connsiteX218" fmla="*/ 719742 w 12192001"/>
              <a:gd name="connsiteY218" fmla="*/ 1928399 h 2344739"/>
              <a:gd name="connsiteX219" fmla="*/ 708875 w 12192001"/>
              <a:gd name="connsiteY219" fmla="*/ 1922722 h 2344739"/>
              <a:gd name="connsiteX220" fmla="*/ 596792 w 12192001"/>
              <a:gd name="connsiteY220" fmla="*/ 1879864 h 2344739"/>
              <a:gd name="connsiteX221" fmla="*/ 578535 w 12192001"/>
              <a:gd name="connsiteY221" fmla="*/ 1877212 h 2344739"/>
              <a:gd name="connsiteX222" fmla="*/ 571717 w 12192001"/>
              <a:gd name="connsiteY222" fmla="*/ 1877401 h 2344739"/>
              <a:gd name="connsiteX223" fmla="*/ 445099 w 12192001"/>
              <a:gd name="connsiteY223" fmla="*/ 1839371 h 2344739"/>
              <a:gd name="connsiteX224" fmla="*/ 404015 w 12192001"/>
              <a:gd name="connsiteY224" fmla="*/ 1833548 h 2344739"/>
              <a:gd name="connsiteX225" fmla="*/ 292435 w 12192001"/>
              <a:gd name="connsiteY225" fmla="*/ 1812852 h 2344739"/>
              <a:gd name="connsiteX226" fmla="*/ 118381 w 12192001"/>
              <a:gd name="connsiteY226" fmla="*/ 1761047 h 2344739"/>
              <a:gd name="connsiteX227" fmla="*/ 15526 w 12192001"/>
              <a:gd name="connsiteY227" fmla="*/ 1758191 h 2344739"/>
              <a:gd name="connsiteX228" fmla="*/ 2 w 12192001"/>
              <a:gd name="connsiteY228" fmla="*/ 1752722 h 2344739"/>
              <a:gd name="connsiteX229" fmla="*/ 1 w 12192001"/>
              <a:gd name="connsiteY229" fmla="*/ 762497 h 2344739"/>
              <a:gd name="connsiteX230" fmla="*/ 0 w 12192001"/>
              <a:gd name="connsiteY230" fmla="*/ 762497 h 2344739"/>
              <a:gd name="connsiteX231" fmla="*/ 0 w 12192001"/>
              <a:gd name="connsiteY231" fmla="*/ 222213 h 2344739"/>
              <a:gd name="connsiteX232" fmla="*/ 0 w 12192001"/>
              <a:gd name="connsiteY232"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310853 w 12192001"/>
              <a:gd name="connsiteY111" fmla="*/ 2131431 h 2344739"/>
              <a:gd name="connsiteX112" fmla="*/ 7218559 w 12192001"/>
              <a:gd name="connsiteY112" fmla="*/ 2156680 h 2344739"/>
              <a:gd name="connsiteX113" fmla="*/ 7201101 w 12192001"/>
              <a:gd name="connsiteY113" fmla="*/ 2161230 h 2344739"/>
              <a:gd name="connsiteX114" fmla="*/ 7197004 w 12192001"/>
              <a:gd name="connsiteY114" fmla="*/ 2166588 h 2344739"/>
              <a:gd name="connsiteX115" fmla="*/ 7170808 w 12192001"/>
              <a:gd name="connsiteY115" fmla="*/ 2171236 h 2344739"/>
              <a:gd name="connsiteX116" fmla="*/ 7096988 w 12192001"/>
              <a:gd name="connsiteY116" fmla="*/ 2183464 h 2344739"/>
              <a:gd name="connsiteX117" fmla="*/ 7018496 w 12192001"/>
              <a:gd name="connsiteY117" fmla="*/ 2183090 h 2344739"/>
              <a:gd name="connsiteX118" fmla="*/ 6904146 w 12192001"/>
              <a:gd name="connsiteY118" fmla="*/ 2212596 h 2344739"/>
              <a:gd name="connsiteX119" fmla="*/ 6708222 w 12192001"/>
              <a:gd name="connsiteY119" fmla="*/ 2240551 h 2344739"/>
              <a:gd name="connsiteX120" fmla="*/ 6549454 w 12192001"/>
              <a:gd name="connsiteY120" fmla="*/ 2269327 h 2344739"/>
              <a:gd name="connsiteX121" fmla="*/ 6317560 w 12192001"/>
              <a:gd name="connsiteY121" fmla="*/ 2316127 h 2344739"/>
              <a:gd name="connsiteX122" fmla="*/ 6168674 w 12192001"/>
              <a:gd name="connsiteY122" fmla="*/ 2318214 h 2344739"/>
              <a:gd name="connsiteX123" fmla="*/ 6073848 w 12192001"/>
              <a:gd name="connsiteY123" fmla="*/ 2338676 h 2344739"/>
              <a:gd name="connsiteX124" fmla="*/ 6068529 w 12192001"/>
              <a:gd name="connsiteY124" fmla="*/ 2337139 h 2344739"/>
              <a:gd name="connsiteX125" fmla="*/ 6048638 w 12192001"/>
              <a:gd name="connsiteY125" fmla="*/ 2337822 h 2344739"/>
              <a:gd name="connsiteX126" fmla="*/ 6041285 w 12192001"/>
              <a:gd name="connsiteY126" fmla="*/ 2329473 h 2344739"/>
              <a:gd name="connsiteX127" fmla="*/ 6010090 w 12192001"/>
              <a:gd name="connsiteY127" fmla="*/ 2324380 h 2344739"/>
              <a:gd name="connsiteX128" fmla="*/ 5957375 w 12192001"/>
              <a:gd name="connsiteY128" fmla="*/ 2328024 h 2344739"/>
              <a:gd name="connsiteX129" fmla="*/ 5758919 w 12192001"/>
              <a:gd name="connsiteY129" fmla="*/ 2343716 h 2344739"/>
              <a:gd name="connsiteX130" fmla="*/ 5626960 w 12192001"/>
              <a:gd name="connsiteY130" fmla="*/ 2344739 h 2344739"/>
              <a:gd name="connsiteX131" fmla="*/ 5470906 w 12192001"/>
              <a:gd name="connsiteY131" fmla="*/ 2330719 h 2344739"/>
              <a:gd name="connsiteX132" fmla="*/ 5432761 w 12192001"/>
              <a:gd name="connsiteY132" fmla="*/ 2319466 h 2344739"/>
              <a:gd name="connsiteX133" fmla="*/ 5381669 w 12192001"/>
              <a:gd name="connsiteY133" fmla="*/ 2301764 h 2344739"/>
              <a:gd name="connsiteX134" fmla="*/ 5261764 w 12192001"/>
              <a:gd name="connsiteY134" fmla="*/ 2281347 h 2344739"/>
              <a:gd name="connsiteX135" fmla="*/ 5222961 w 12192001"/>
              <a:gd name="connsiteY135" fmla="*/ 2270223 h 2344739"/>
              <a:gd name="connsiteX136" fmla="*/ 5174660 w 12192001"/>
              <a:gd name="connsiteY136" fmla="*/ 2267233 h 2344739"/>
              <a:gd name="connsiteX137" fmla="*/ 5156554 w 12192001"/>
              <a:gd name="connsiteY137" fmla="*/ 2260010 h 2344739"/>
              <a:gd name="connsiteX138" fmla="*/ 5142599 w 12192001"/>
              <a:gd name="connsiteY138" fmla="*/ 2256610 h 2344739"/>
              <a:gd name="connsiteX139" fmla="*/ 5139596 w 12192001"/>
              <a:gd name="connsiteY139" fmla="*/ 2254509 h 2344739"/>
              <a:gd name="connsiteX140" fmla="*/ 5121659 w 12192001"/>
              <a:gd name="connsiteY140" fmla="*/ 2243656 h 2344739"/>
              <a:gd name="connsiteX141" fmla="*/ 5065790 w 12192001"/>
              <a:gd name="connsiteY141" fmla="*/ 2250227 h 2344739"/>
              <a:gd name="connsiteX142" fmla="*/ 5011514 w 12192001"/>
              <a:gd name="connsiteY142" fmla="*/ 2233846 h 2344739"/>
              <a:gd name="connsiteX143" fmla="*/ 4840441 w 12192001"/>
              <a:gd name="connsiteY143" fmla="*/ 2209829 h 2344739"/>
              <a:gd name="connsiteX144" fmla="*/ 4762447 w 12192001"/>
              <a:gd name="connsiteY144" fmla="*/ 2182061 h 2344739"/>
              <a:gd name="connsiteX145" fmla="*/ 4723186 w 12192001"/>
              <a:gd name="connsiteY145" fmla="*/ 2173047 h 2344739"/>
              <a:gd name="connsiteX146" fmla="*/ 4721176 w 12192001"/>
              <a:gd name="connsiteY146" fmla="*/ 2172298 h 2344739"/>
              <a:gd name="connsiteX147" fmla="*/ 4722111 w 12192001"/>
              <a:gd name="connsiteY147" fmla="*/ 2172087 h 2344739"/>
              <a:gd name="connsiteX148" fmla="*/ 4717202 w 12192001"/>
              <a:gd name="connsiteY148" fmla="*/ 2170817 h 2344739"/>
              <a:gd name="connsiteX149" fmla="*/ 4721176 w 12192001"/>
              <a:gd name="connsiteY149" fmla="*/ 2172298 h 2344739"/>
              <a:gd name="connsiteX150" fmla="*/ 4715526 w 12192001"/>
              <a:gd name="connsiteY150" fmla="*/ 2173573 h 2344739"/>
              <a:gd name="connsiteX151" fmla="*/ 4515814 w 12192001"/>
              <a:gd name="connsiteY151" fmla="*/ 2163671 h 2344739"/>
              <a:gd name="connsiteX152" fmla="*/ 4428543 w 12192001"/>
              <a:gd name="connsiteY152" fmla="*/ 2153020 h 2344739"/>
              <a:gd name="connsiteX153" fmla="*/ 4362875 w 12192001"/>
              <a:gd name="connsiteY153" fmla="*/ 2151674 h 2344739"/>
              <a:gd name="connsiteX154" fmla="*/ 4316966 w 12192001"/>
              <a:gd name="connsiteY154" fmla="*/ 2158289 h 2344739"/>
              <a:gd name="connsiteX155" fmla="*/ 4315110 w 12192001"/>
              <a:gd name="connsiteY155" fmla="*/ 2156948 h 2344739"/>
              <a:gd name="connsiteX156" fmla="*/ 4295144 w 12192001"/>
              <a:gd name="connsiteY156" fmla="*/ 2155069 h 2344739"/>
              <a:gd name="connsiteX157" fmla="*/ 4290064 w 12192001"/>
              <a:gd name="connsiteY157" fmla="*/ 2157986 h 2344739"/>
              <a:gd name="connsiteX158" fmla="*/ 4276142 w 12192001"/>
              <a:gd name="connsiteY158" fmla="*/ 2157740 h 2344739"/>
              <a:gd name="connsiteX159" fmla="*/ 4248117 w 12192001"/>
              <a:gd name="connsiteY159" fmla="*/ 2160064 h 2344739"/>
              <a:gd name="connsiteX160" fmla="*/ 4202051 w 12192001"/>
              <a:gd name="connsiteY160" fmla="*/ 2157269 h 2344739"/>
              <a:gd name="connsiteX161" fmla="*/ 4201745 w 12192001"/>
              <a:gd name="connsiteY161" fmla="*/ 2156010 h 2344739"/>
              <a:gd name="connsiteX162" fmla="*/ 4191248 w 12192001"/>
              <a:gd name="connsiteY162" fmla="*/ 2150376 h 2344739"/>
              <a:gd name="connsiteX163" fmla="*/ 4142745 w 12192001"/>
              <a:gd name="connsiteY163" fmla="*/ 2134511 h 2344739"/>
              <a:gd name="connsiteX164" fmla="*/ 4083097 w 12192001"/>
              <a:gd name="connsiteY164" fmla="*/ 2107978 h 2344739"/>
              <a:gd name="connsiteX165" fmla="*/ 4074546 w 12192001"/>
              <a:gd name="connsiteY165" fmla="*/ 2107143 h 2344739"/>
              <a:gd name="connsiteX166" fmla="*/ 4074427 w 12192001"/>
              <a:gd name="connsiteY166" fmla="*/ 2106844 h 2344739"/>
              <a:gd name="connsiteX167" fmla="*/ 4065510 w 12192001"/>
              <a:gd name="connsiteY167" fmla="*/ 2105400 h 2344739"/>
              <a:gd name="connsiteX168" fmla="*/ 4058954 w 12192001"/>
              <a:gd name="connsiteY168" fmla="*/ 2105618 h 2344739"/>
              <a:gd name="connsiteX169" fmla="*/ 4042364 w 12192001"/>
              <a:gd name="connsiteY169" fmla="*/ 2103997 h 2344739"/>
              <a:gd name="connsiteX170" fmla="*/ 4036997 w 12192001"/>
              <a:gd name="connsiteY170" fmla="*/ 2101563 h 2344739"/>
              <a:gd name="connsiteX171" fmla="*/ 4035363 w 12192001"/>
              <a:gd name="connsiteY171" fmla="*/ 2097896 h 2344739"/>
              <a:gd name="connsiteX172" fmla="*/ 4033778 w 12192001"/>
              <a:gd name="connsiteY172" fmla="*/ 2098131 h 2344739"/>
              <a:gd name="connsiteX173" fmla="*/ 4004538 w 12192001"/>
              <a:gd name="connsiteY173" fmla="*/ 2085563 h 2344739"/>
              <a:gd name="connsiteX174" fmla="*/ 3936846 w 12192001"/>
              <a:gd name="connsiteY174" fmla="*/ 2068106 h 2344739"/>
              <a:gd name="connsiteX175" fmla="*/ 3897275 w 12192001"/>
              <a:gd name="connsiteY175" fmla="*/ 2062451 h 2344739"/>
              <a:gd name="connsiteX176" fmla="*/ 3789760 w 12192001"/>
              <a:gd name="connsiteY176" fmla="*/ 2042213 h 2344739"/>
              <a:gd name="connsiteX177" fmla="*/ 3682513 w 12192001"/>
              <a:gd name="connsiteY177" fmla="*/ 2018290 h 2344739"/>
              <a:gd name="connsiteX178" fmla="*/ 3610035 w 12192001"/>
              <a:gd name="connsiteY178" fmla="*/ 1986019 h 2344739"/>
              <a:gd name="connsiteX179" fmla="*/ 3603855 w 12192001"/>
              <a:gd name="connsiteY179" fmla="*/ 1987381 h 2344739"/>
              <a:gd name="connsiteX180" fmla="*/ 3594736 w 12192001"/>
              <a:gd name="connsiteY180" fmla="*/ 1987545 h 2344739"/>
              <a:gd name="connsiteX181" fmla="*/ 3594501 w 12192001"/>
              <a:gd name="connsiteY181" fmla="*/ 1987276 h 2344739"/>
              <a:gd name="connsiteX182" fmla="*/ 3585978 w 12192001"/>
              <a:gd name="connsiteY182" fmla="*/ 1987966 h 2344739"/>
              <a:gd name="connsiteX183" fmla="*/ 3536135 w 12192001"/>
              <a:gd name="connsiteY183" fmla="*/ 1978267 h 2344739"/>
              <a:gd name="connsiteX184" fmla="*/ 3473223 w 12192001"/>
              <a:gd name="connsiteY184" fmla="*/ 1974606 h 2344739"/>
              <a:gd name="connsiteX185" fmla="*/ 3400728 w 12192001"/>
              <a:gd name="connsiteY185" fmla="*/ 1962558 h 2344739"/>
              <a:gd name="connsiteX186" fmla="*/ 3363888 w 12192001"/>
              <a:gd name="connsiteY186" fmla="*/ 1979510 h 2344739"/>
              <a:gd name="connsiteX187" fmla="*/ 3344026 w 12192001"/>
              <a:gd name="connsiteY187" fmla="*/ 1981192 h 2344739"/>
              <a:gd name="connsiteX188" fmla="*/ 3341698 w 12192001"/>
              <a:gd name="connsiteY188" fmla="*/ 1980217 h 2344739"/>
              <a:gd name="connsiteX189" fmla="*/ 3262356 w 12192001"/>
              <a:gd name="connsiteY189" fmla="*/ 1986094 h 2344739"/>
              <a:gd name="connsiteX190" fmla="*/ 3142556 w 12192001"/>
              <a:gd name="connsiteY190" fmla="*/ 1993869 h 2344739"/>
              <a:gd name="connsiteX191" fmla="*/ 3030291 w 12192001"/>
              <a:gd name="connsiteY191" fmla="*/ 1996512 h 2344739"/>
              <a:gd name="connsiteX192" fmla="*/ 2781569 w 12192001"/>
              <a:gd name="connsiteY192" fmla="*/ 2018333 h 2344739"/>
              <a:gd name="connsiteX193" fmla="*/ 2646527 w 12192001"/>
              <a:gd name="connsiteY193" fmla="*/ 2028869 h 2344739"/>
              <a:gd name="connsiteX194" fmla="*/ 2568028 w 12192001"/>
              <a:gd name="connsiteY194" fmla="*/ 2002628 h 2344739"/>
              <a:gd name="connsiteX195" fmla="*/ 2443255 w 12192001"/>
              <a:gd name="connsiteY195" fmla="*/ 2016529 h 2344739"/>
              <a:gd name="connsiteX196" fmla="*/ 2315112 w 12192001"/>
              <a:gd name="connsiteY196" fmla="*/ 2024996 h 2344739"/>
              <a:gd name="connsiteX197" fmla="*/ 2208578 w 12192001"/>
              <a:gd name="connsiteY197" fmla="*/ 2019763 h 2344739"/>
              <a:gd name="connsiteX198" fmla="*/ 2094665 w 12192001"/>
              <a:gd name="connsiteY198" fmla="*/ 2003052 h 2344739"/>
              <a:gd name="connsiteX199" fmla="*/ 1997356 w 12192001"/>
              <a:gd name="connsiteY199" fmla="*/ 1995032 h 2344739"/>
              <a:gd name="connsiteX200" fmla="*/ 1928172 w 12192001"/>
              <a:gd name="connsiteY200" fmla="*/ 2016977 h 2344739"/>
              <a:gd name="connsiteX201" fmla="*/ 1921650 w 12192001"/>
              <a:gd name="connsiteY201" fmla="*/ 2012146 h 2344739"/>
              <a:gd name="connsiteX202" fmla="*/ 1873080 w 12192001"/>
              <a:gd name="connsiteY202" fmla="*/ 2013741 h 2344739"/>
              <a:gd name="connsiteX203" fmla="*/ 1786655 w 12192001"/>
              <a:gd name="connsiteY203" fmla="*/ 2041363 h 2344739"/>
              <a:gd name="connsiteX204" fmla="*/ 1738204 w 12192001"/>
              <a:gd name="connsiteY204" fmla="*/ 2036312 h 2344739"/>
              <a:gd name="connsiteX205" fmla="*/ 1675071 w 12192001"/>
              <a:gd name="connsiteY205" fmla="*/ 2019963 h 2344739"/>
              <a:gd name="connsiteX206" fmla="*/ 1608669 w 12192001"/>
              <a:gd name="connsiteY206" fmla="*/ 2013066 h 2344739"/>
              <a:gd name="connsiteX207" fmla="*/ 1496110 w 12192001"/>
              <a:gd name="connsiteY207" fmla="*/ 1987476 h 2344739"/>
              <a:gd name="connsiteX208" fmla="*/ 1149979 w 12192001"/>
              <a:gd name="connsiteY208" fmla="*/ 1938041 h 2344739"/>
              <a:gd name="connsiteX209" fmla="*/ 858269 w 12192001"/>
              <a:gd name="connsiteY209" fmla="*/ 1928608 h 2344739"/>
              <a:gd name="connsiteX210" fmla="*/ 837540 w 12192001"/>
              <a:gd name="connsiteY210" fmla="*/ 1929821 h 2344739"/>
              <a:gd name="connsiteX211" fmla="*/ 816809 w 12192001"/>
              <a:gd name="connsiteY211" fmla="*/ 1927857 h 2344739"/>
              <a:gd name="connsiteX212" fmla="*/ 811506 w 12192001"/>
              <a:gd name="connsiteY212" fmla="*/ 1930751 h 2344739"/>
              <a:gd name="connsiteX213" fmla="*/ 797041 w 12192001"/>
              <a:gd name="connsiteY213" fmla="*/ 1930446 h 2344739"/>
              <a:gd name="connsiteX214" fmla="*/ 767901 w 12192001"/>
              <a:gd name="connsiteY214" fmla="*/ 1932653 h 2344739"/>
              <a:gd name="connsiteX215" fmla="*/ 763053 w 12192001"/>
              <a:gd name="connsiteY215" fmla="*/ 1930432 h 2344739"/>
              <a:gd name="connsiteX216" fmla="*/ 720047 w 12192001"/>
              <a:gd name="connsiteY216" fmla="*/ 1929661 h 2344739"/>
              <a:gd name="connsiteX217" fmla="*/ 719742 w 12192001"/>
              <a:gd name="connsiteY217" fmla="*/ 1928399 h 2344739"/>
              <a:gd name="connsiteX218" fmla="*/ 708875 w 12192001"/>
              <a:gd name="connsiteY218" fmla="*/ 1922722 h 2344739"/>
              <a:gd name="connsiteX219" fmla="*/ 596792 w 12192001"/>
              <a:gd name="connsiteY219" fmla="*/ 1879864 h 2344739"/>
              <a:gd name="connsiteX220" fmla="*/ 578535 w 12192001"/>
              <a:gd name="connsiteY220" fmla="*/ 1877212 h 2344739"/>
              <a:gd name="connsiteX221" fmla="*/ 571717 w 12192001"/>
              <a:gd name="connsiteY221" fmla="*/ 1877401 h 2344739"/>
              <a:gd name="connsiteX222" fmla="*/ 445099 w 12192001"/>
              <a:gd name="connsiteY222" fmla="*/ 1839371 h 2344739"/>
              <a:gd name="connsiteX223" fmla="*/ 404015 w 12192001"/>
              <a:gd name="connsiteY223" fmla="*/ 1833548 h 2344739"/>
              <a:gd name="connsiteX224" fmla="*/ 292435 w 12192001"/>
              <a:gd name="connsiteY224" fmla="*/ 1812852 h 2344739"/>
              <a:gd name="connsiteX225" fmla="*/ 118381 w 12192001"/>
              <a:gd name="connsiteY225" fmla="*/ 1761047 h 2344739"/>
              <a:gd name="connsiteX226" fmla="*/ 15526 w 12192001"/>
              <a:gd name="connsiteY226" fmla="*/ 1758191 h 2344739"/>
              <a:gd name="connsiteX227" fmla="*/ 2 w 12192001"/>
              <a:gd name="connsiteY227" fmla="*/ 1752722 h 2344739"/>
              <a:gd name="connsiteX228" fmla="*/ 1 w 12192001"/>
              <a:gd name="connsiteY228" fmla="*/ 762497 h 2344739"/>
              <a:gd name="connsiteX229" fmla="*/ 0 w 12192001"/>
              <a:gd name="connsiteY229" fmla="*/ 762497 h 2344739"/>
              <a:gd name="connsiteX230" fmla="*/ 0 w 12192001"/>
              <a:gd name="connsiteY230" fmla="*/ 222213 h 2344739"/>
              <a:gd name="connsiteX231" fmla="*/ 0 w 12192001"/>
              <a:gd name="connsiteY231"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218559 w 12192001"/>
              <a:gd name="connsiteY111" fmla="*/ 2156680 h 2344739"/>
              <a:gd name="connsiteX112" fmla="*/ 7201101 w 12192001"/>
              <a:gd name="connsiteY112" fmla="*/ 2161230 h 2344739"/>
              <a:gd name="connsiteX113" fmla="*/ 7197004 w 12192001"/>
              <a:gd name="connsiteY113" fmla="*/ 2166588 h 2344739"/>
              <a:gd name="connsiteX114" fmla="*/ 7170808 w 12192001"/>
              <a:gd name="connsiteY114" fmla="*/ 2171236 h 2344739"/>
              <a:gd name="connsiteX115" fmla="*/ 7096988 w 12192001"/>
              <a:gd name="connsiteY115" fmla="*/ 2183464 h 2344739"/>
              <a:gd name="connsiteX116" fmla="*/ 7018496 w 12192001"/>
              <a:gd name="connsiteY116" fmla="*/ 2183090 h 2344739"/>
              <a:gd name="connsiteX117" fmla="*/ 6904146 w 12192001"/>
              <a:gd name="connsiteY117" fmla="*/ 2212596 h 2344739"/>
              <a:gd name="connsiteX118" fmla="*/ 6708222 w 12192001"/>
              <a:gd name="connsiteY118" fmla="*/ 2240551 h 2344739"/>
              <a:gd name="connsiteX119" fmla="*/ 6549454 w 12192001"/>
              <a:gd name="connsiteY119" fmla="*/ 2269327 h 2344739"/>
              <a:gd name="connsiteX120" fmla="*/ 6317560 w 12192001"/>
              <a:gd name="connsiteY120" fmla="*/ 2316127 h 2344739"/>
              <a:gd name="connsiteX121" fmla="*/ 6168674 w 12192001"/>
              <a:gd name="connsiteY121" fmla="*/ 2318214 h 2344739"/>
              <a:gd name="connsiteX122" fmla="*/ 6073848 w 12192001"/>
              <a:gd name="connsiteY122" fmla="*/ 2338676 h 2344739"/>
              <a:gd name="connsiteX123" fmla="*/ 6068529 w 12192001"/>
              <a:gd name="connsiteY123" fmla="*/ 2337139 h 2344739"/>
              <a:gd name="connsiteX124" fmla="*/ 6048638 w 12192001"/>
              <a:gd name="connsiteY124" fmla="*/ 2337822 h 2344739"/>
              <a:gd name="connsiteX125" fmla="*/ 6041285 w 12192001"/>
              <a:gd name="connsiteY125" fmla="*/ 2329473 h 2344739"/>
              <a:gd name="connsiteX126" fmla="*/ 6010090 w 12192001"/>
              <a:gd name="connsiteY126" fmla="*/ 2324380 h 2344739"/>
              <a:gd name="connsiteX127" fmla="*/ 5957375 w 12192001"/>
              <a:gd name="connsiteY127" fmla="*/ 2328024 h 2344739"/>
              <a:gd name="connsiteX128" fmla="*/ 5758919 w 12192001"/>
              <a:gd name="connsiteY128" fmla="*/ 2343716 h 2344739"/>
              <a:gd name="connsiteX129" fmla="*/ 5626960 w 12192001"/>
              <a:gd name="connsiteY129" fmla="*/ 2344739 h 2344739"/>
              <a:gd name="connsiteX130" fmla="*/ 5470906 w 12192001"/>
              <a:gd name="connsiteY130" fmla="*/ 2330719 h 2344739"/>
              <a:gd name="connsiteX131" fmla="*/ 5432761 w 12192001"/>
              <a:gd name="connsiteY131" fmla="*/ 2319466 h 2344739"/>
              <a:gd name="connsiteX132" fmla="*/ 5381669 w 12192001"/>
              <a:gd name="connsiteY132" fmla="*/ 2301764 h 2344739"/>
              <a:gd name="connsiteX133" fmla="*/ 5261764 w 12192001"/>
              <a:gd name="connsiteY133" fmla="*/ 2281347 h 2344739"/>
              <a:gd name="connsiteX134" fmla="*/ 5222961 w 12192001"/>
              <a:gd name="connsiteY134" fmla="*/ 2270223 h 2344739"/>
              <a:gd name="connsiteX135" fmla="*/ 5174660 w 12192001"/>
              <a:gd name="connsiteY135" fmla="*/ 2267233 h 2344739"/>
              <a:gd name="connsiteX136" fmla="*/ 5156554 w 12192001"/>
              <a:gd name="connsiteY136" fmla="*/ 2260010 h 2344739"/>
              <a:gd name="connsiteX137" fmla="*/ 5142599 w 12192001"/>
              <a:gd name="connsiteY137" fmla="*/ 2256610 h 2344739"/>
              <a:gd name="connsiteX138" fmla="*/ 5139596 w 12192001"/>
              <a:gd name="connsiteY138" fmla="*/ 2254509 h 2344739"/>
              <a:gd name="connsiteX139" fmla="*/ 5121659 w 12192001"/>
              <a:gd name="connsiteY139" fmla="*/ 2243656 h 2344739"/>
              <a:gd name="connsiteX140" fmla="*/ 5065790 w 12192001"/>
              <a:gd name="connsiteY140" fmla="*/ 2250227 h 2344739"/>
              <a:gd name="connsiteX141" fmla="*/ 5011514 w 12192001"/>
              <a:gd name="connsiteY141" fmla="*/ 2233846 h 2344739"/>
              <a:gd name="connsiteX142" fmla="*/ 4840441 w 12192001"/>
              <a:gd name="connsiteY142" fmla="*/ 2209829 h 2344739"/>
              <a:gd name="connsiteX143" fmla="*/ 4762447 w 12192001"/>
              <a:gd name="connsiteY143" fmla="*/ 2182061 h 2344739"/>
              <a:gd name="connsiteX144" fmla="*/ 4723186 w 12192001"/>
              <a:gd name="connsiteY144" fmla="*/ 2173047 h 2344739"/>
              <a:gd name="connsiteX145" fmla="*/ 4721176 w 12192001"/>
              <a:gd name="connsiteY145" fmla="*/ 2172298 h 2344739"/>
              <a:gd name="connsiteX146" fmla="*/ 4722111 w 12192001"/>
              <a:gd name="connsiteY146" fmla="*/ 2172087 h 2344739"/>
              <a:gd name="connsiteX147" fmla="*/ 4717202 w 12192001"/>
              <a:gd name="connsiteY147" fmla="*/ 2170817 h 2344739"/>
              <a:gd name="connsiteX148" fmla="*/ 4721176 w 12192001"/>
              <a:gd name="connsiteY148" fmla="*/ 2172298 h 2344739"/>
              <a:gd name="connsiteX149" fmla="*/ 4715526 w 12192001"/>
              <a:gd name="connsiteY149" fmla="*/ 2173573 h 2344739"/>
              <a:gd name="connsiteX150" fmla="*/ 4515814 w 12192001"/>
              <a:gd name="connsiteY150" fmla="*/ 2163671 h 2344739"/>
              <a:gd name="connsiteX151" fmla="*/ 4428543 w 12192001"/>
              <a:gd name="connsiteY151" fmla="*/ 2153020 h 2344739"/>
              <a:gd name="connsiteX152" fmla="*/ 4362875 w 12192001"/>
              <a:gd name="connsiteY152" fmla="*/ 2151674 h 2344739"/>
              <a:gd name="connsiteX153" fmla="*/ 4316966 w 12192001"/>
              <a:gd name="connsiteY153" fmla="*/ 2158289 h 2344739"/>
              <a:gd name="connsiteX154" fmla="*/ 4315110 w 12192001"/>
              <a:gd name="connsiteY154" fmla="*/ 2156948 h 2344739"/>
              <a:gd name="connsiteX155" fmla="*/ 4295144 w 12192001"/>
              <a:gd name="connsiteY155" fmla="*/ 2155069 h 2344739"/>
              <a:gd name="connsiteX156" fmla="*/ 4290064 w 12192001"/>
              <a:gd name="connsiteY156" fmla="*/ 2157986 h 2344739"/>
              <a:gd name="connsiteX157" fmla="*/ 4276142 w 12192001"/>
              <a:gd name="connsiteY157" fmla="*/ 2157740 h 2344739"/>
              <a:gd name="connsiteX158" fmla="*/ 4248117 w 12192001"/>
              <a:gd name="connsiteY158" fmla="*/ 2160064 h 2344739"/>
              <a:gd name="connsiteX159" fmla="*/ 4202051 w 12192001"/>
              <a:gd name="connsiteY159" fmla="*/ 2157269 h 2344739"/>
              <a:gd name="connsiteX160" fmla="*/ 4201745 w 12192001"/>
              <a:gd name="connsiteY160" fmla="*/ 2156010 h 2344739"/>
              <a:gd name="connsiteX161" fmla="*/ 4191248 w 12192001"/>
              <a:gd name="connsiteY161" fmla="*/ 2150376 h 2344739"/>
              <a:gd name="connsiteX162" fmla="*/ 4142745 w 12192001"/>
              <a:gd name="connsiteY162" fmla="*/ 2134511 h 2344739"/>
              <a:gd name="connsiteX163" fmla="*/ 4083097 w 12192001"/>
              <a:gd name="connsiteY163" fmla="*/ 2107978 h 2344739"/>
              <a:gd name="connsiteX164" fmla="*/ 4074546 w 12192001"/>
              <a:gd name="connsiteY164" fmla="*/ 2107143 h 2344739"/>
              <a:gd name="connsiteX165" fmla="*/ 4074427 w 12192001"/>
              <a:gd name="connsiteY165" fmla="*/ 2106844 h 2344739"/>
              <a:gd name="connsiteX166" fmla="*/ 4065510 w 12192001"/>
              <a:gd name="connsiteY166" fmla="*/ 2105400 h 2344739"/>
              <a:gd name="connsiteX167" fmla="*/ 4058954 w 12192001"/>
              <a:gd name="connsiteY167" fmla="*/ 2105618 h 2344739"/>
              <a:gd name="connsiteX168" fmla="*/ 4042364 w 12192001"/>
              <a:gd name="connsiteY168" fmla="*/ 2103997 h 2344739"/>
              <a:gd name="connsiteX169" fmla="*/ 4036997 w 12192001"/>
              <a:gd name="connsiteY169" fmla="*/ 2101563 h 2344739"/>
              <a:gd name="connsiteX170" fmla="*/ 4035363 w 12192001"/>
              <a:gd name="connsiteY170" fmla="*/ 2097896 h 2344739"/>
              <a:gd name="connsiteX171" fmla="*/ 4033778 w 12192001"/>
              <a:gd name="connsiteY171" fmla="*/ 2098131 h 2344739"/>
              <a:gd name="connsiteX172" fmla="*/ 4004538 w 12192001"/>
              <a:gd name="connsiteY172" fmla="*/ 2085563 h 2344739"/>
              <a:gd name="connsiteX173" fmla="*/ 3936846 w 12192001"/>
              <a:gd name="connsiteY173" fmla="*/ 2068106 h 2344739"/>
              <a:gd name="connsiteX174" fmla="*/ 3897275 w 12192001"/>
              <a:gd name="connsiteY174" fmla="*/ 2062451 h 2344739"/>
              <a:gd name="connsiteX175" fmla="*/ 3789760 w 12192001"/>
              <a:gd name="connsiteY175" fmla="*/ 2042213 h 2344739"/>
              <a:gd name="connsiteX176" fmla="*/ 3682513 w 12192001"/>
              <a:gd name="connsiteY176" fmla="*/ 2018290 h 2344739"/>
              <a:gd name="connsiteX177" fmla="*/ 3610035 w 12192001"/>
              <a:gd name="connsiteY177" fmla="*/ 1986019 h 2344739"/>
              <a:gd name="connsiteX178" fmla="*/ 3603855 w 12192001"/>
              <a:gd name="connsiteY178" fmla="*/ 1987381 h 2344739"/>
              <a:gd name="connsiteX179" fmla="*/ 3594736 w 12192001"/>
              <a:gd name="connsiteY179" fmla="*/ 1987545 h 2344739"/>
              <a:gd name="connsiteX180" fmla="*/ 3594501 w 12192001"/>
              <a:gd name="connsiteY180" fmla="*/ 1987276 h 2344739"/>
              <a:gd name="connsiteX181" fmla="*/ 3585978 w 12192001"/>
              <a:gd name="connsiteY181" fmla="*/ 1987966 h 2344739"/>
              <a:gd name="connsiteX182" fmla="*/ 3536135 w 12192001"/>
              <a:gd name="connsiteY182" fmla="*/ 1978267 h 2344739"/>
              <a:gd name="connsiteX183" fmla="*/ 3473223 w 12192001"/>
              <a:gd name="connsiteY183" fmla="*/ 1974606 h 2344739"/>
              <a:gd name="connsiteX184" fmla="*/ 3400728 w 12192001"/>
              <a:gd name="connsiteY184" fmla="*/ 1962558 h 2344739"/>
              <a:gd name="connsiteX185" fmla="*/ 3363888 w 12192001"/>
              <a:gd name="connsiteY185" fmla="*/ 1979510 h 2344739"/>
              <a:gd name="connsiteX186" fmla="*/ 3344026 w 12192001"/>
              <a:gd name="connsiteY186" fmla="*/ 1981192 h 2344739"/>
              <a:gd name="connsiteX187" fmla="*/ 3341698 w 12192001"/>
              <a:gd name="connsiteY187" fmla="*/ 1980217 h 2344739"/>
              <a:gd name="connsiteX188" fmla="*/ 3262356 w 12192001"/>
              <a:gd name="connsiteY188" fmla="*/ 1986094 h 2344739"/>
              <a:gd name="connsiteX189" fmla="*/ 3142556 w 12192001"/>
              <a:gd name="connsiteY189" fmla="*/ 1993869 h 2344739"/>
              <a:gd name="connsiteX190" fmla="*/ 3030291 w 12192001"/>
              <a:gd name="connsiteY190" fmla="*/ 1996512 h 2344739"/>
              <a:gd name="connsiteX191" fmla="*/ 2781569 w 12192001"/>
              <a:gd name="connsiteY191" fmla="*/ 2018333 h 2344739"/>
              <a:gd name="connsiteX192" fmla="*/ 2646527 w 12192001"/>
              <a:gd name="connsiteY192" fmla="*/ 2028869 h 2344739"/>
              <a:gd name="connsiteX193" fmla="*/ 2568028 w 12192001"/>
              <a:gd name="connsiteY193" fmla="*/ 2002628 h 2344739"/>
              <a:gd name="connsiteX194" fmla="*/ 2443255 w 12192001"/>
              <a:gd name="connsiteY194" fmla="*/ 2016529 h 2344739"/>
              <a:gd name="connsiteX195" fmla="*/ 2315112 w 12192001"/>
              <a:gd name="connsiteY195" fmla="*/ 2024996 h 2344739"/>
              <a:gd name="connsiteX196" fmla="*/ 2208578 w 12192001"/>
              <a:gd name="connsiteY196" fmla="*/ 2019763 h 2344739"/>
              <a:gd name="connsiteX197" fmla="*/ 2094665 w 12192001"/>
              <a:gd name="connsiteY197" fmla="*/ 2003052 h 2344739"/>
              <a:gd name="connsiteX198" fmla="*/ 1997356 w 12192001"/>
              <a:gd name="connsiteY198" fmla="*/ 1995032 h 2344739"/>
              <a:gd name="connsiteX199" fmla="*/ 1928172 w 12192001"/>
              <a:gd name="connsiteY199" fmla="*/ 2016977 h 2344739"/>
              <a:gd name="connsiteX200" fmla="*/ 1921650 w 12192001"/>
              <a:gd name="connsiteY200" fmla="*/ 2012146 h 2344739"/>
              <a:gd name="connsiteX201" fmla="*/ 1873080 w 12192001"/>
              <a:gd name="connsiteY201" fmla="*/ 2013741 h 2344739"/>
              <a:gd name="connsiteX202" fmla="*/ 1786655 w 12192001"/>
              <a:gd name="connsiteY202" fmla="*/ 2041363 h 2344739"/>
              <a:gd name="connsiteX203" fmla="*/ 1738204 w 12192001"/>
              <a:gd name="connsiteY203" fmla="*/ 2036312 h 2344739"/>
              <a:gd name="connsiteX204" fmla="*/ 1675071 w 12192001"/>
              <a:gd name="connsiteY204" fmla="*/ 2019963 h 2344739"/>
              <a:gd name="connsiteX205" fmla="*/ 1608669 w 12192001"/>
              <a:gd name="connsiteY205" fmla="*/ 2013066 h 2344739"/>
              <a:gd name="connsiteX206" fmla="*/ 1496110 w 12192001"/>
              <a:gd name="connsiteY206" fmla="*/ 1987476 h 2344739"/>
              <a:gd name="connsiteX207" fmla="*/ 1149979 w 12192001"/>
              <a:gd name="connsiteY207" fmla="*/ 1938041 h 2344739"/>
              <a:gd name="connsiteX208" fmla="*/ 858269 w 12192001"/>
              <a:gd name="connsiteY208" fmla="*/ 1928608 h 2344739"/>
              <a:gd name="connsiteX209" fmla="*/ 837540 w 12192001"/>
              <a:gd name="connsiteY209" fmla="*/ 1929821 h 2344739"/>
              <a:gd name="connsiteX210" fmla="*/ 816809 w 12192001"/>
              <a:gd name="connsiteY210" fmla="*/ 1927857 h 2344739"/>
              <a:gd name="connsiteX211" fmla="*/ 811506 w 12192001"/>
              <a:gd name="connsiteY211" fmla="*/ 1930751 h 2344739"/>
              <a:gd name="connsiteX212" fmla="*/ 797041 w 12192001"/>
              <a:gd name="connsiteY212" fmla="*/ 1930446 h 2344739"/>
              <a:gd name="connsiteX213" fmla="*/ 767901 w 12192001"/>
              <a:gd name="connsiteY213" fmla="*/ 1932653 h 2344739"/>
              <a:gd name="connsiteX214" fmla="*/ 763053 w 12192001"/>
              <a:gd name="connsiteY214" fmla="*/ 1930432 h 2344739"/>
              <a:gd name="connsiteX215" fmla="*/ 720047 w 12192001"/>
              <a:gd name="connsiteY215" fmla="*/ 1929661 h 2344739"/>
              <a:gd name="connsiteX216" fmla="*/ 719742 w 12192001"/>
              <a:gd name="connsiteY216" fmla="*/ 1928399 h 2344739"/>
              <a:gd name="connsiteX217" fmla="*/ 708875 w 12192001"/>
              <a:gd name="connsiteY217" fmla="*/ 1922722 h 2344739"/>
              <a:gd name="connsiteX218" fmla="*/ 596792 w 12192001"/>
              <a:gd name="connsiteY218" fmla="*/ 1879864 h 2344739"/>
              <a:gd name="connsiteX219" fmla="*/ 578535 w 12192001"/>
              <a:gd name="connsiteY219" fmla="*/ 1877212 h 2344739"/>
              <a:gd name="connsiteX220" fmla="*/ 571717 w 12192001"/>
              <a:gd name="connsiteY220" fmla="*/ 1877401 h 2344739"/>
              <a:gd name="connsiteX221" fmla="*/ 445099 w 12192001"/>
              <a:gd name="connsiteY221" fmla="*/ 1839371 h 2344739"/>
              <a:gd name="connsiteX222" fmla="*/ 404015 w 12192001"/>
              <a:gd name="connsiteY222" fmla="*/ 1833548 h 2344739"/>
              <a:gd name="connsiteX223" fmla="*/ 292435 w 12192001"/>
              <a:gd name="connsiteY223" fmla="*/ 1812852 h 2344739"/>
              <a:gd name="connsiteX224" fmla="*/ 118381 w 12192001"/>
              <a:gd name="connsiteY224" fmla="*/ 1761047 h 2344739"/>
              <a:gd name="connsiteX225" fmla="*/ 15526 w 12192001"/>
              <a:gd name="connsiteY225" fmla="*/ 1758191 h 2344739"/>
              <a:gd name="connsiteX226" fmla="*/ 2 w 12192001"/>
              <a:gd name="connsiteY226" fmla="*/ 1752722 h 2344739"/>
              <a:gd name="connsiteX227" fmla="*/ 1 w 12192001"/>
              <a:gd name="connsiteY227" fmla="*/ 762497 h 2344739"/>
              <a:gd name="connsiteX228" fmla="*/ 0 w 12192001"/>
              <a:gd name="connsiteY228" fmla="*/ 762497 h 2344739"/>
              <a:gd name="connsiteX229" fmla="*/ 0 w 12192001"/>
              <a:gd name="connsiteY229" fmla="*/ 222213 h 2344739"/>
              <a:gd name="connsiteX230" fmla="*/ 0 w 12192001"/>
              <a:gd name="connsiteY230"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20047 w 12192001"/>
              <a:gd name="connsiteY213" fmla="*/ 1929661 h 2344739"/>
              <a:gd name="connsiteX214" fmla="*/ 719742 w 12192001"/>
              <a:gd name="connsiteY214" fmla="*/ 1928399 h 2344739"/>
              <a:gd name="connsiteX215" fmla="*/ 708875 w 12192001"/>
              <a:gd name="connsiteY215" fmla="*/ 1922722 h 2344739"/>
              <a:gd name="connsiteX216" fmla="*/ 596792 w 12192001"/>
              <a:gd name="connsiteY216" fmla="*/ 1879864 h 2344739"/>
              <a:gd name="connsiteX217" fmla="*/ 578535 w 12192001"/>
              <a:gd name="connsiteY217" fmla="*/ 1877212 h 2344739"/>
              <a:gd name="connsiteX218" fmla="*/ 571717 w 12192001"/>
              <a:gd name="connsiteY218" fmla="*/ 1877401 h 2344739"/>
              <a:gd name="connsiteX219" fmla="*/ 445099 w 12192001"/>
              <a:gd name="connsiteY219" fmla="*/ 1839371 h 2344739"/>
              <a:gd name="connsiteX220" fmla="*/ 404015 w 12192001"/>
              <a:gd name="connsiteY220" fmla="*/ 1833548 h 2344739"/>
              <a:gd name="connsiteX221" fmla="*/ 292435 w 12192001"/>
              <a:gd name="connsiteY221" fmla="*/ 1812852 h 2344739"/>
              <a:gd name="connsiteX222" fmla="*/ 118381 w 12192001"/>
              <a:gd name="connsiteY222" fmla="*/ 1761047 h 2344739"/>
              <a:gd name="connsiteX223" fmla="*/ 15526 w 12192001"/>
              <a:gd name="connsiteY223" fmla="*/ 1758191 h 2344739"/>
              <a:gd name="connsiteX224" fmla="*/ 2 w 12192001"/>
              <a:gd name="connsiteY224" fmla="*/ 1752722 h 2344739"/>
              <a:gd name="connsiteX225" fmla="*/ 1 w 12192001"/>
              <a:gd name="connsiteY225" fmla="*/ 762497 h 2344739"/>
              <a:gd name="connsiteX226" fmla="*/ 0 w 12192001"/>
              <a:gd name="connsiteY226" fmla="*/ 762497 h 2344739"/>
              <a:gd name="connsiteX227" fmla="*/ 0 w 12192001"/>
              <a:gd name="connsiteY227" fmla="*/ 222213 h 2344739"/>
              <a:gd name="connsiteX228" fmla="*/ 0 w 12192001"/>
              <a:gd name="connsiteY228"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67901 w 12192001"/>
              <a:gd name="connsiteY211" fmla="*/ 1932653 h 2344739"/>
              <a:gd name="connsiteX212" fmla="*/ 720047 w 12192001"/>
              <a:gd name="connsiteY212" fmla="*/ 1929661 h 2344739"/>
              <a:gd name="connsiteX213" fmla="*/ 719742 w 12192001"/>
              <a:gd name="connsiteY213" fmla="*/ 1928399 h 2344739"/>
              <a:gd name="connsiteX214" fmla="*/ 708875 w 12192001"/>
              <a:gd name="connsiteY214" fmla="*/ 1922722 h 2344739"/>
              <a:gd name="connsiteX215" fmla="*/ 596792 w 12192001"/>
              <a:gd name="connsiteY215" fmla="*/ 1879864 h 2344739"/>
              <a:gd name="connsiteX216" fmla="*/ 578535 w 12192001"/>
              <a:gd name="connsiteY216" fmla="*/ 1877212 h 2344739"/>
              <a:gd name="connsiteX217" fmla="*/ 571717 w 12192001"/>
              <a:gd name="connsiteY217" fmla="*/ 1877401 h 2344739"/>
              <a:gd name="connsiteX218" fmla="*/ 445099 w 12192001"/>
              <a:gd name="connsiteY218" fmla="*/ 1839371 h 2344739"/>
              <a:gd name="connsiteX219" fmla="*/ 404015 w 12192001"/>
              <a:gd name="connsiteY219" fmla="*/ 1833548 h 2344739"/>
              <a:gd name="connsiteX220" fmla="*/ 292435 w 12192001"/>
              <a:gd name="connsiteY220" fmla="*/ 1812852 h 2344739"/>
              <a:gd name="connsiteX221" fmla="*/ 118381 w 12192001"/>
              <a:gd name="connsiteY221" fmla="*/ 1761047 h 2344739"/>
              <a:gd name="connsiteX222" fmla="*/ 15526 w 12192001"/>
              <a:gd name="connsiteY222" fmla="*/ 1758191 h 2344739"/>
              <a:gd name="connsiteX223" fmla="*/ 2 w 12192001"/>
              <a:gd name="connsiteY223" fmla="*/ 1752722 h 2344739"/>
              <a:gd name="connsiteX224" fmla="*/ 1 w 12192001"/>
              <a:gd name="connsiteY224" fmla="*/ 762497 h 2344739"/>
              <a:gd name="connsiteX225" fmla="*/ 0 w 12192001"/>
              <a:gd name="connsiteY225" fmla="*/ 762497 h 2344739"/>
              <a:gd name="connsiteX226" fmla="*/ 0 w 12192001"/>
              <a:gd name="connsiteY226" fmla="*/ 222213 h 2344739"/>
              <a:gd name="connsiteX227" fmla="*/ 0 w 12192001"/>
              <a:gd name="connsiteY227"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762497 h 2344739"/>
              <a:gd name="connsiteX225" fmla="*/ 0 w 12192001"/>
              <a:gd name="connsiteY225" fmla="*/ 222213 h 2344739"/>
              <a:gd name="connsiteX226" fmla="*/ 0 w 12192001"/>
              <a:gd name="connsiteY22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222213 h 2344739"/>
              <a:gd name="connsiteX225" fmla="*/ 0 w 12192001"/>
              <a:gd name="connsiteY225"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53521 w 12193149"/>
              <a:gd name="connsiteY90" fmla="*/ 1957169 h 2344739"/>
              <a:gd name="connsiteX91" fmla="*/ 8321252 w 12193149"/>
              <a:gd name="connsiteY91" fmla="*/ 1974587 h 2344739"/>
              <a:gd name="connsiteX92" fmla="*/ 8315581 w 12193149"/>
              <a:gd name="connsiteY92" fmla="*/ 1974913 h 2344739"/>
              <a:gd name="connsiteX93" fmla="*/ 8296322 w 12193149"/>
              <a:gd name="connsiteY93" fmla="*/ 1988808 h 2344739"/>
              <a:gd name="connsiteX94" fmla="*/ 8285424 w 12193149"/>
              <a:gd name="connsiteY94" fmla="*/ 1994631 h 2344739"/>
              <a:gd name="connsiteX95" fmla="*/ 8284298 w 12193149"/>
              <a:gd name="connsiteY95" fmla="*/ 1999074 h 2344739"/>
              <a:gd name="connsiteX96" fmla="*/ 8267224 w 12193149"/>
              <a:gd name="connsiteY96" fmla="*/ 2006249 h 2344739"/>
              <a:gd name="connsiteX97" fmla="*/ 8264525 w 12193149"/>
              <a:gd name="connsiteY97" fmla="*/ 2006019 h 2344739"/>
              <a:gd name="connsiteX98" fmla="*/ 8253181 w 12193149"/>
              <a:gd name="connsiteY98" fmla="*/ 2015862 h 2344739"/>
              <a:gd name="connsiteX99" fmla="*/ 8246982 w 12193149"/>
              <a:gd name="connsiteY99" fmla="*/ 2028854 h 2344739"/>
              <a:gd name="connsiteX100" fmla="*/ 8091420 w 12193149"/>
              <a:gd name="connsiteY100" fmla="*/ 2075015 h 2344739"/>
              <a:gd name="connsiteX101" fmla="*/ 7906555 w 12193149"/>
              <a:gd name="connsiteY101" fmla="*/ 2116988 h 2344739"/>
              <a:gd name="connsiteX102" fmla="*/ 7719893 w 12193149"/>
              <a:gd name="connsiteY102" fmla="*/ 2142703 h 2344739"/>
              <a:gd name="connsiteX103" fmla="*/ 7615495 w 12193149"/>
              <a:gd name="connsiteY103" fmla="*/ 2139232 h 2344739"/>
              <a:gd name="connsiteX104" fmla="*/ 7528691 w 12193149"/>
              <a:gd name="connsiteY104" fmla="*/ 2145060 h 2344739"/>
              <a:gd name="connsiteX105" fmla="*/ 7520719 w 12193149"/>
              <a:gd name="connsiteY105" fmla="*/ 2147613 h 2344739"/>
              <a:gd name="connsiteX106" fmla="*/ 7508559 w 12193149"/>
              <a:gd name="connsiteY106" fmla="*/ 2148948 h 2344739"/>
              <a:gd name="connsiteX107" fmla="*/ 7508188 w 12193149"/>
              <a:gd name="connsiteY107" fmla="*/ 2148621 h 2344739"/>
              <a:gd name="connsiteX108" fmla="*/ 7496943 w 12193149"/>
              <a:gd name="connsiteY108" fmla="*/ 2150573 h 2344739"/>
              <a:gd name="connsiteX109" fmla="*/ 7406539 w 12193149"/>
              <a:gd name="connsiteY109" fmla="*/ 2142468 h 2344739"/>
              <a:gd name="connsiteX110" fmla="*/ 7219707 w 12193149"/>
              <a:gd name="connsiteY110" fmla="*/ 2156680 h 2344739"/>
              <a:gd name="connsiteX111" fmla="*/ 7202249 w 12193149"/>
              <a:gd name="connsiteY111" fmla="*/ 2161230 h 2344739"/>
              <a:gd name="connsiteX112" fmla="*/ 7198152 w 12193149"/>
              <a:gd name="connsiteY112" fmla="*/ 2166588 h 2344739"/>
              <a:gd name="connsiteX113" fmla="*/ 7171956 w 12193149"/>
              <a:gd name="connsiteY113" fmla="*/ 2171236 h 2344739"/>
              <a:gd name="connsiteX114" fmla="*/ 7098136 w 12193149"/>
              <a:gd name="connsiteY114" fmla="*/ 2183464 h 2344739"/>
              <a:gd name="connsiteX115" fmla="*/ 7019644 w 12193149"/>
              <a:gd name="connsiteY115" fmla="*/ 2183090 h 2344739"/>
              <a:gd name="connsiteX116" fmla="*/ 6905294 w 12193149"/>
              <a:gd name="connsiteY116" fmla="*/ 2212596 h 2344739"/>
              <a:gd name="connsiteX117" fmla="*/ 6709370 w 12193149"/>
              <a:gd name="connsiteY117" fmla="*/ 2240551 h 2344739"/>
              <a:gd name="connsiteX118" fmla="*/ 6550602 w 12193149"/>
              <a:gd name="connsiteY118" fmla="*/ 2269327 h 2344739"/>
              <a:gd name="connsiteX119" fmla="*/ 6318708 w 12193149"/>
              <a:gd name="connsiteY119" fmla="*/ 2316127 h 2344739"/>
              <a:gd name="connsiteX120" fmla="*/ 6169822 w 12193149"/>
              <a:gd name="connsiteY120" fmla="*/ 2318214 h 2344739"/>
              <a:gd name="connsiteX121" fmla="*/ 6074996 w 12193149"/>
              <a:gd name="connsiteY121" fmla="*/ 2338676 h 2344739"/>
              <a:gd name="connsiteX122" fmla="*/ 6069677 w 12193149"/>
              <a:gd name="connsiteY122" fmla="*/ 2337139 h 2344739"/>
              <a:gd name="connsiteX123" fmla="*/ 6049786 w 12193149"/>
              <a:gd name="connsiteY123" fmla="*/ 2337822 h 2344739"/>
              <a:gd name="connsiteX124" fmla="*/ 6042433 w 12193149"/>
              <a:gd name="connsiteY124" fmla="*/ 2329473 h 2344739"/>
              <a:gd name="connsiteX125" fmla="*/ 6011238 w 12193149"/>
              <a:gd name="connsiteY125" fmla="*/ 2324380 h 2344739"/>
              <a:gd name="connsiteX126" fmla="*/ 5958523 w 12193149"/>
              <a:gd name="connsiteY126" fmla="*/ 2328024 h 2344739"/>
              <a:gd name="connsiteX127" fmla="*/ 5760067 w 12193149"/>
              <a:gd name="connsiteY127" fmla="*/ 2343716 h 2344739"/>
              <a:gd name="connsiteX128" fmla="*/ 5628108 w 12193149"/>
              <a:gd name="connsiteY128" fmla="*/ 2344739 h 2344739"/>
              <a:gd name="connsiteX129" fmla="*/ 5472054 w 12193149"/>
              <a:gd name="connsiteY129" fmla="*/ 2330719 h 2344739"/>
              <a:gd name="connsiteX130" fmla="*/ 5433909 w 12193149"/>
              <a:gd name="connsiteY130" fmla="*/ 2319466 h 2344739"/>
              <a:gd name="connsiteX131" fmla="*/ 5382817 w 12193149"/>
              <a:gd name="connsiteY131" fmla="*/ 2301764 h 2344739"/>
              <a:gd name="connsiteX132" fmla="*/ 5262912 w 12193149"/>
              <a:gd name="connsiteY132" fmla="*/ 2281347 h 2344739"/>
              <a:gd name="connsiteX133" fmla="*/ 5224109 w 12193149"/>
              <a:gd name="connsiteY133" fmla="*/ 2270223 h 2344739"/>
              <a:gd name="connsiteX134" fmla="*/ 5175808 w 12193149"/>
              <a:gd name="connsiteY134" fmla="*/ 2267233 h 2344739"/>
              <a:gd name="connsiteX135" fmla="*/ 5157702 w 12193149"/>
              <a:gd name="connsiteY135" fmla="*/ 2260010 h 2344739"/>
              <a:gd name="connsiteX136" fmla="*/ 5143747 w 12193149"/>
              <a:gd name="connsiteY136" fmla="*/ 2256610 h 2344739"/>
              <a:gd name="connsiteX137" fmla="*/ 5140744 w 12193149"/>
              <a:gd name="connsiteY137" fmla="*/ 2254509 h 2344739"/>
              <a:gd name="connsiteX138" fmla="*/ 5122807 w 12193149"/>
              <a:gd name="connsiteY138" fmla="*/ 2243656 h 2344739"/>
              <a:gd name="connsiteX139" fmla="*/ 5066938 w 12193149"/>
              <a:gd name="connsiteY139" fmla="*/ 2250227 h 2344739"/>
              <a:gd name="connsiteX140" fmla="*/ 5012662 w 12193149"/>
              <a:gd name="connsiteY140" fmla="*/ 2233846 h 2344739"/>
              <a:gd name="connsiteX141" fmla="*/ 4841589 w 12193149"/>
              <a:gd name="connsiteY141" fmla="*/ 2209829 h 2344739"/>
              <a:gd name="connsiteX142" fmla="*/ 4763595 w 12193149"/>
              <a:gd name="connsiteY142" fmla="*/ 2182061 h 2344739"/>
              <a:gd name="connsiteX143" fmla="*/ 4724334 w 12193149"/>
              <a:gd name="connsiteY143" fmla="*/ 2173047 h 2344739"/>
              <a:gd name="connsiteX144" fmla="*/ 4722324 w 12193149"/>
              <a:gd name="connsiteY144" fmla="*/ 2172298 h 2344739"/>
              <a:gd name="connsiteX145" fmla="*/ 4723259 w 12193149"/>
              <a:gd name="connsiteY145" fmla="*/ 2172087 h 2344739"/>
              <a:gd name="connsiteX146" fmla="*/ 4718350 w 12193149"/>
              <a:gd name="connsiteY146" fmla="*/ 2170817 h 2344739"/>
              <a:gd name="connsiteX147" fmla="*/ 4722324 w 12193149"/>
              <a:gd name="connsiteY147" fmla="*/ 2172298 h 2344739"/>
              <a:gd name="connsiteX148" fmla="*/ 4716674 w 12193149"/>
              <a:gd name="connsiteY148" fmla="*/ 2173573 h 2344739"/>
              <a:gd name="connsiteX149" fmla="*/ 4516962 w 12193149"/>
              <a:gd name="connsiteY149" fmla="*/ 2163671 h 2344739"/>
              <a:gd name="connsiteX150" fmla="*/ 4429691 w 12193149"/>
              <a:gd name="connsiteY150" fmla="*/ 2153020 h 2344739"/>
              <a:gd name="connsiteX151" fmla="*/ 4364023 w 12193149"/>
              <a:gd name="connsiteY151" fmla="*/ 2151674 h 2344739"/>
              <a:gd name="connsiteX152" fmla="*/ 4318114 w 12193149"/>
              <a:gd name="connsiteY152" fmla="*/ 2158289 h 2344739"/>
              <a:gd name="connsiteX153" fmla="*/ 4316258 w 12193149"/>
              <a:gd name="connsiteY153" fmla="*/ 2156948 h 2344739"/>
              <a:gd name="connsiteX154" fmla="*/ 4296292 w 12193149"/>
              <a:gd name="connsiteY154" fmla="*/ 2155069 h 2344739"/>
              <a:gd name="connsiteX155" fmla="*/ 4291212 w 12193149"/>
              <a:gd name="connsiteY155" fmla="*/ 2157986 h 2344739"/>
              <a:gd name="connsiteX156" fmla="*/ 4277290 w 12193149"/>
              <a:gd name="connsiteY156" fmla="*/ 2157740 h 2344739"/>
              <a:gd name="connsiteX157" fmla="*/ 4249265 w 12193149"/>
              <a:gd name="connsiteY157" fmla="*/ 2160064 h 2344739"/>
              <a:gd name="connsiteX158" fmla="*/ 4203199 w 12193149"/>
              <a:gd name="connsiteY158" fmla="*/ 2157269 h 2344739"/>
              <a:gd name="connsiteX159" fmla="*/ 4202893 w 12193149"/>
              <a:gd name="connsiteY159" fmla="*/ 2156010 h 2344739"/>
              <a:gd name="connsiteX160" fmla="*/ 4192396 w 12193149"/>
              <a:gd name="connsiteY160" fmla="*/ 2150376 h 2344739"/>
              <a:gd name="connsiteX161" fmla="*/ 4143893 w 12193149"/>
              <a:gd name="connsiteY161" fmla="*/ 2134511 h 2344739"/>
              <a:gd name="connsiteX162" fmla="*/ 4084245 w 12193149"/>
              <a:gd name="connsiteY162" fmla="*/ 2107978 h 2344739"/>
              <a:gd name="connsiteX163" fmla="*/ 4075694 w 12193149"/>
              <a:gd name="connsiteY163" fmla="*/ 2107143 h 2344739"/>
              <a:gd name="connsiteX164" fmla="*/ 4075575 w 12193149"/>
              <a:gd name="connsiteY164" fmla="*/ 2106844 h 2344739"/>
              <a:gd name="connsiteX165" fmla="*/ 4066658 w 12193149"/>
              <a:gd name="connsiteY165" fmla="*/ 2105400 h 2344739"/>
              <a:gd name="connsiteX166" fmla="*/ 4060102 w 12193149"/>
              <a:gd name="connsiteY166" fmla="*/ 2105618 h 2344739"/>
              <a:gd name="connsiteX167" fmla="*/ 4043512 w 12193149"/>
              <a:gd name="connsiteY167" fmla="*/ 2103997 h 2344739"/>
              <a:gd name="connsiteX168" fmla="*/ 4038145 w 12193149"/>
              <a:gd name="connsiteY168" fmla="*/ 2101563 h 2344739"/>
              <a:gd name="connsiteX169" fmla="*/ 4036511 w 12193149"/>
              <a:gd name="connsiteY169" fmla="*/ 2097896 h 2344739"/>
              <a:gd name="connsiteX170" fmla="*/ 4034926 w 12193149"/>
              <a:gd name="connsiteY170" fmla="*/ 2098131 h 2344739"/>
              <a:gd name="connsiteX171" fmla="*/ 4005686 w 12193149"/>
              <a:gd name="connsiteY171" fmla="*/ 2085563 h 2344739"/>
              <a:gd name="connsiteX172" fmla="*/ 3937994 w 12193149"/>
              <a:gd name="connsiteY172" fmla="*/ 2068106 h 2344739"/>
              <a:gd name="connsiteX173" fmla="*/ 3898423 w 12193149"/>
              <a:gd name="connsiteY173" fmla="*/ 2062451 h 2344739"/>
              <a:gd name="connsiteX174" fmla="*/ 3790908 w 12193149"/>
              <a:gd name="connsiteY174" fmla="*/ 2042213 h 2344739"/>
              <a:gd name="connsiteX175" fmla="*/ 3683661 w 12193149"/>
              <a:gd name="connsiteY175" fmla="*/ 2018290 h 2344739"/>
              <a:gd name="connsiteX176" fmla="*/ 3611183 w 12193149"/>
              <a:gd name="connsiteY176" fmla="*/ 1986019 h 2344739"/>
              <a:gd name="connsiteX177" fmla="*/ 3605003 w 12193149"/>
              <a:gd name="connsiteY177" fmla="*/ 1987381 h 2344739"/>
              <a:gd name="connsiteX178" fmla="*/ 3595884 w 12193149"/>
              <a:gd name="connsiteY178" fmla="*/ 1987545 h 2344739"/>
              <a:gd name="connsiteX179" fmla="*/ 3595649 w 12193149"/>
              <a:gd name="connsiteY179" fmla="*/ 1987276 h 2344739"/>
              <a:gd name="connsiteX180" fmla="*/ 3587126 w 12193149"/>
              <a:gd name="connsiteY180" fmla="*/ 1987966 h 2344739"/>
              <a:gd name="connsiteX181" fmla="*/ 3537283 w 12193149"/>
              <a:gd name="connsiteY181" fmla="*/ 1978267 h 2344739"/>
              <a:gd name="connsiteX182" fmla="*/ 3474371 w 12193149"/>
              <a:gd name="connsiteY182" fmla="*/ 1974606 h 2344739"/>
              <a:gd name="connsiteX183" fmla="*/ 3401876 w 12193149"/>
              <a:gd name="connsiteY183" fmla="*/ 1962558 h 2344739"/>
              <a:gd name="connsiteX184" fmla="*/ 3365036 w 12193149"/>
              <a:gd name="connsiteY184" fmla="*/ 1979510 h 2344739"/>
              <a:gd name="connsiteX185" fmla="*/ 3345174 w 12193149"/>
              <a:gd name="connsiteY185" fmla="*/ 1981192 h 2344739"/>
              <a:gd name="connsiteX186" fmla="*/ 3342846 w 12193149"/>
              <a:gd name="connsiteY186" fmla="*/ 1980217 h 2344739"/>
              <a:gd name="connsiteX187" fmla="*/ 3263504 w 12193149"/>
              <a:gd name="connsiteY187" fmla="*/ 1986094 h 2344739"/>
              <a:gd name="connsiteX188" fmla="*/ 3143704 w 12193149"/>
              <a:gd name="connsiteY188" fmla="*/ 1993869 h 2344739"/>
              <a:gd name="connsiteX189" fmla="*/ 3031439 w 12193149"/>
              <a:gd name="connsiteY189" fmla="*/ 1996512 h 2344739"/>
              <a:gd name="connsiteX190" fmla="*/ 2782717 w 12193149"/>
              <a:gd name="connsiteY190" fmla="*/ 2018333 h 2344739"/>
              <a:gd name="connsiteX191" fmla="*/ 2647675 w 12193149"/>
              <a:gd name="connsiteY191" fmla="*/ 2028869 h 2344739"/>
              <a:gd name="connsiteX192" fmla="*/ 2569176 w 12193149"/>
              <a:gd name="connsiteY192" fmla="*/ 2002628 h 2344739"/>
              <a:gd name="connsiteX193" fmla="*/ 2444403 w 12193149"/>
              <a:gd name="connsiteY193" fmla="*/ 2016529 h 2344739"/>
              <a:gd name="connsiteX194" fmla="*/ 2316260 w 12193149"/>
              <a:gd name="connsiteY194" fmla="*/ 2024996 h 2344739"/>
              <a:gd name="connsiteX195" fmla="*/ 2209726 w 12193149"/>
              <a:gd name="connsiteY195" fmla="*/ 2019763 h 2344739"/>
              <a:gd name="connsiteX196" fmla="*/ 2095813 w 12193149"/>
              <a:gd name="connsiteY196" fmla="*/ 2003052 h 2344739"/>
              <a:gd name="connsiteX197" fmla="*/ 1998504 w 12193149"/>
              <a:gd name="connsiteY197" fmla="*/ 1995032 h 2344739"/>
              <a:gd name="connsiteX198" fmla="*/ 1929320 w 12193149"/>
              <a:gd name="connsiteY198" fmla="*/ 2016977 h 2344739"/>
              <a:gd name="connsiteX199" fmla="*/ 1922798 w 12193149"/>
              <a:gd name="connsiteY199" fmla="*/ 2012146 h 2344739"/>
              <a:gd name="connsiteX200" fmla="*/ 1874228 w 12193149"/>
              <a:gd name="connsiteY200" fmla="*/ 2013741 h 2344739"/>
              <a:gd name="connsiteX201" fmla="*/ 1787803 w 12193149"/>
              <a:gd name="connsiteY201" fmla="*/ 2041363 h 2344739"/>
              <a:gd name="connsiteX202" fmla="*/ 1739352 w 12193149"/>
              <a:gd name="connsiteY202" fmla="*/ 2036312 h 2344739"/>
              <a:gd name="connsiteX203" fmla="*/ 1676219 w 12193149"/>
              <a:gd name="connsiteY203" fmla="*/ 2019963 h 2344739"/>
              <a:gd name="connsiteX204" fmla="*/ 1609817 w 12193149"/>
              <a:gd name="connsiteY204" fmla="*/ 2013066 h 2344739"/>
              <a:gd name="connsiteX205" fmla="*/ 1497258 w 12193149"/>
              <a:gd name="connsiteY205" fmla="*/ 1987476 h 2344739"/>
              <a:gd name="connsiteX206" fmla="*/ 1151127 w 12193149"/>
              <a:gd name="connsiteY206" fmla="*/ 1938041 h 2344739"/>
              <a:gd name="connsiteX207" fmla="*/ 859417 w 12193149"/>
              <a:gd name="connsiteY207" fmla="*/ 1928608 h 2344739"/>
              <a:gd name="connsiteX208" fmla="*/ 838688 w 12193149"/>
              <a:gd name="connsiteY208" fmla="*/ 1929821 h 2344739"/>
              <a:gd name="connsiteX209" fmla="*/ 817957 w 12193149"/>
              <a:gd name="connsiteY209" fmla="*/ 1927857 h 2344739"/>
              <a:gd name="connsiteX210" fmla="*/ 812654 w 12193149"/>
              <a:gd name="connsiteY210" fmla="*/ 1930751 h 2344739"/>
              <a:gd name="connsiteX211" fmla="*/ 721195 w 12193149"/>
              <a:gd name="connsiteY211" fmla="*/ 1929661 h 2344739"/>
              <a:gd name="connsiteX212" fmla="*/ 720890 w 12193149"/>
              <a:gd name="connsiteY212" fmla="*/ 1928399 h 2344739"/>
              <a:gd name="connsiteX213" fmla="*/ 710023 w 12193149"/>
              <a:gd name="connsiteY213" fmla="*/ 1922722 h 2344739"/>
              <a:gd name="connsiteX214" fmla="*/ 597940 w 12193149"/>
              <a:gd name="connsiteY214" fmla="*/ 1879864 h 2344739"/>
              <a:gd name="connsiteX215" fmla="*/ 579683 w 12193149"/>
              <a:gd name="connsiteY215" fmla="*/ 1877212 h 2344739"/>
              <a:gd name="connsiteX216" fmla="*/ 572865 w 12193149"/>
              <a:gd name="connsiteY216" fmla="*/ 1877401 h 2344739"/>
              <a:gd name="connsiteX217" fmla="*/ 446247 w 12193149"/>
              <a:gd name="connsiteY217" fmla="*/ 1839371 h 2344739"/>
              <a:gd name="connsiteX218" fmla="*/ 405163 w 12193149"/>
              <a:gd name="connsiteY218" fmla="*/ 1833548 h 2344739"/>
              <a:gd name="connsiteX219" fmla="*/ 293583 w 12193149"/>
              <a:gd name="connsiteY219" fmla="*/ 1812852 h 2344739"/>
              <a:gd name="connsiteX220" fmla="*/ 119529 w 12193149"/>
              <a:gd name="connsiteY220" fmla="*/ 1761047 h 2344739"/>
              <a:gd name="connsiteX221" fmla="*/ 16674 w 12193149"/>
              <a:gd name="connsiteY221" fmla="*/ 1758191 h 2344739"/>
              <a:gd name="connsiteX222" fmla="*/ 1150 w 12193149"/>
              <a:gd name="connsiteY222" fmla="*/ 1752722 h 2344739"/>
              <a:gd name="connsiteX223" fmla="*/ 1148 w 12193149"/>
              <a:gd name="connsiteY223" fmla="*/ 222213 h 2344739"/>
              <a:gd name="connsiteX224" fmla="*/ 1148 w 12193149"/>
              <a:gd name="connsiteY224"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21252 w 12193149"/>
              <a:gd name="connsiteY90" fmla="*/ 1974587 h 2344739"/>
              <a:gd name="connsiteX91" fmla="*/ 8315581 w 12193149"/>
              <a:gd name="connsiteY91" fmla="*/ 1974913 h 2344739"/>
              <a:gd name="connsiteX92" fmla="*/ 8296322 w 12193149"/>
              <a:gd name="connsiteY92" fmla="*/ 1988808 h 2344739"/>
              <a:gd name="connsiteX93" fmla="*/ 8285424 w 12193149"/>
              <a:gd name="connsiteY93" fmla="*/ 1994631 h 2344739"/>
              <a:gd name="connsiteX94" fmla="*/ 8284298 w 12193149"/>
              <a:gd name="connsiteY94" fmla="*/ 1999074 h 2344739"/>
              <a:gd name="connsiteX95" fmla="*/ 8267224 w 12193149"/>
              <a:gd name="connsiteY95" fmla="*/ 2006249 h 2344739"/>
              <a:gd name="connsiteX96" fmla="*/ 8264525 w 12193149"/>
              <a:gd name="connsiteY96" fmla="*/ 2006019 h 2344739"/>
              <a:gd name="connsiteX97" fmla="*/ 8253181 w 12193149"/>
              <a:gd name="connsiteY97" fmla="*/ 2015862 h 2344739"/>
              <a:gd name="connsiteX98" fmla="*/ 8246982 w 12193149"/>
              <a:gd name="connsiteY98" fmla="*/ 2028854 h 2344739"/>
              <a:gd name="connsiteX99" fmla="*/ 8091420 w 12193149"/>
              <a:gd name="connsiteY99" fmla="*/ 2075015 h 2344739"/>
              <a:gd name="connsiteX100" fmla="*/ 7906555 w 12193149"/>
              <a:gd name="connsiteY100" fmla="*/ 2116988 h 2344739"/>
              <a:gd name="connsiteX101" fmla="*/ 7719893 w 12193149"/>
              <a:gd name="connsiteY101" fmla="*/ 2142703 h 2344739"/>
              <a:gd name="connsiteX102" fmla="*/ 7615495 w 12193149"/>
              <a:gd name="connsiteY102" fmla="*/ 2139232 h 2344739"/>
              <a:gd name="connsiteX103" fmla="*/ 7528691 w 12193149"/>
              <a:gd name="connsiteY103" fmla="*/ 2145060 h 2344739"/>
              <a:gd name="connsiteX104" fmla="*/ 7520719 w 12193149"/>
              <a:gd name="connsiteY104" fmla="*/ 2147613 h 2344739"/>
              <a:gd name="connsiteX105" fmla="*/ 7508559 w 12193149"/>
              <a:gd name="connsiteY105" fmla="*/ 2148948 h 2344739"/>
              <a:gd name="connsiteX106" fmla="*/ 7508188 w 12193149"/>
              <a:gd name="connsiteY106" fmla="*/ 2148621 h 2344739"/>
              <a:gd name="connsiteX107" fmla="*/ 7496943 w 12193149"/>
              <a:gd name="connsiteY107" fmla="*/ 2150573 h 2344739"/>
              <a:gd name="connsiteX108" fmla="*/ 7406539 w 12193149"/>
              <a:gd name="connsiteY108" fmla="*/ 2142468 h 2344739"/>
              <a:gd name="connsiteX109" fmla="*/ 7219707 w 12193149"/>
              <a:gd name="connsiteY109" fmla="*/ 2156680 h 2344739"/>
              <a:gd name="connsiteX110" fmla="*/ 7202249 w 12193149"/>
              <a:gd name="connsiteY110" fmla="*/ 2161230 h 2344739"/>
              <a:gd name="connsiteX111" fmla="*/ 7198152 w 12193149"/>
              <a:gd name="connsiteY111" fmla="*/ 2166588 h 2344739"/>
              <a:gd name="connsiteX112" fmla="*/ 7171956 w 12193149"/>
              <a:gd name="connsiteY112" fmla="*/ 2171236 h 2344739"/>
              <a:gd name="connsiteX113" fmla="*/ 7098136 w 12193149"/>
              <a:gd name="connsiteY113" fmla="*/ 2183464 h 2344739"/>
              <a:gd name="connsiteX114" fmla="*/ 7019644 w 12193149"/>
              <a:gd name="connsiteY114" fmla="*/ 2183090 h 2344739"/>
              <a:gd name="connsiteX115" fmla="*/ 6905294 w 12193149"/>
              <a:gd name="connsiteY115" fmla="*/ 2212596 h 2344739"/>
              <a:gd name="connsiteX116" fmla="*/ 6709370 w 12193149"/>
              <a:gd name="connsiteY116" fmla="*/ 2240551 h 2344739"/>
              <a:gd name="connsiteX117" fmla="*/ 6550602 w 12193149"/>
              <a:gd name="connsiteY117" fmla="*/ 2269327 h 2344739"/>
              <a:gd name="connsiteX118" fmla="*/ 6318708 w 12193149"/>
              <a:gd name="connsiteY118" fmla="*/ 2316127 h 2344739"/>
              <a:gd name="connsiteX119" fmla="*/ 6169822 w 12193149"/>
              <a:gd name="connsiteY119" fmla="*/ 2318214 h 2344739"/>
              <a:gd name="connsiteX120" fmla="*/ 6074996 w 12193149"/>
              <a:gd name="connsiteY120" fmla="*/ 2338676 h 2344739"/>
              <a:gd name="connsiteX121" fmla="*/ 6069677 w 12193149"/>
              <a:gd name="connsiteY121" fmla="*/ 2337139 h 2344739"/>
              <a:gd name="connsiteX122" fmla="*/ 6049786 w 12193149"/>
              <a:gd name="connsiteY122" fmla="*/ 2337822 h 2344739"/>
              <a:gd name="connsiteX123" fmla="*/ 6042433 w 12193149"/>
              <a:gd name="connsiteY123" fmla="*/ 2329473 h 2344739"/>
              <a:gd name="connsiteX124" fmla="*/ 6011238 w 12193149"/>
              <a:gd name="connsiteY124" fmla="*/ 2324380 h 2344739"/>
              <a:gd name="connsiteX125" fmla="*/ 5958523 w 12193149"/>
              <a:gd name="connsiteY125" fmla="*/ 2328024 h 2344739"/>
              <a:gd name="connsiteX126" fmla="*/ 5760067 w 12193149"/>
              <a:gd name="connsiteY126" fmla="*/ 2343716 h 2344739"/>
              <a:gd name="connsiteX127" fmla="*/ 5628108 w 12193149"/>
              <a:gd name="connsiteY127" fmla="*/ 2344739 h 2344739"/>
              <a:gd name="connsiteX128" fmla="*/ 5472054 w 12193149"/>
              <a:gd name="connsiteY128" fmla="*/ 2330719 h 2344739"/>
              <a:gd name="connsiteX129" fmla="*/ 5433909 w 12193149"/>
              <a:gd name="connsiteY129" fmla="*/ 2319466 h 2344739"/>
              <a:gd name="connsiteX130" fmla="*/ 5382817 w 12193149"/>
              <a:gd name="connsiteY130" fmla="*/ 2301764 h 2344739"/>
              <a:gd name="connsiteX131" fmla="*/ 5262912 w 12193149"/>
              <a:gd name="connsiteY131" fmla="*/ 2281347 h 2344739"/>
              <a:gd name="connsiteX132" fmla="*/ 5224109 w 12193149"/>
              <a:gd name="connsiteY132" fmla="*/ 2270223 h 2344739"/>
              <a:gd name="connsiteX133" fmla="*/ 5175808 w 12193149"/>
              <a:gd name="connsiteY133" fmla="*/ 2267233 h 2344739"/>
              <a:gd name="connsiteX134" fmla="*/ 5157702 w 12193149"/>
              <a:gd name="connsiteY134" fmla="*/ 2260010 h 2344739"/>
              <a:gd name="connsiteX135" fmla="*/ 5143747 w 12193149"/>
              <a:gd name="connsiteY135" fmla="*/ 2256610 h 2344739"/>
              <a:gd name="connsiteX136" fmla="*/ 5140744 w 12193149"/>
              <a:gd name="connsiteY136" fmla="*/ 2254509 h 2344739"/>
              <a:gd name="connsiteX137" fmla="*/ 5122807 w 12193149"/>
              <a:gd name="connsiteY137" fmla="*/ 2243656 h 2344739"/>
              <a:gd name="connsiteX138" fmla="*/ 5066938 w 12193149"/>
              <a:gd name="connsiteY138" fmla="*/ 2250227 h 2344739"/>
              <a:gd name="connsiteX139" fmla="*/ 5012662 w 12193149"/>
              <a:gd name="connsiteY139" fmla="*/ 2233846 h 2344739"/>
              <a:gd name="connsiteX140" fmla="*/ 4841589 w 12193149"/>
              <a:gd name="connsiteY140" fmla="*/ 2209829 h 2344739"/>
              <a:gd name="connsiteX141" fmla="*/ 4763595 w 12193149"/>
              <a:gd name="connsiteY141" fmla="*/ 2182061 h 2344739"/>
              <a:gd name="connsiteX142" fmla="*/ 4724334 w 12193149"/>
              <a:gd name="connsiteY142" fmla="*/ 2173047 h 2344739"/>
              <a:gd name="connsiteX143" fmla="*/ 4722324 w 12193149"/>
              <a:gd name="connsiteY143" fmla="*/ 2172298 h 2344739"/>
              <a:gd name="connsiteX144" fmla="*/ 4723259 w 12193149"/>
              <a:gd name="connsiteY144" fmla="*/ 2172087 h 2344739"/>
              <a:gd name="connsiteX145" fmla="*/ 4718350 w 12193149"/>
              <a:gd name="connsiteY145" fmla="*/ 2170817 h 2344739"/>
              <a:gd name="connsiteX146" fmla="*/ 4722324 w 12193149"/>
              <a:gd name="connsiteY146" fmla="*/ 2172298 h 2344739"/>
              <a:gd name="connsiteX147" fmla="*/ 4716674 w 12193149"/>
              <a:gd name="connsiteY147" fmla="*/ 2173573 h 2344739"/>
              <a:gd name="connsiteX148" fmla="*/ 4516962 w 12193149"/>
              <a:gd name="connsiteY148" fmla="*/ 2163671 h 2344739"/>
              <a:gd name="connsiteX149" fmla="*/ 4429691 w 12193149"/>
              <a:gd name="connsiteY149" fmla="*/ 2153020 h 2344739"/>
              <a:gd name="connsiteX150" fmla="*/ 4364023 w 12193149"/>
              <a:gd name="connsiteY150" fmla="*/ 2151674 h 2344739"/>
              <a:gd name="connsiteX151" fmla="*/ 4318114 w 12193149"/>
              <a:gd name="connsiteY151" fmla="*/ 2158289 h 2344739"/>
              <a:gd name="connsiteX152" fmla="*/ 4316258 w 12193149"/>
              <a:gd name="connsiteY152" fmla="*/ 2156948 h 2344739"/>
              <a:gd name="connsiteX153" fmla="*/ 4296292 w 12193149"/>
              <a:gd name="connsiteY153" fmla="*/ 2155069 h 2344739"/>
              <a:gd name="connsiteX154" fmla="*/ 4291212 w 12193149"/>
              <a:gd name="connsiteY154" fmla="*/ 2157986 h 2344739"/>
              <a:gd name="connsiteX155" fmla="*/ 4277290 w 12193149"/>
              <a:gd name="connsiteY155" fmla="*/ 2157740 h 2344739"/>
              <a:gd name="connsiteX156" fmla="*/ 4249265 w 12193149"/>
              <a:gd name="connsiteY156" fmla="*/ 2160064 h 2344739"/>
              <a:gd name="connsiteX157" fmla="*/ 4203199 w 12193149"/>
              <a:gd name="connsiteY157" fmla="*/ 2157269 h 2344739"/>
              <a:gd name="connsiteX158" fmla="*/ 4202893 w 12193149"/>
              <a:gd name="connsiteY158" fmla="*/ 2156010 h 2344739"/>
              <a:gd name="connsiteX159" fmla="*/ 4192396 w 12193149"/>
              <a:gd name="connsiteY159" fmla="*/ 2150376 h 2344739"/>
              <a:gd name="connsiteX160" fmla="*/ 4143893 w 12193149"/>
              <a:gd name="connsiteY160" fmla="*/ 2134511 h 2344739"/>
              <a:gd name="connsiteX161" fmla="*/ 4084245 w 12193149"/>
              <a:gd name="connsiteY161" fmla="*/ 2107978 h 2344739"/>
              <a:gd name="connsiteX162" fmla="*/ 4075694 w 12193149"/>
              <a:gd name="connsiteY162" fmla="*/ 2107143 h 2344739"/>
              <a:gd name="connsiteX163" fmla="*/ 4075575 w 12193149"/>
              <a:gd name="connsiteY163" fmla="*/ 2106844 h 2344739"/>
              <a:gd name="connsiteX164" fmla="*/ 4066658 w 12193149"/>
              <a:gd name="connsiteY164" fmla="*/ 2105400 h 2344739"/>
              <a:gd name="connsiteX165" fmla="*/ 4060102 w 12193149"/>
              <a:gd name="connsiteY165" fmla="*/ 2105618 h 2344739"/>
              <a:gd name="connsiteX166" fmla="*/ 4043512 w 12193149"/>
              <a:gd name="connsiteY166" fmla="*/ 2103997 h 2344739"/>
              <a:gd name="connsiteX167" fmla="*/ 4038145 w 12193149"/>
              <a:gd name="connsiteY167" fmla="*/ 2101563 h 2344739"/>
              <a:gd name="connsiteX168" fmla="*/ 4036511 w 12193149"/>
              <a:gd name="connsiteY168" fmla="*/ 2097896 h 2344739"/>
              <a:gd name="connsiteX169" fmla="*/ 4034926 w 12193149"/>
              <a:gd name="connsiteY169" fmla="*/ 2098131 h 2344739"/>
              <a:gd name="connsiteX170" fmla="*/ 4005686 w 12193149"/>
              <a:gd name="connsiteY170" fmla="*/ 2085563 h 2344739"/>
              <a:gd name="connsiteX171" fmla="*/ 3937994 w 12193149"/>
              <a:gd name="connsiteY171" fmla="*/ 2068106 h 2344739"/>
              <a:gd name="connsiteX172" fmla="*/ 3898423 w 12193149"/>
              <a:gd name="connsiteY172" fmla="*/ 2062451 h 2344739"/>
              <a:gd name="connsiteX173" fmla="*/ 3790908 w 12193149"/>
              <a:gd name="connsiteY173" fmla="*/ 2042213 h 2344739"/>
              <a:gd name="connsiteX174" fmla="*/ 3683661 w 12193149"/>
              <a:gd name="connsiteY174" fmla="*/ 2018290 h 2344739"/>
              <a:gd name="connsiteX175" fmla="*/ 3611183 w 12193149"/>
              <a:gd name="connsiteY175" fmla="*/ 1986019 h 2344739"/>
              <a:gd name="connsiteX176" fmla="*/ 3605003 w 12193149"/>
              <a:gd name="connsiteY176" fmla="*/ 1987381 h 2344739"/>
              <a:gd name="connsiteX177" fmla="*/ 3595884 w 12193149"/>
              <a:gd name="connsiteY177" fmla="*/ 1987545 h 2344739"/>
              <a:gd name="connsiteX178" fmla="*/ 3595649 w 12193149"/>
              <a:gd name="connsiteY178" fmla="*/ 1987276 h 2344739"/>
              <a:gd name="connsiteX179" fmla="*/ 3587126 w 12193149"/>
              <a:gd name="connsiteY179" fmla="*/ 1987966 h 2344739"/>
              <a:gd name="connsiteX180" fmla="*/ 3537283 w 12193149"/>
              <a:gd name="connsiteY180" fmla="*/ 1978267 h 2344739"/>
              <a:gd name="connsiteX181" fmla="*/ 3474371 w 12193149"/>
              <a:gd name="connsiteY181" fmla="*/ 1974606 h 2344739"/>
              <a:gd name="connsiteX182" fmla="*/ 3401876 w 12193149"/>
              <a:gd name="connsiteY182" fmla="*/ 1962558 h 2344739"/>
              <a:gd name="connsiteX183" fmla="*/ 3365036 w 12193149"/>
              <a:gd name="connsiteY183" fmla="*/ 1979510 h 2344739"/>
              <a:gd name="connsiteX184" fmla="*/ 3345174 w 12193149"/>
              <a:gd name="connsiteY184" fmla="*/ 1981192 h 2344739"/>
              <a:gd name="connsiteX185" fmla="*/ 3342846 w 12193149"/>
              <a:gd name="connsiteY185" fmla="*/ 1980217 h 2344739"/>
              <a:gd name="connsiteX186" fmla="*/ 3263504 w 12193149"/>
              <a:gd name="connsiteY186" fmla="*/ 1986094 h 2344739"/>
              <a:gd name="connsiteX187" fmla="*/ 3143704 w 12193149"/>
              <a:gd name="connsiteY187" fmla="*/ 1993869 h 2344739"/>
              <a:gd name="connsiteX188" fmla="*/ 3031439 w 12193149"/>
              <a:gd name="connsiteY188" fmla="*/ 1996512 h 2344739"/>
              <a:gd name="connsiteX189" fmla="*/ 2782717 w 12193149"/>
              <a:gd name="connsiteY189" fmla="*/ 2018333 h 2344739"/>
              <a:gd name="connsiteX190" fmla="*/ 2647675 w 12193149"/>
              <a:gd name="connsiteY190" fmla="*/ 2028869 h 2344739"/>
              <a:gd name="connsiteX191" fmla="*/ 2569176 w 12193149"/>
              <a:gd name="connsiteY191" fmla="*/ 2002628 h 2344739"/>
              <a:gd name="connsiteX192" fmla="*/ 2444403 w 12193149"/>
              <a:gd name="connsiteY192" fmla="*/ 2016529 h 2344739"/>
              <a:gd name="connsiteX193" fmla="*/ 2316260 w 12193149"/>
              <a:gd name="connsiteY193" fmla="*/ 2024996 h 2344739"/>
              <a:gd name="connsiteX194" fmla="*/ 2209726 w 12193149"/>
              <a:gd name="connsiteY194" fmla="*/ 2019763 h 2344739"/>
              <a:gd name="connsiteX195" fmla="*/ 2095813 w 12193149"/>
              <a:gd name="connsiteY195" fmla="*/ 2003052 h 2344739"/>
              <a:gd name="connsiteX196" fmla="*/ 1998504 w 12193149"/>
              <a:gd name="connsiteY196" fmla="*/ 1995032 h 2344739"/>
              <a:gd name="connsiteX197" fmla="*/ 1929320 w 12193149"/>
              <a:gd name="connsiteY197" fmla="*/ 2016977 h 2344739"/>
              <a:gd name="connsiteX198" fmla="*/ 1922798 w 12193149"/>
              <a:gd name="connsiteY198" fmla="*/ 2012146 h 2344739"/>
              <a:gd name="connsiteX199" fmla="*/ 1874228 w 12193149"/>
              <a:gd name="connsiteY199" fmla="*/ 2013741 h 2344739"/>
              <a:gd name="connsiteX200" fmla="*/ 1787803 w 12193149"/>
              <a:gd name="connsiteY200" fmla="*/ 2041363 h 2344739"/>
              <a:gd name="connsiteX201" fmla="*/ 1739352 w 12193149"/>
              <a:gd name="connsiteY201" fmla="*/ 2036312 h 2344739"/>
              <a:gd name="connsiteX202" fmla="*/ 1676219 w 12193149"/>
              <a:gd name="connsiteY202" fmla="*/ 2019963 h 2344739"/>
              <a:gd name="connsiteX203" fmla="*/ 1609817 w 12193149"/>
              <a:gd name="connsiteY203" fmla="*/ 2013066 h 2344739"/>
              <a:gd name="connsiteX204" fmla="*/ 1497258 w 12193149"/>
              <a:gd name="connsiteY204" fmla="*/ 1987476 h 2344739"/>
              <a:gd name="connsiteX205" fmla="*/ 1151127 w 12193149"/>
              <a:gd name="connsiteY205" fmla="*/ 1938041 h 2344739"/>
              <a:gd name="connsiteX206" fmla="*/ 859417 w 12193149"/>
              <a:gd name="connsiteY206" fmla="*/ 1928608 h 2344739"/>
              <a:gd name="connsiteX207" fmla="*/ 838688 w 12193149"/>
              <a:gd name="connsiteY207" fmla="*/ 1929821 h 2344739"/>
              <a:gd name="connsiteX208" fmla="*/ 817957 w 12193149"/>
              <a:gd name="connsiteY208" fmla="*/ 1927857 h 2344739"/>
              <a:gd name="connsiteX209" fmla="*/ 812654 w 12193149"/>
              <a:gd name="connsiteY209" fmla="*/ 1930751 h 2344739"/>
              <a:gd name="connsiteX210" fmla="*/ 721195 w 12193149"/>
              <a:gd name="connsiteY210" fmla="*/ 1929661 h 2344739"/>
              <a:gd name="connsiteX211" fmla="*/ 720890 w 12193149"/>
              <a:gd name="connsiteY211" fmla="*/ 1928399 h 2344739"/>
              <a:gd name="connsiteX212" fmla="*/ 710023 w 12193149"/>
              <a:gd name="connsiteY212" fmla="*/ 1922722 h 2344739"/>
              <a:gd name="connsiteX213" fmla="*/ 597940 w 12193149"/>
              <a:gd name="connsiteY213" fmla="*/ 1879864 h 2344739"/>
              <a:gd name="connsiteX214" fmla="*/ 579683 w 12193149"/>
              <a:gd name="connsiteY214" fmla="*/ 1877212 h 2344739"/>
              <a:gd name="connsiteX215" fmla="*/ 572865 w 12193149"/>
              <a:gd name="connsiteY215" fmla="*/ 1877401 h 2344739"/>
              <a:gd name="connsiteX216" fmla="*/ 446247 w 12193149"/>
              <a:gd name="connsiteY216" fmla="*/ 1839371 h 2344739"/>
              <a:gd name="connsiteX217" fmla="*/ 405163 w 12193149"/>
              <a:gd name="connsiteY217" fmla="*/ 1833548 h 2344739"/>
              <a:gd name="connsiteX218" fmla="*/ 293583 w 12193149"/>
              <a:gd name="connsiteY218" fmla="*/ 1812852 h 2344739"/>
              <a:gd name="connsiteX219" fmla="*/ 119529 w 12193149"/>
              <a:gd name="connsiteY219" fmla="*/ 1761047 h 2344739"/>
              <a:gd name="connsiteX220" fmla="*/ 16674 w 12193149"/>
              <a:gd name="connsiteY220" fmla="*/ 1758191 h 2344739"/>
              <a:gd name="connsiteX221" fmla="*/ 1150 w 12193149"/>
              <a:gd name="connsiteY221" fmla="*/ 1752722 h 2344739"/>
              <a:gd name="connsiteX222" fmla="*/ 1148 w 12193149"/>
              <a:gd name="connsiteY222" fmla="*/ 222213 h 2344739"/>
              <a:gd name="connsiteX223" fmla="*/ 1148 w 12193149"/>
              <a:gd name="connsiteY223"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14960 w 12193149"/>
              <a:gd name="connsiteY68" fmla="*/ 1919069 h 2344739"/>
              <a:gd name="connsiteX69" fmla="*/ 9054601 w 12193149"/>
              <a:gd name="connsiteY69" fmla="*/ 1910755 h 2344739"/>
              <a:gd name="connsiteX70" fmla="*/ 9006634 w 12193149"/>
              <a:gd name="connsiteY70" fmla="*/ 1914040 h 2344739"/>
              <a:gd name="connsiteX71" fmla="*/ 9006349 w 12193149"/>
              <a:gd name="connsiteY71" fmla="*/ 1913800 h 2344739"/>
              <a:gd name="connsiteX72" fmla="*/ 8997380 w 12193149"/>
              <a:gd name="connsiteY72" fmla="*/ 1915011 h 2344739"/>
              <a:gd name="connsiteX73" fmla="*/ 8991542 w 12193149"/>
              <a:gd name="connsiteY73" fmla="*/ 1917072 h 2344739"/>
              <a:gd name="connsiteX74" fmla="*/ 8975485 w 12193149"/>
              <a:gd name="connsiteY74" fmla="*/ 1920298 h 2344739"/>
              <a:gd name="connsiteX75" fmla="*/ 8969159 w 12193149"/>
              <a:gd name="connsiteY75" fmla="*/ 1919598 h 2344739"/>
              <a:gd name="connsiteX76" fmla="*/ 8964196 w 12193149"/>
              <a:gd name="connsiteY76" fmla="*/ 1917373 h 2344739"/>
              <a:gd name="connsiteX77" fmla="*/ 8930136 w 12193149"/>
              <a:gd name="connsiteY77" fmla="*/ 1914185 h 2344739"/>
              <a:gd name="connsiteX78" fmla="*/ 8753592 w 12193149"/>
              <a:gd name="connsiteY78" fmla="*/ 1933417 h 2344739"/>
              <a:gd name="connsiteX79" fmla="*/ 8708995 w 12193149"/>
              <a:gd name="connsiteY79" fmla="*/ 1935518 h 2344739"/>
              <a:gd name="connsiteX80" fmla="*/ 8597219 w 12193149"/>
              <a:gd name="connsiteY80" fmla="*/ 1944090 h 2344739"/>
              <a:gd name="connsiteX81" fmla="*/ 8526378 w 12193149"/>
              <a:gd name="connsiteY81" fmla="*/ 1929248 h 2344739"/>
              <a:gd name="connsiteX82" fmla="*/ 8512131 w 12193149"/>
              <a:gd name="connsiteY82" fmla="*/ 1935163 h 2344739"/>
              <a:gd name="connsiteX83" fmla="*/ 8507315 w 12193149"/>
              <a:gd name="connsiteY83" fmla="*/ 1938164 h 2344739"/>
              <a:gd name="connsiteX84" fmla="*/ 8499116 w 12193149"/>
              <a:gd name="connsiteY84" fmla="*/ 1940902 h 2344739"/>
              <a:gd name="connsiteX85" fmla="*/ 8498742 w 12193149"/>
              <a:gd name="connsiteY85" fmla="*/ 1940723 h 2344739"/>
              <a:gd name="connsiteX86" fmla="*/ 8491397 w 12193149"/>
              <a:gd name="connsiteY86" fmla="*/ 1943773 h 2344739"/>
              <a:gd name="connsiteX87" fmla="*/ 8368330 w 12193149"/>
              <a:gd name="connsiteY87" fmla="*/ 1957815 h 2344739"/>
              <a:gd name="connsiteX88" fmla="*/ 8354947 w 12193149"/>
              <a:gd name="connsiteY88" fmla="*/ 1958009 h 2344739"/>
              <a:gd name="connsiteX89" fmla="*/ 8321252 w 12193149"/>
              <a:gd name="connsiteY89" fmla="*/ 1974587 h 2344739"/>
              <a:gd name="connsiteX90" fmla="*/ 8315581 w 12193149"/>
              <a:gd name="connsiteY90" fmla="*/ 1974913 h 2344739"/>
              <a:gd name="connsiteX91" fmla="*/ 8296322 w 12193149"/>
              <a:gd name="connsiteY91" fmla="*/ 1988808 h 2344739"/>
              <a:gd name="connsiteX92" fmla="*/ 8285424 w 12193149"/>
              <a:gd name="connsiteY92" fmla="*/ 1994631 h 2344739"/>
              <a:gd name="connsiteX93" fmla="*/ 8284298 w 12193149"/>
              <a:gd name="connsiteY93" fmla="*/ 1999074 h 2344739"/>
              <a:gd name="connsiteX94" fmla="*/ 8267224 w 12193149"/>
              <a:gd name="connsiteY94" fmla="*/ 2006249 h 2344739"/>
              <a:gd name="connsiteX95" fmla="*/ 8264525 w 12193149"/>
              <a:gd name="connsiteY95" fmla="*/ 2006019 h 2344739"/>
              <a:gd name="connsiteX96" fmla="*/ 8253181 w 12193149"/>
              <a:gd name="connsiteY96" fmla="*/ 2015862 h 2344739"/>
              <a:gd name="connsiteX97" fmla="*/ 8246982 w 12193149"/>
              <a:gd name="connsiteY97" fmla="*/ 2028854 h 2344739"/>
              <a:gd name="connsiteX98" fmla="*/ 8091420 w 12193149"/>
              <a:gd name="connsiteY98" fmla="*/ 2075015 h 2344739"/>
              <a:gd name="connsiteX99" fmla="*/ 7906555 w 12193149"/>
              <a:gd name="connsiteY99" fmla="*/ 2116988 h 2344739"/>
              <a:gd name="connsiteX100" fmla="*/ 7719893 w 12193149"/>
              <a:gd name="connsiteY100" fmla="*/ 2142703 h 2344739"/>
              <a:gd name="connsiteX101" fmla="*/ 7615495 w 12193149"/>
              <a:gd name="connsiteY101" fmla="*/ 2139232 h 2344739"/>
              <a:gd name="connsiteX102" fmla="*/ 7528691 w 12193149"/>
              <a:gd name="connsiteY102" fmla="*/ 2145060 h 2344739"/>
              <a:gd name="connsiteX103" fmla="*/ 7520719 w 12193149"/>
              <a:gd name="connsiteY103" fmla="*/ 2147613 h 2344739"/>
              <a:gd name="connsiteX104" fmla="*/ 7508559 w 12193149"/>
              <a:gd name="connsiteY104" fmla="*/ 2148948 h 2344739"/>
              <a:gd name="connsiteX105" fmla="*/ 7508188 w 12193149"/>
              <a:gd name="connsiteY105" fmla="*/ 2148621 h 2344739"/>
              <a:gd name="connsiteX106" fmla="*/ 7496943 w 12193149"/>
              <a:gd name="connsiteY106" fmla="*/ 2150573 h 2344739"/>
              <a:gd name="connsiteX107" fmla="*/ 7406539 w 12193149"/>
              <a:gd name="connsiteY107" fmla="*/ 2142468 h 2344739"/>
              <a:gd name="connsiteX108" fmla="*/ 7219707 w 12193149"/>
              <a:gd name="connsiteY108" fmla="*/ 2156680 h 2344739"/>
              <a:gd name="connsiteX109" fmla="*/ 7202249 w 12193149"/>
              <a:gd name="connsiteY109" fmla="*/ 2161230 h 2344739"/>
              <a:gd name="connsiteX110" fmla="*/ 7198152 w 12193149"/>
              <a:gd name="connsiteY110" fmla="*/ 2166588 h 2344739"/>
              <a:gd name="connsiteX111" fmla="*/ 7171956 w 12193149"/>
              <a:gd name="connsiteY111" fmla="*/ 2171236 h 2344739"/>
              <a:gd name="connsiteX112" fmla="*/ 7098136 w 12193149"/>
              <a:gd name="connsiteY112" fmla="*/ 2183464 h 2344739"/>
              <a:gd name="connsiteX113" fmla="*/ 7019644 w 12193149"/>
              <a:gd name="connsiteY113" fmla="*/ 2183090 h 2344739"/>
              <a:gd name="connsiteX114" fmla="*/ 6905294 w 12193149"/>
              <a:gd name="connsiteY114" fmla="*/ 2212596 h 2344739"/>
              <a:gd name="connsiteX115" fmla="*/ 6709370 w 12193149"/>
              <a:gd name="connsiteY115" fmla="*/ 2240551 h 2344739"/>
              <a:gd name="connsiteX116" fmla="*/ 6550602 w 12193149"/>
              <a:gd name="connsiteY116" fmla="*/ 2269327 h 2344739"/>
              <a:gd name="connsiteX117" fmla="*/ 6318708 w 12193149"/>
              <a:gd name="connsiteY117" fmla="*/ 2316127 h 2344739"/>
              <a:gd name="connsiteX118" fmla="*/ 6169822 w 12193149"/>
              <a:gd name="connsiteY118" fmla="*/ 2318214 h 2344739"/>
              <a:gd name="connsiteX119" fmla="*/ 6074996 w 12193149"/>
              <a:gd name="connsiteY119" fmla="*/ 2338676 h 2344739"/>
              <a:gd name="connsiteX120" fmla="*/ 6069677 w 12193149"/>
              <a:gd name="connsiteY120" fmla="*/ 2337139 h 2344739"/>
              <a:gd name="connsiteX121" fmla="*/ 6049786 w 12193149"/>
              <a:gd name="connsiteY121" fmla="*/ 2337822 h 2344739"/>
              <a:gd name="connsiteX122" fmla="*/ 6042433 w 12193149"/>
              <a:gd name="connsiteY122" fmla="*/ 2329473 h 2344739"/>
              <a:gd name="connsiteX123" fmla="*/ 6011238 w 12193149"/>
              <a:gd name="connsiteY123" fmla="*/ 2324380 h 2344739"/>
              <a:gd name="connsiteX124" fmla="*/ 5958523 w 12193149"/>
              <a:gd name="connsiteY124" fmla="*/ 2328024 h 2344739"/>
              <a:gd name="connsiteX125" fmla="*/ 5760067 w 12193149"/>
              <a:gd name="connsiteY125" fmla="*/ 2343716 h 2344739"/>
              <a:gd name="connsiteX126" fmla="*/ 5628108 w 12193149"/>
              <a:gd name="connsiteY126" fmla="*/ 2344739 h 2344739"/>
              <a:gd name="connsiteX127" fmla="*/ 5472054 w 12193149"/>
              <a:gd name="connsiteY127" fmla="*/ 2330719 h 2344739"/>
              <a:gd name="connsiteX128" fmla="*/ 5433909 w 12193149"/>
              <a:gd name="connsiteY128" fmla="*/ 2319466 h 2344739"/>
              <a:gd name="connsiteX129" fmla="*/ 5382817 w 12193149"/>
              <a:gd name="connsiteY129" fmla="*/ 2301764 h 2344739"/>
              <a:gd name="connsiteX130" fmla="*/ 5262912 w 12193149"/>
              <a:gd name="connsiteY130" fmla="*/ 2281347 h 2344739"/>
              <a:gd name="connsiteX131" fmla="*/ 5224109 w 12193149"/>
              <a:gd name="connsiteY131" fmla="*/ 2270223 h 2344739"/>
              <a:gd name="connsiteX132" fmla="*/ 5175808 w 12193149"/>
              <a:gd name="connsiteY132" fmla="*/ 2267233 h 2344739"/>
              <a:gd name="connsiteX133" fmla="*/ 5157702 w 12193149"/>
              <a:gd name="connsiteY133" fmla="*/ 2260010 h 2344739"/>
              <a:gd name="connsiteX134" fmla="*/ 5143747 w 12193149"/>
              <a:gd name="connsiteY134" fmla="*/ 2256610 h 2344739"/>
              <a:gd name="connsiteX135" fmla="*/ 5140744 w 12193149"/>
              <a:gd name="connsiteY135" fmla="*/ 2254509 h 2344739"/>
              <a:gd name="connsiteX136" fmla="*/ 5122807 w 12193149"/>
              <a:gd name="connsiteY136" fmla="*/ 2243656 h 2344739"/>
              <a:gd name="connsiteX137" fmla="*/ 5066938 w 12193149"/>
              <a:gd name="connsiteY137" fmla="*/ 2250227 h 2344739"/>
              <a:gd name="connsiteX138" fmla="*/ 5012662 w 12193149"/>
              <a:gd name="connsiteY138" fmla="*/ 2233846 h 2344739"/>
              <a:gd name="connsiteX139" fmla="*/ 4841589 w 12193149"/>
              <a:gd name="connsiteY139" fmla="*/ 2209829 h 2344739"/>
              <a:gd name="connsiteX140" fmla="*/ 4763595 w 12193149"/>
              <a:gd name="connsiteY140" fmla="*/ 2182061 h 2344739"/>
              <a:gd name="connsiteX141" fmla="*/ 4724334 w 12193149"/>
              <a:gd name="connsiteY141" fmla="*/ 2173047 h 2344739"/>
              <a:gd name="connsiteX142" fmla="*/ 4722324 w 12193149"/>
              <a:gd name="connsiteY142" fmla="*/ 2172298 h 2344739"/>
              <a:gd name="connsiteX143" fmla="*/ 4723259 w 12193149"/>
              <a:gd name="connsiteY143" fmla="*/ 2172087 h 2344739"/>
              <a:gd name="connsiteX144" fmla="*/ 4718350 w 12193149"/>
              <a:gd name="connsiteY144" fmla="*/ 2170817 h 2344739"/>
              <a:gd name="connsiteX145" fmla="*/ 4722324 w 12193149"/>
              <a:gd name="connsiteY145" fmla="*/ 2172298 h 2344739"/>
              <a:gd name="connsiteX146" fmla="*/ 4716674 w 12193149"/>
              <a:gd name="connsiteY146" fmla="*/ 2173573 h 2344739"/>
              <a:gd name="connsiteX147" fmla="*/ 4516962 w 12193149"/>
              <a:gd name="connsiteY147" fmla="*/ 2163671 h 2344739"/>
              <a:gd name="connsiteX148" fmla="*/ 4429691 w 12193149"/>
              <a:gd name="connsiteY148" fmla="*/ 2153020 h 2344739"/>
              <a:gd name="connsiteX149" fmla="*/ 4364023 w 12193149"/>
              <a:gd name="connsiteY149" fmla="*/ 2151674 h 2344739"/>
              <a:gd name="connsiteX150" fmla="*/ 4318114 w 12193149"/>
              <a:gd name="connsiteY150" fmla="*/ 2158289 h 2344739"/>
              <a:gd name="connsiteX151" fmla="*/ 4316258 w 12193149"/>
              <a:gd name="connsiteY151" fmla="*/ 2156948 h 2344739"/>
              <a:gd name="connsiteX152" fmla="*/ 4296292 w 12193149"/>
              <a:gd name="connsiteY152" fmla="*/ 2155069 h 2344739"/>
              <a:gd name="connsiteX153" fmla="*/ 4291212 w 12193149"/>
              <a:gd name="connsiteY153" fmla="*/ 2157986 h 2344739"/>
              <a:gd name="connsiteX154" fmla="*/ 4277290 w 12193149"/>
              <a:gd name="connsiteY154" fmla="*/ 2157740 h 2344739"/>
              <a:gd name="connsiteX155" fmla="*/ 4249265 w 12193149"/>
              <a:gd name="connsiteY155" fmla="*/ 2160064 h 2344739"/>
              <a:gd name="connsiteX156" fmla="*/ 4203199 w 12193149"/>
              <a:gd name="connsiteY156" fmla="*/ 2157269 h 2344739"/>
              <a:gd name="connsiteX157" fmla="*/ 4202893 w 12193149"/>
              <a:gd name="connsiteY157" fmla="*/ 2156010 h 2344739"/>
              <a:gd name="connsiteX158" fmla="*/ 4192396 w 12193149"/>
              <a:gd name="connsiteY158" fmla="*/ 2150376 h 2344739"/>
              <a:gd name="connsiteX159" fmla="*/ 4143893 w 12193149"/>
              <a:gd name="connsiteY159" fmla="*/ 2134511 h 2344739"/>
              <a:gd name="connsiteX160" fmla="*/ 4084245 w 12193149"/>
              <a:gd name="connsiteY160" fmla="*/ 2107978 h 2344739"/>
              <a:gd name="connsiteX161" fmla="*/ 4075694 w 12193149"/>
              <a:gd name="connsiteY161" fmla="*/ 2107143 h 2344739"/>
              <a:gd name="connsiteX162" fmla="*/ 4075575 w 12193149"/>
              <a:gd name="connsiteY162" fmla="*/ 2106844 h 2344739"/>
              <a:gd name="connsiteX163" fmla="*/ 4066658 w 12193149"/>
              <a:gd name="connsiteY163" fmla="*/ 2105400 h 2344739"/>
              <a:gd name="connsiteX164" fmla="*/ 4060102 w 12193149"/>
              <a:gd name="connsiteY164" fmla="*/ 2105618 h 2344739"/>
              <a:gd name="connsiteX165" fmla="*/ 4043512 w 12193149"/>
              <a:gd name="connsiteY165" fmla="*/ 2103997 h 2344739"/>
              <a:gd name="connsiteX166" fmla="*/ 4038145 w 12193149"/>
              <a:gd name="connsiteY166" fmla="*/ 2101563 h 2344739"/>
              <a:gd name="connsiteX167" fmla="*/ 4036511 w 12193149"/>
              <a:gd name="connsiteY167" fmla="*/ 2097896 h 2344739"/>
              <a:gd name="connsiteX168" fmla="*/ 4034926 w 12193149"/>
              <a:gd name="connsiteY168" fmla="*/ 2098131 h 2344739"/>
              <a:gd name="connsiteX169" fmla="*/ 4005686 w 12193149"/>
              <a:gd name="connsiteY169" fmla="*/ 2085563 h 2344739"/>
              <a:gd name="connsiteX170" fmla="*/ 3937994 w 12193149"/>
              <a:gd name="connsiteY170" fmla="*/ 2068106 h 2344739"/>
              <a:gd name="connsiteX171" fmla="*/ 3898423 w 12193149"/>
              <a:gd name="connsiteY171" fmla="*/ 2062451 h 2344739"/>
              <a:gd name="connsiteX172" fmla="*/ 3790908 w 12193149"/>
              <a:gd name="connsiteY172" fmla="*/ 2042213 h 2344739"/>
              <a:gd name="connsiteX173" fmla="*/ 3683661 w 12193149"/>
              <a:gd name="connsiteY173" fmla="*/ 2018290 h 2344739"/>
              <a:gd name="connsiteX174" fmla="*/ 3611183 w 12193149"/>
              <a:gd name="connsiteY174" fmla="*/ 1986019 h 2344739"/>
              <a:gd name="connsiteX175" fmla="*/ 3605003 w 12193149"/>
              <a:gd name="connsiteY175" fmla="*/ 1987381 h 2344739"/>
              <a:gd name="connsiteX176" fmla="*/ 3595884 w 12193149"/>
              <a:gd name="connsiteY176" fmla="*/ 1987545 h 2344739"/>
              <a:gd name="connsiteX177" fmla="*/ 3595649 w 12193149"/>
              <a:gd name="connsiteY177" fmla="*/ 1987276 h 2344739"/>
              <a:gd name="connsiteX178" fmla="*/ 3587126 w 12193149"/>
              <a:gd name="connsiteY178" fmla="*/ 1987966 h 2344739"/>
              <a:gd name="connsiteX179" fmla="*/ 3537283 w 12193149"/>
              <a:gd name="connsiteY179" fmla="*/ 1978267 h 2344739"/>
              <a:gd name="connsiteX180" fmla="*/ 3474371 w 12193149"/>
              <a:gd name="connsiteY180" fmla="*/ 1974606 h 2344739"/>
              <a:gd name="connsiteX181" fmla="*/ 3401876 w 12193149"/>
              <a:gd name="connsiteY181" fmla="*/ 1962558 h 2344739"/>
              <a:gd name="connsiteX182" fmla="*/ 3365036 w 12193149"/>
              <a:gd name="connsiteY182" fmla="*/ 1979510 h 2344739"/>
              <a:gd name="connsiteX183" fmla="*/ 3345174 w 12193149"/>
              <a:gd name="connsiteY183" fmla="*/ 1981192 h 2344739"/>
              <a:gd name="connsiteX184" fmla="*/ 3342846 w 12193149"/>
              <a:gd name="connsiteY184" fmla="*/ 1980217 h 2344739"/>
              <a:gd name="connsiteX185" fmla="*/ 3263504 w 12193149"/>
              <a:gd name="connsiteY185" fmla="*/ 1986094 h 2344739"/>
              <a:gd name="connsiteX186" fmla="*/ 3143704 w 12193149"/>
              <a:gd name="connsiteY186" fmla="*/ 1993869 h 2344739"/>
              <a:gd name="connsiteX187" fmla="*/ 3031439 w 12193149"/>
              <a:gd name="connsiteY187" fmla="*/ 1996512 h 2344739"/>
              <a:gd name="connsiteX188" fmla="*/ 2782717 w 12193149"/>
              <a:gd name="connsiteY188" fmla="*/ 2018333 h 2344739"/>
              <a:gd name="connsiteX189" fmla="*/ 2647675 w 12193149"/>
              <a:gd name="connsiteY189" fmla="*/ 2028869 h 2344739"/>
              <a:gd name="connsiteX190" fmla="*/ 2569176 w 12193149"/>
              <a:gd name="connsiteY190" fmla="*/ 2002628 h 2344739"/>
              <a:gd name="connsiteX191" fmla="*/ 2444403 w 12193149"/>
              <a:gd name="connsiteY191" fmla="*/ 2016529 h 2344739"/>
              <a:gd name="connsiteX192" fmla="*/ 2316260 w 12193149"/>
              <a:gd name="connsiteY192" fmla="*/ 2024996 h 2344739"/>
              <a:gd name="connsiteX193" fmla="*/ 2209726 w 12193149"/>
              <a:gd name="connsiteY193" fmla="*/ 2019763 h 2344739"/>
              <a:gd name="connsiteX194" fmla="*/ 2095813 w 12193149"/>
              <a:gd name="connsiteY194" fmla="*/ 2003052 h 2344739"/>
              <a:gd name="connsiteX195" fmla="*/ 1998504 w 12193149"/>
              <a:gd name="connsiteY195" fmla="*/ 1995032 h 2344739"/>
              <a:gd name="connsiteX196" fmla="*/ 1929320 w 12193149"/>
              <a:gd name="connsiteY196" fmla="*/ 2016977 h 2344739"/>
              <a:gd name="connsiteX197" fmla="*/ 1922798 w 12193149"/>
              <a:gd name="connsiteY197" fmla="*/ 2012146 h 2344739"/>
              <a:gd name="connsiteX198" fmla="*/ 1874228 w 12193149"/>
              <a:gd name="connsiteY198" fmla="*/ 2013741 h 2344739"/>
              <a:gd name="connsiteX199" fmla="*/ 1787803 w 12193149"/>
              <a:gd name="connsiteY199" fmla="*/ 2041363 h 2344739"/>
              <a:gd name="connsiteX200" fmla="*/ 1739352 w 12193149"/>
              <a:gd name="connsiteY200" fmla="*/ 2036312 h 2344739"/>
              <a:gd name="connsiteX201" fmla="*/ 1676219 w 12193149"/>
              <a:gd name="connsiteY201" fmla="*/ 2019963 h 2344739"/>
              <a:gd name="connsiteX202" fmla="*/ 1609817 w 12193149"/>
              <a:gd name="connsiteY202" fmla="*/ 2013066 h 2344739"/>
              <a:gd name="connsiteX203" fmla="*/ 1497258 w 12193149"/>
              <a:gd name="connsiteY203" fmla="*/ 1987476 h 2344739"/>
              <a:gd name="connsiteX204" fmla="*/ 1151127 w 12193149"/>
              <a:gd name="connsiteY204" fmla="*/ 1938041 h 2344739"/>
              <a:gd name="connsiteX205" fmla="*/ 859417 w 12193149"/>
              <a:gd name="connsiteY205" fmla="*/ 1928608 h 2344739"/>
              <a:gd name="connsiteX206" fmla="*/ 838688 w 12193149"/>
              <a:gd name="connsiteY206" fmla="*/ 1929821 h 2344739"/>
              <a:gd name="connsiteX207" fmla="*/ 817957 w 12193149"/>
              <a:gd name="connsiteY207" fmla="*/ 1927857 h 2344739"/>
              <a:gd name="connsiteX208" fmla="*/ 812654 w 12193149"/>
              <a:gd name="connsiteY208" fmla="*/ 1930751 h 2344739"/>
              <a:gd name="connsiteX209" fmla="*/ 721195 w 12193149"/>
              <a:gd name="connsiteY209" fmla="*/ 1929661 h 2344739"/>
              <a:gd name="connsiteX210" fmla="*/ 720890 w 12193149"/>
              <a:gd name="connsiteY210" fmla="*/ 1928399 h 2344739"/>
              <a:gd name="connsiteX211" fmla="*/ 710023 w 12193149"/>
              <a:gd name="connsiteY211" fmla="*/ 1922722 h 2344739"/>
              <a:gd name="connsiteX212" fmla="*/ 597940 w 12193149"/>
              <a:gd name="connsiteY212" fmla="*/ 1879864 h 2344739"/>
              <a:gd name="connsiteX213" fmla="*/ 579683 w 12193149"/>
              <a:gd name="connsiteY213" fmla="*/ 1877212 h 2344739"/>
              <a:gd name="connsiteX214" fmla="*/ 572865 w 12193149"/>
              <a:gd name="connsiteY214" fmla="*/ 1877401 h 2344739"/>
              <a:gd name="connsiteX215" fmla="*/ 446247 w 12193149"/>
              <a:gd name="connsiteY215" fmla="*/ 1839371 h 2344739"/>
              <a:gd name="connsiteX216" fmla="*/ 405163 w 12193149"/>
              <a:gd name="connsiteY216" fmla="*/ 1833548 h 2344739"/>
              <a:gd name="connsiteX217" fmla="*/ 293583 w 12193149"/>
              <a:gd name="connsiteY217" fmla="*/ 1812852 h 2344739"/>
              <a:gd name="connsiteX218" fmla="*/ 119529 w 12193149"/>
              <a:gd name="connsiteY218" fmla="*/ 1761047 h 2344739"/>
              <a:gd name="connsiteX219" fmla="*/ 16674 w 12193149"/>
              <a:gd name="connsiteY219" fmla="*/ 1758191 h 2344739"/>
              <a:gd name="connsiteX220" fmla="*/ 1150 w 12193149"/>
              <a:gd name="connsiteY220" fmla="*/ 1752722 h 2344739"/>
              <a:gd name="connsiteX221" fmla="*/ 1148 w 12193149"/>
              <a:gd name="connsiteY221" fmla="*/ 222213 h 2344739"/>
              <a:gd name="connsiteX222" fmla="*/ 1148 w 12193149"/>
              <a:gd name="connsiteY222"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38590 w 12193149"/>
              <a:gd name="connsiteY65" fmla="*/ 1869293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585655 w 12193149"/>
              <a:gd name="connsiteY63" fmla="*/ 1795542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219707 w 12193149"/>
              <a:gd name="connsiteY105" fmla="*/ 2156680 h 2344739"/>
              <a:gd name="connsiteX106" fmla="*/ 7202249 w 12193149"/>
              <a:gd name="connsiteY106" fmla="*/ 2161230 h 2344739"/>
              <a:gd name="connsiteX107" fmla="*/ 7198152 w 12193149"/>
              <a:gd name="connsiteY107" fmla="*/ 2166588 h 2344739"/>
              <a:gd name="connsiteX108" fmla="*/ 7171956 w 12193149"/>
              <a:gd name="connsiteY108" fmla="*/ 2171236 h 2344739"/>
              <a:gd name="connsiteX109" fmla="*/ 7098136 w 12193149"/>
              <a:gd name="connsiteY109" fmla="*/ 2183464 h 2344739"/>
              <a:gd name="connsiteX110" fmla="*/ 7019644 w 12193149"/>
              <a:gd name="connsiteY110" fmla="*/ 2183090 h 2344739"/>
              <a:gd name="connsiteX111" fmla="*/ 6905294 w 12193149"/>
              <a:gd name="connsiteY111" fmla="*/ 2212596 h 2344739"/>
              <a:gd name="connsiteX112" fmla="*/ 6709370 w 12193149"/>
              <a:gd name="connsiteY112" fmla="*/ 2240551 h 2344739"/>
              <a:gd name="connsiteX113" fmla="*/ 6550602 w 12193149"/>
              <a:gd name="connsiteY113" fmla="*/ 2269327 h 2344739"/>
              <a:gd name="connsiteX114" fmla="*/ 6318708 w 12193149"/>
              <a:gd name="connsiteY114" fmla="*/ 2316127 h 2344739"/>
              <a:gd name="connsiteX115" fmla="*/ 6169822 w 12193149"/>
              <a:gd name="connsiteY115" fmla="*/ 2318214 h 2344739"/>
              <a:gd name="connsiteX116" fmla="*/ 6074996 w 12193149"/>
              <a:gd name="connsiteY116" fmla="*/ 2338676 h 2344739"/>
              <a:gd name="connsiteX117" fmla="*/ 6069677 w 12193149"/>
              <a:gd name="connsiteY117" fmla="*/ 2337139 h 2344739"/>
              <a:gd name="connsiteX118" fmla="*/ 6049786 w 12193149"/>
              <a:gd name="connsiteY118" fmla="*/ 2337822 h 2344739"/>
              <a:gd name="connsiteX119" fmla="*/ 6042433 w 12193149"/>
              <a:gd name="connsiteY119" fmla="*/ 2329473 h 2344739"/>
              <a:gd name="connsiteX120" fmla="*/ 6011238 w 12193149"/>
              <a:gd name="connsiteY120" fmla="*/ 2324380 h 2344739"/>
              <a:gd name="connsiteX121" fmla="*/ 5958523 w 12193149"/>
              <a:gd name="connsiteY121" fmla="*/ 2328024 h 2344739"/>
              <a:gd name="connsiteX122" fmla="*/ 5760067 w 12193149"/>
              <a:gd name="connsiteY122" fmla="*/ 2343716 h 2344739"/>
              <a:gd name="connsiteX123" fmla="*/ 5628108 w 12193149"/>
              <a:gd name="connsiteY123" fmla="*/ 2344739 h 2344739"/>
              <a:gd name="connsiteX124" fmla="*/ 5472054 w 12193149"/>
              <a:gd name="connsiteY124" fmla="*/ 2330719 h 2344739"/>
              <a:gd name="connsiteX125" fmla="*/ 5433909 w 12193149"/>
              <a:gd name="connsiteY125" fmla="*/ 2319466 h 2344739"/>
              <a:gd name="connsiteX126" fmla="*/ 5382817 w 12193149"/>
              <a:gd name="connsiteY126" fmla="*/ 2301764 h 2344739"/>
              <a:gd name="connsiteX127" fmla="*/ 5262912 w 12193149"/>
              <a:gd name="connsiteY127" fmla="*/ 2281347 h 2344739"/>
              <a:gd name="connsiteX128" fmla="*/ 5224109 w 12193149"/>
              <a:gd name="connsiteY128" fmla="*/ 2270223 h 2344739"/>
              <a:gd name="connsiteX129" fmla="*/ 5175808 w 12193149"/>
              <a:gd name="connsiteY129" fmla="*/ 2267233 h 2344739"/>
              <a:gd name="connsiteX130" fmla="*/ 5157702 w 12193149"/>
              <a:gd name="connsiteY130" fmla="*/ 2260010 h 2344739"/>
              <a:gd name="connsiteX131" fmla="*/ 5143747 w 12193149"/>
              <a:gd name="connsiteY131" fmla="*/ 2256610 h 2344739"/>
              <a:gd name="connsiteX132" fmla="*/ 5140744 w 12193149"/>
              <a:gd name="connsiteY132" fmla="*/ 2254509 h 2344739"/>
              <a:gd name="connsiteX133" fmla="*/ 5122807 w 12193149"/>
              <a:gd name="connsiteY133" fmla="*/ 2243656 h 2344739"/>
              <a:gd name="connsiteX134" fmla="*/ 5066938 w 12193149"/>
              <a:gd name="connsiteY134" fmla="*/ 2250227 h 2344739"/>
              <a:gd name="connsiteX135" fmla="*/ 5012662 w 12193149"/>
              <a:gd name="connsiteY135" fmla="*/ 2233846 h 2344739"/>
              <a:gd name="connsiteX136" fmla="*/ 4841589 w 12193149"/>
              <a:gd name="connsiteY136" fmla="*/ 2209829 h 2344739"/>
              <a:gd name="connsiteX137" fmla="*/ 4763595 w 12193149"/>
              <a:gd name="connsiteY137" fmla="*/ 2182061 h 2344739"/>
              <a:gd name="connsiteX138" fmla="*/ 4724334 w 12193149"/>
              <a:gd name="connsiteY138" fmla="*/ 2173047 h 2344739"/>
              <a:gd name="connsiteX139" fmla="*/ 4722324 w 12193149"/>
              <a:gd name="connsiteY139" fmla="*/ 2172298 h 2344739"/>
              <a:gd name="connsiteX140" fmla="*/ 4723259 w 12193149"/>
              <a:gd name="connsiteY140" fmla="*/ 2172087 h 2344739"/>
              <a:gd name="connsiteX141" fmla="*/ 4718350 w 12193149"/>
              <a:gd name="connsiteY141" fmla="*/ 2170817 h 2344739"/>
              <a:gd name="connsiteX142" fmla="*/ 4722324 w 12193149"/>
              <a:gd name="connsiteY142" fmla="*/ 2172298 h 2344739"/>
              <a:gd name="connsiteX143" fmla="*/ 4716674 w 12193149"/>
              <a:gd name="connsiteY143" fmla="*/ 2173573 h 2344739"/>
              <a:gd name="connsiteX144" fmla="*/ 4516962 w 12193149"/>
              <a:gd name="connsiteY144" fmla="*/ 2163671 h 2344739"/>
              <a:gd name="connsiteX145" fmla="*/ 4429691 w 12193149"/>
              <a:gd name="connsiteY145" fmla="*/ 2153020 h 2344739"/>
              <a:gd name="connsiteX146" fmla="*/ 4364023 w 12193149"/>
              <a:gd name="connsiteY146" fmla="*/ 2151674 h 2344739"/>
              <a:gd name="connsiteX147" fmla="*/ 4318114 w 12193149"/>
              <a:gd name="connsiteY147" fmla="*/ 2158289 h 2344739"/>
              <a:gd name="connsiteX148" fmla="*/ 4316258 w 12193149"/>
              <a:gd name="connsiteY148" fmla="*/ 2156948 h 2344739"/>
              <a:gd name="connsiteX149" fmla="*/ 4296292 w 12193149"/>
              <a:gd name="connsiteY149" fmla="*/ 2155069 h 2344739"/>
              <a:gd name="connsiteX150" fmla="*/ 4291212 w 12193149"/>
              <a:gd name="connsiteY150" fmla="*/ 2157986 h 2344739"/>
              <a:gd name="connsiteX151" fmla="*/ 4277290 w 12193149"/>
              <a:gd name="connsiteY151" fmla="*/ 2157740 h 2344739"/>
              <a:gd name="connsiteX152" fmla="*/ 4249265 w 12193149"/>
              <a:gd name="connsiteY152" fmla="*/ 2160064 h 2344739"/>
              <a:gd name="connsiteX153" fmla="*/ 4203199 w 12193149"/>
              <a:gd name="connsiteY153" fmla="*/ 2157269 h 2344739"/>
              <a:gd name="connsiteX154" fmla="*/ 4202893 w 12193149"/>
              <a:gd name="connsiteY154" fmla="*/ 2156010 h 2344739"/>
              <a:gd name="connsiteX155" fmla="*/ 4192396 w 12193149"/>
              <a:gd name="connsiteY155" fmla="*/ 2150376 h 2344739"/>
              <a:gd name="connsiteX156" fmla="*/ 4143893 w 12193149"/>
              <a:gd name="connsiteY156" fmla="*/ 2134511 h 2344739"/>
              <a:gd name="connsiteX157" fmla="*/ 4084245 w 12193149"/>
              <a:gd name="connsiteY157" fmla="*/ 2107978 h 2344739"/>
              <a:gd name="connsiteX158" fmla="*/ 4075694 w 12193149"/>
              <a:gd name="connsiteY158" fmla="*/ 2107143 h 2344739"/>
              <a:gd name="connsiteX159" fmla="*/ 4075575 w 12193149"/>
              <a:gd name="connsiteY159" fmla="*/ 2106844 h 2344739"/>
              <a:gd name="connsiteX160" fmla="*/ 4066658 w 12193149"/>
              <a:gd name="connsiteY160" fmla="*/ 2105400 h 2344739"/>
              <a:gd name="connsiteX161" fmla="*/ 4060102 w 12193149"/>
              <a:gd name="connsiteY161" fmla="*/ 2105618 h 2344739"/>
              <a:gd name="connsiteX162" fmla="*/ 4043512 w 12193149"/>
              <a:gd name="connsiteY162" fmla="*/ 2103997 h 2344739"/>
              <a:gd name="connsiteX163" fmla="*/ 4038145 w 12193149"/>
              <a:gd name="connsiteY163" fmla="*/ 2101563 h 2344739"/>
              <a:gd name="connsiteX164" fmla="*/ 4036511 w 12193149"/>
              <a:gd name="connsiteY164" fmla="*/ 2097896 h 2344739"/>
              <a:gd name="connsiteX165" fmla="*/ 4034926 w 12193149"/>
              <a:gd name="connsiteY165" fmla="*/ 2098131 h 2344739"/>
              <a:gd name="connsiteX166" fmla="*/ 4005686 w 12193149"/>
              <a:gd name="connsiteY166" fmla="*/ 2085563 h 2344739"/>
              <a:gd name="connsiteX167" fmla="*/ 3937994 w 12193149"/>
              <a:gd name="connsiteY167" fmla="*/ 2068106 h 2344739"/>
              <a:gd name="connsiteX168" fmla="*/ 3898423 w 12193149"/>
              <a:gd name="connsiteY168" fmla="*/ 2062451 h 2344739"/>
              <a:gd name="connsiteX169" fmla="*/ 3790908 w 12193149"/>
              <a:gd name="connsiteY169" fmla="*/ 2042213 h 2344739"/>
              <a:gd name="connsiteX170" fmla="*/ 3683661 w 12193149"/>
              <a:gd name="connsiteY170" fmla="*/ 2018290 h 2344739"/>
              <a:gd name="connsiteX171" fmla="*/ 3611183 w 12193149"/>
              <a:gd name="connsiteY171" fmla="*/ 1986019 h 2344739"/>
              <a:gd name="connsiteX172" fmla="*/ 3605003 w 12193149"/>
              <a:gd name="connsiteY172" fmla="*/ 1987381 h 2344739"/>
              <a:gd name="connsiteX173" fmla="*/ 3595884 w 12193149"/>
              <a:gd name="connsiteY173" fmla="*/ 1987545 h 2344739"/>
              <a:gd name="connsiteX174" fmla="*/ 3595649 w 12193149"/>
              <a:gd name="connsiteY174" fmla="*/ 1987276 h 2344739"/>
              <a:gd name="connsiteX175" fmla="*/ 3587126 w 12193149"/>
              <a:gd name="connsiteY175" fmla="*/ 1987966 h 2344739"/>
              <a:gd name="connsiteX176" fmla="*/ 3537283 w 12193149"/>
              <a:gd name="connsiteY176" fmla="*/ 1978267 h 2344739"/>
              <a:gd name="connsiteX177" fmla="*/ 3474371 w 12193149"/>
              <a:gd name="connsiteY177" fmla="*/ 1974606 h 2344739"/>
              <a:gd name="connsiteX178" fmla="*/ 3401876 w 12193149"/>
              <a:gd name="connsiteY178" fmla="*/ 1962558 h 2344739"/>
              <a:gd name="connsiteX179" fmla="*/ 3365036 w 12193149"/>
              <a:gd name="connsiteY179" fmla="*/ 1979510 h 2344739"/>
              <a:gd name="connsiteX180" fmla="*/ 3345174 w 12193149"/>
              <a:gd name="connsiteY180" fmla="*/ 1981192 h 2344739"/>
              <a:gd name="connsiteX181" fmla="*/ 3342846 w 12193149"/>
              <a:gd name="connsiteY181" fmla="*/ 1980217 h 2344739"/>
              <a:gd name="connsiteX182" fmla="*/ 3263504 w 12193149"/>
              <a:gd name="connsiteY182" fmla="*/ 1986094 h 2344739"/>
              <a:gd name="connsiteX183" fmla="*/ 3143704 w 12193149"/>
              <a:gd name="connsiteY183" fmla="*/ 1993869 h 2344739"/>
              <a:gd name="connsiteX184" fmla="*/ 3031439 w 12193149"/>
              <a:gd name="connsiteY184" fmla="*/ 1996512 h 2344739"/>
              <a:gd name="connsiteX185" fmla="*/ 2782717 w 12193149"/>
              <a:gd name="connsiteY185" fmla="*/ 2018333 h 2344739"/>
              <a:gd name="connsiteX186" fmla="*/ 2647675 w 12193149"/>
              <a:gd name="connsiteY186" fmla="*/ 2028869 h 2344739"/>
              <a:gd name="connsiteX187" fmla="*/ 2569176 w 12193149"/>
              <a:gd name="connsiteY187" fmla="*/ 2002628 h 2344739"/>
              <a:gd name="connsiteX188" fmla="*/ 2444403 w 12193149"/>
              <a:gd name="connsiteY188" fmla="*/ 2016529 h 2344739"/>
              <a:gd name="connsiteX189" fmla="*/ 2316260 w 12193149"/>
              <a:gd name="connsiteY189" fmla="*/ 2024996 h 2344739"/>
              <a:gd name="connsiteX190" fmla="*/ 2209726 w 12193149"/>
              <a:gd name="connsiteY190" fmla="*/ 2019763 h 2344739"/>
              <a:gd name="connsiteX191" fmla="*/ 2095813 w 12193149"/>
              <a:gd name="connsiteY191" fmla="*/ 2003052 h 2344739"/>
              <a:gd name="connsiteX192" fmla="*/ 1998504 w 12193149"/>
              <a:gd name="connsiteY192" fmla="*/ 1995032 h 2344739"/>
              <a:gd name="connsiteX193" fmla="*/ 1929320 w 12193149"/>
              <a:gd name="connsiteY193" fmla="*/ 2016977 h 2344739"/>
              <a:gd name="connsiteX194" fmla="*/ 1922798 w 12193149"/>
              <a:gd name="connsiteY194" fmla="*/ 2012146 h 2344739"/>
              <a:gd name="connsiteX195" fmla="*/ 1874228 w 12193149"/>
              <a:gd name="connsiteY195" fmla="*/ 2013741 h 2344739"/>
              <a:gd name="connsiteX196" fmla="*/ 1787803 w 12193149"/>
              <a:gd name="connsiteY196" fmla="*/ 2041363 h 2344739"/>
              <a:gd name="connsiteX197" fmla="*/ 1739352 w 12193149"/>
              <a:gd name="connsiteY197" fmla="*/ 2036312 h 2344739"/>
              <a:gd name="connsiteX198" fmla="*/ 1676219 w 12193149"/>
              <a:gd name="connsiteY198" fmla="*/ 2019963 h 2344739"/>
              <a:gd name="connsiteX199" fmla="*/ 1609817 w 12193149"/>
              <a:gd name="connsiteY199" fmla="*/ 2013066 h 2344739"/>
              <a:gd name="connsiteX200" fmla="*/ 1497258 w 12193149"/>
              <a:gd name="connsiteY200" fmla="*/ 1987476 h 2344739"/>
              <a:gd name="connsiteX201" fmla="*/ 1151127 w 12193149"/>
              <a:gd name="connsiteY201" fmla="*/ 1938041 h 2344739"/>
              <a:gd name="connsiteX202" fmla="*/ 859417 w 12193149"/>
              <a:gd name="connsiteY202" fmla="*/ 1928608 h 2344739"/>
              <a:gd name="connsiteX203" fmla="*/ 838688 w 12193149"/>
              <a:gd name="connsiteY203" fmla="*/ 1929821 h 2344739"/>
              <a:gd name="connsiteX204" fmla="*/ 817957 w 12193149"/>
              <a:gd name="connsiteY204" fmla="*/ 1927857 h 2344739"/>
              <a:gd name="connsiteX205" fmla="*/ 812654 w 12193149"/>
              <a:gd name="connsiteY205" fmla="*/ 1930751 h 2344739"/>
              <a:gd name="connsiteX206" fmla="*/ 721195 w 12193149"/>
              <a:gd name="connsiteY206" fmla="*/ 1929661 h 2344739"/>
              <a:gd name="connsiteX207" fmla="*/ 720890 w 12193149"/>
              <a:gd name="connsiteY207" fmla="*/ 1928399 h 2344739"/>
              <a:gd name="connsiteX208" fmla="*/ 710023 w 12193149"/>
              <a:gd name="connsiteY208" fmla="*/ 1922722 h 2344739"/>
              <a:gd name="connsiteX209" fmla="*/ 597940 w 12193149"/>
              <a:gd name="connsiteY209" fmla="*/ 1879864 h 2344739"/>
              <a:gd name="connsiteX210" fmla="*/ 579683 w 12193149"/>
              <a:gd name="connsiteY210" fmla="*/ 1877212 h 2344739"/>
              <a:gd name="connsiteX211" fmla="*/ 572865 w 12193149"/>
              <a:gd name="connsiteY211" fmla="*/ 1877401 h 2344739"/>
              <a:gd name="connsiteX212" fmla="*/ 446247 w 12193149"/>
              <a:gd name="connsiteY212" fmla="*/ 1839371 h 2344739"/>
              <a:gd name="connsiteX213" fmla="*/ 405163 w 12193149"/>
              <a:gd name="connsiteY213" fmla="*/ 1833548 h 2344739"/>
              <a:gd name="connsiteX214" fmla="*/ 293583 w 12193149"/>
              <a:gd name="connsiteY214" fmla="*/ 1812852 h 2344739"/>
              <a:gd name="connsiteX215" fmla="*/ 119529 w 12193149"/>
              <a:gd name="connsiteY215" fmla="*/ 1761047 h 2344739"/>
              <a:gd name="connsiteX216" fmla="*/ 16674 w 12193149"/>
              <a:gd name="connsiteY216" fmla="*/ 1758191 h 2344739"/>
              <a:gd name="connsiteX217" fmla="*/ 1150 w 12193149"/>
              <a:gd name="connsiteY217" fmla="*/ 1752722 h 2344739"/>
              <a:gd name="connsiteX218" fmla="*/ 1148 w 12193149"/>
              <a:gd name="connsiteY218" fmla="*/ 222213 h 2344739"/>
              <a:gd name="connsiteX219" fmla="*/ 1148 w 12193149"/>
              <a:gd name="connsiteY219"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590693 w 12193149"/>
              <a:gd name="connsiteY23" fmla="*/ 963777 h 2344739"/>
              <a:gd name="connsiteX24" fmla="*/ 11506817 w 12193149"/>
              <a:gd name="connsiteY24" fmla="*/ 1033623 h 2344739"/>
              <a:gd name="connsiteX25" fmla="*/ 11280332 w 12193149"/>
              <a:gd name="connsiteY25" fmla="*/ 1223571 h 2344739"/>
              <a:gd name="connsiteX26" fmla="*/ 11228309 w 12193149"/>
              <a:gd name="connsiteY26" fmla="*/ 1276236 h 2344739"/>
              <a:gd name="connsiteX27" fmla="*/ 11218087 w 12193149"/>
              <a:gd name="connsiteY27" fmla="*/ 1275961 h 2344739"/>
              <a:gd name="connsiteX28" fmla="*/ 11217184 w 12193149"/>
              <a:gd name="connsiteY28" fmla="*/ 1275018 h 2344739"/>
              <a:gd name="connsiteX29" fmla="*/ 11188885 w 12193149"/>
              <a:gd name="connsiteY29" fmla="*/ 1292383 h 2344739"/>
              <a:gd name="connsiteX30" fmla="*/ 11184501 w 12193149"/>
              <a:gd name="connsiteY30" fmla="*/ 1292525 h 2344739"/>
              <a:gd name="connsiteX31" fmla="*/ 11166854 w 12193149"/>
              <a:gd name="connsiteY31" fmla="*/ 1306612 h 2344739"/>
              <a:gd name="connsiteX32" fmla="*/ 11157311 w 12193149"/>
              <a:gd name="connsiteY32" fmla="*/ 1312414 h 2344739"/>
              <a:gd name="connsiteX33" fmla="*/ 11155496 w 12193149"/>
              <a:gd name="connsiteY33" fmla="*/ 1317097 h 2344739"/>
              <a:gd name="connsiteX34" fmla="*/ 11140961 w 12193149"/>
              <a:gd name="connsiteY34" fmla="*/ 1324115 h 2344739"/>
              <a:gd name="connsiteX35" fmla="*/ 11138961 w 12193149"/>
              <a:gd name="connsiteY35" fmla="*/ 1323772 h 2344739"/>
              <a:gd name="connsiteX36" fmla="*/ 11128208 w 12193149"/>
              <a:gd name="connsiteY36" fmla="*/ 1333832 h 2344739"/>
              <a:gd name="connsiteX37" fmla="*/ 11120691 w 12193149"/>
              <a:gd name="connsiteY37" fmla="*/ 1347424 h 2344739"/>
              <a:gd name="connsiteX38" fmla="*/ 10894683 w 12193149"/>
              <a:gd name="connsiteY38" fmla="*/ 1473399 h 2344739"/>
              <a:gd name="connsiteX39" fmla="*/ 10773300 w 12193149"/>
              <a:gd name="connsiteY39" fmla="*/ 1523191 h 2344739"/>
              <a:gd name="connsiteX40" fmla="*/ 10627668 w 12193149"/>
              <a:gd name="connsiteY40" fmla="*/ 1559229 h 2344739"/>
              <a:gd name="connsiteX41" fmla="*/ 10581895 w 12193149"/>
              <a:gd name="connsiteY41" fmla="*/ 1568689 h 2344739"/>
              <a:gd name="connsiteX42" fmla="*/ 10547790 w 12193149"/>
              <a:gd name="connsiteY42" fmla="*/ 1598423 h 2344739"/>
              <a:gd name="connsiteX43" fmla="*/ 10529643 w 12193149"/>
              <a:gd name="connsiteY43" fmla="*/ 1596907 h 2344739"/>
              <a:gd name="connsiteX44" fmla="*/ 10526446 w 12193149"/>
              <a:gd name="connsiteY44" fmla="*/ 1596411 h 2344739"/>
              <a:gd name="connsiteX45" fmla="*/ 10515129 w 12193149"/>
              <a:gd name="connsiteY45" fmla="*/ 1599537 h 2344739"/>
              <a:gd name="connsiteX46" fmla="*/ 10491735 w 12193149"/>
              <a:gd name="connsiteY46" fmla="*/ 1594156 h 2344739"/>
              <a:gd name="connsiteX47" fmla="*/ 10471418 w 12193149"/>
              <a:gd name="connsiteY47" fmla="*/ 1601693 h 2344739"/>
              <a:gd name="connsiteX48" fmla="*/ 10377042 w 12193149"/>
              <a:gd name="connsiteY48" fmla="*/ 1644598 h 2344739"/>
              <a:gd name="connsiteX49" fmla="*/ 10319338 w 12193149"/>
              <a:gd name="connsiteY49" fmla="*/ 1666221 h 2344739"/>
              <a:gd name="connsiteX50" fmla="*/ 10295467 w 12193149"/>
              <a:gd name="connsiteY50" fmla="*/ 1668079 h 2344739"/>
              <a:gd name="connsiteX51" fmla="*/ 10263443 w 12193149"/>
              <a:gd name="connsiteY51" fmla="*/ 1674948 h 2344739"/>
              <a:gd name="connsiteX52" fmla="*/ 10205418 w 12193149"/>
              <a:gd name="connsiteY52" fmla="*/ 1682149 h 2344739"/>
              <a:gd name="connsiteX53" fmla="*/ 10177759 w 12193149"/>
              <a:gd name="connsiteY53" fmla="*/ 1692943 h 2344739"/>
              <a:gd name="connsiteX54" fmla="*/ 10165070 w 12193149"/>
              <a:gd name="connsiteY54" fmla="*/ 1693739 h 2344739"/>
              <a:gd name="connsiteX55" fmla="*/ 10156308 w 12193149"/>
              <a:gd name="connsiteY55" fmla="*/ 1707487 h 2344739"/>
              <a:gd name="connsiteX56" fmla="*/ 10118267 w 12193149"/>
              <a:gd name="connsiteY56" fmla="*/ 1731142 h 2344739"/>
              <a:gd name="connsiteX57" fmla="*/ 10083317 w 12193149"/>
              <a:gd name="connsiteY57" fmla="*/ 1743296 h 2344739"/>
              <a:gd name="connsiteX58" fmla="*/ 10040388 w 12193149"/>
              <a:gd name="connsiteY58" fmla="*/ 1741632 h 2344739"/>
              <a:gd name="connsiteX59" fmla="*/ 9961167 w 12193149"/>
              <a:gd name="connsiteY59" fmla="*/ 1757147 h 2344739"/>
              <a:gd name="connsiteX60" fmla="*/ 9848940 w 12193149"/>
              <a:gd name="connsiteY60" fmla="*/ 1763915 h 2344739"/>
              <a:gd name="connsiteX61" fmla="*/ 9729457 w 12193149"/>
              <a:gd name="connsiteY61" fmla="*/ 1784122 h 2344739"/>
              <a:gd name="connsiteX62" fmla="*/ 9613704 w 12193149"/>
              <a:gd name="connsiteY62" fmla="*/ 1812371 h 2344739"/>
              <a:gd name="connsiteX63" fmla="*/ 9338590 w 12193149"/>
              <a:gd name="connsiteY63" fmla="*/ 1869293 h 2344739"/>
              <a:gd name="connsiteX64" fmla="*/ 9232518 w 12193149"/>
              <a:gd name="connsiteY64" fmla="*/ 1893149 h 2344739"/>
              <a:gd name="connsiteX65" fmla="*/ 9156690 w 12193149"/>
              <a:gd name="connsiteY65" fmla="*/ 1903228 h 2344739"/>
              <a:gd name="connsiteX66" fmla="*/ 9054601 w 12193149"/>
              <a:gd name="connsiteY66" fmla="*/ 1910755 h 2344739"/>
              <a:gd name="connsiteX67" fmla="*/ 9006634 w 12193149"/>
              <a:gd name="connsiteY67" fmla="*/ 1914040 h 2344739"/>
              <a:gd name="connsiteX68" fmla="*/ 9006349 w 12193149"/>
              <a:gd name="connsiteY68" fmla="*/ 1913800 h 2344739"/>
              <a:gd name="connsiteX69" fmla="*/ 8997380 w 12193149"/>
              <a:gd name="connsiteY69" fmla="*/ 1915011 h 2344739"/>
              <a:gd name="connsiteX70" fmla="*/ 8991542 w 12193149"/>
              <a:gd name="connsiteY70" fmla="*/ 1917072 h 2344739"/>
              <a:gd name="connsiteX71" fmla="*/ 8975485 w 12193149"/>
              <a:gd name="connsiteY71" fmla="*/ 1920298 h 2344739"/>
              <a:gd name="connsiteX72" fmla="*/ 8969159 w 12193149"/>
              <a:gd name="connsiteY72" fmla="*/ 1919598 h 2344739"/>
              <a:gd name="connsiteX73" fmla="*/ 8964196 w 12193149"/>
              <a:gd name="connsiteY73" fmla="*/ 1917373 h 2344739"/>
              <a:gd name="connsiteX74" fmla="*/ 8930136 w 12193149"/>
              <a:gd name="connsiteY74" fmla="*/ 1914185 h 2344739"/>
              <a:gd name="connsiteX75" fmla="*/ 8753592 w 12193149"/>
              <a:gd name="connsiteY75" fmla="*/ 1933417 h 2344739"/>
              <a:gd name="connsiteX76" fmla="*/ 8708995 w 12193149"/>
              <a:gd name="connsiteY76" fmla="*/ 1935518 h 2344739"/>
              <a:gd name="connsiteX77" fmla="*/ 8597219 w 12193149"/>
              <a:gd name="connsiteY77" fmla="*/ 1944090 h 2344739"/>
              <a:gd name="connsiteX78" fmla="*/ 8526378 w 12193149"/>
              <a:gd name="connsiteY78" fmla="*/ 1929248 h 2344739"/>
              <a:gd name="connsiteX79" fmla="*/ 8512131 w 12193149"/>
              <a:gd name="connsiteY79" fmla="*/ 1935163 h 2344739"/>
              <a:gd name="connsiteX80" fmla="*/ 8507315 w 12193149"/>
              <a:gd name="connsiteY80" fmla="*/ 1938164 h 2344739"/>
              <a:gd name="connsiteX81" fmla="*/ 8499116 w 12193149"/>
              <a:gd name="connsiteY81" fmla="*/ 1940902 h 2344739"/>
              <a:gd name="connsiteX82" fmla="*/ 8498742 w 12193149"/>
              <a:gd name="connsiteY82" fmla="*/ 1940723 h 2344739"/>
              <a:gd name="connsiteX83" fmla="*/ 8491397 w 12193149"/>
              <a:gd name="connsiteY83" fmla="*/ 1943773 h 2344739"/>
              <a:gd name="connsiteX84" fmla="*/ 8368330 w 12193149"/>
              <a:gd name="connsiteY84" fmla="*/ 1957815 h 2344739"/>
              <a:gd name="connsiteX85" fmla="*/ 8354947 w 12193149"/>
              <a:gd name="connsiteY85" fmla="*/ 1958009 h 2344739"/>
              <a:gd name="connsiteX86" fmla="*/ 8321252 w 12193149"/>
              <a:gd name="connsiteY86" fmla="*/ 1974587 h 2344739"/>
              <a:gd name="connsiteX87" fmla="*/ 8315581 w 12193149"/>
              <a:gd name="connsiteY87" fmla="*/ 1974913 h 2344739"/>
              <a:gd name="connsiteX88" fmla="*/ 8296322 w 12193149"/>
              <a:gd name="connsiteY88" fmla="*/ 1988808 h 2344739"/>
              <a:gd name="connsiteX89" fmla="*/ 8285424 w 12193149"/>
              <a:gd name="connsiteY89" fmla="*/ 1994631 h 2344739"/>
              <a:gd name="connsiteX90" fmla="*/ 8284298 w 12193149"/>
              <a:gd name="connsiteY90" fmla="*/ 1999074 h 2344739"/>
              <a:gd name="connsiteX91" fmla="*/ 8267224 w 12193149"/>
              <a:gd name="connsiteY91" fmla="*/ 2006249 h 2344739"/>
              <a:gd name="connsiteX92" fmla="*/ 8264525 w 12193149"/>
              <a:gd name="connsiteY92" fmla="*/ 2006019 h 2344739"/>
              <a:gd name="connsiteX93" fmla="*/ 8253181 w 12193149"/>
              <a:gd name="connsiteY93" fmla="*/ 2015862 h 2344739"/>
              <a:gd name="connsiteX94" fmla="*/ 8246982 w 12193149"/>
              <a:gd name="connsiteY94" fmla="*/ 2028854 h 2344739"/>
              <a:gd name="connsiteX95" fmla="*/ 8091420 w 12193149"/>
              <a:gd name="connsiteY95" fmla="*/ 2075015 h 2344739"/>
              <a:gd name="connsiteX96" fmla="*/ 7906555 w 12193149"/>
              <a:gd name="connsiteY96" fmla="*/ 2116988 h 2344739"/>
              <a:gd name="connsiteX97" fmla="*/ 7719893 w 12193149"/>
              <a:gd name="connsiteY97" fmla="*/ 2142703 h 2344739"/>
              <a:gd name="connsiteX98" fmla="*/ 7615495 w 12193149"/>
              <a:gd name="connsiteY98" fmla="*/ 2139232 h 2344739"/>
              <a:gd name="connsiteX99" fmla="*/ 7528691 w 12193149"/>
              <a:gd name="connsiteY99" fmla="*/ 2145060 h 2344739"/>
              <a:gd name="connsiteX100" fmla="*/ 7520719 w 12193149"/>
              <a:gd name="connsiteY100" fmla="*/ 2147613 h 2344739"/>
              <a:gd name="connsiteX101" fmla="*/ 7508559 w 12193149"/>
              <a:gd name="connsiteY101" fmla="*/ 2148948 h 2344739"/>
              <a:gd name="connsiteX102" fmla="*/ 7508188 w 12193149"/>
              <a:gd name="connsiteY102" fmla="*/ 2148621 h 2344739"/>
              <a:gd name="connsiteX103" fmla="*/ 7496943 w 12193149"/>
              <a:gd name="connsiteY103" fmla="*/ 2150573 h 2344739"/>
              <a:gd name="connsiteX104" fmla="*/ 7219707 w 12193149"/>
              <a:gd name="connsiteY104" fmla="*/ 2156680 h 2344739"/>
              <a:gd name="connsiteX105" fmla="*/ 7202249 w 12193149"/>
              <a:gd name="connsiteY105" fmla="*/ 2161230 h 2344739"/>
              <a:gd name="connsiteX106" fmla="*/ 7198152 w 12193149"/>
              <a:gd name="connsiteY106" fmla="*/ 2166588 h 2344739"/>
              <a:gd name="connsiteX107" fmla="*/ 7171956 w 12193149"/>
              <a:gd name="connsiteY107" fmla="*/ 2171236 h 2344739"/>
              <a:gd name="connsiteX108" fmla="*/ 7098136 w 12193149"/>
              <a:gd name="connsiteY108" fmla="*/ 2183464 h 2344739"/>
              <a:gd name="connsiteX109" fmla="*/ 7019644 w 12193149"/>
              <a:gd name="connsiteY109" fmla="*/ 2183090 h 2344739"/>
              <a:gd name="connsiteX110" fmla="*/ 6905294 w 12193149"/>
              <a:gd name="connsiteY110" fmla="*/ 2212596 h 2344739"/>
              <a:gd name="connsiteX111" fmla="*/ 6709370 w 12193149"/>
              <a:gd name="connsiteY111" fmla="*/ 2240551 h 2344739"/>
              <a:gd name="connsiteX112" fmla="*/ 6550602 w 12193149"/>
              <a:gd name="connsiteY112" fmla="*/ 2269327 h 2344739"/>
              <a:gd name="connsiteX113" fmla="*/ 6318708 w 12193149"/>
              <a:gd name="connsiteY113" fmla="*/ 2316127 h 2344739"/>
              <a:gd name="connsiteX114" fmla="*/ 6169822 w 12193149"/>
              <a:gd name="connsiteY114" fmla="*/ 2318214 h 2344739"/>
              <a:gd name="connsiteX115" fmla="*/ 6074996 w 12193149"/>
              <a:gd name="connsiteY115" fmla="*/ 2338676 h 2344739"/>
              <a:gd name="connsiteX116" fmla="*/ 6069677 w 12193149"/>
              <a:gd name="connsiteY116" fmla="*/ 2337139 h 2344739"/>
              <a:gd name="connsiteX117" fmla="*/ 6049786 w 12193149"/>
              <a:gd name="connsiteY117" fmla="*/ 2337822 h 2344739"/>
              <a:gd name="connsiteX118" fmla="*/ 6042433 w 12193149"/>
              <a:gd name="connsiteY118" fmla="*/ 2329473 h 2344739"/>
              <a:gd name="connsiteX119" fmla="*/ 6011238 w 12193149"/>
              <a:gd name="connsiteY119" fmla="*/ 2324380 h 2344739"/>
              <a:gd name="connsiteX120" fmla="*/ 5958523 w 12193149"/>
              <a:gd name="connsiteY120" fmla="*/ 2328024 h 2344739"/>
              <a:gd name="connsiteX121" fmla="*/ 5760067 w 12193149"/>
              <a:gd name="connsiteY121" fmla="*/ 2343716 h 2344739"/>
              <a:gd name="connsiteX122" fmla="*/ 5628108 w 12193149"/>
              <a:gd name="connsiteY122" fmla="*/ 2344739 h 2344739"/>
              <a:gd name="connsiteX123" fmla="*/ 5472054 w 12193149"/>
              <a:gd name="connsiteY123" fmla="*/ 2330719 h 2344739"/>
              <a:gd name="connsiteX124" fmla="*/ 5433909 w 12193149"/>
              <a:gd name="connsiteY124" fmla="*/ 2319466 h 2344739"/>
              <a:gd name="connsiteX125" fmla="*/ 5382817 w 12193149"/>
              <a:gd name="connsiteY125" fmla="*/ 2301764 h 2344739"/>
              <a:gd name="connsiteX126" fmla="*/ 5262912 w 12193149"/>
              <a:gd name="connsiteY126" fmla="*/ 2281347 h 2344739"/>
              <a:gd name="connsiteX127" fmla="*/ 5224109 w 12193149"/>
              <a:gd name="connsiteY127" fmla="*/ 2270223 h 2344739"/>
              <a:gd name="connsiteX128" fmla="*/ 5175808 w 12193149"/>
              <a:gd name="connsiteY128" fmla="*/ 2267233 h 2344739"/>
              <a:gd name="connsiteX129" fmla="*/ 5157702 w 12193149"/>
              <a:gd name="connsiteY129" fmla="*/ 2260010 h 2344739"/>
              <a:gd name="connsiteX130" fmla="*/ 5143747 w 12193149"/>
              <a:gd name="connsiteY130" fmla="*/ 2256610 h 2344739"/>
              <a:gd name="connsiteX131" fmla="*/ 5140744 w 12193149"/>
              <a:gd name="connsiteY131" fmla="*/ 2254509 h 2344739"/>
              <a:gd name="connsiteX132" fmla="*/ 5122807 w 12193149"/>
              <a:gd name="connsiteY132" fmla="*/ 2243656 h 2344739"/>
              <a:gd name="connsiteX133" fmla="*/ 5066938 w 12193149"/>
              <a:gd name="connsiteY133" fmla="*/ 2250227 h 2344739"/>
              <a:gd name="connsiteX134" fmla="*/ 5012662 w 12193149"/>
              <a:gd name="connsiteY134" fmla="*/ 2233846 h 2344739"/>
              <a:gd name="connsiteX135" fmla="*/ 4841589 w 12193149"/>
              <a:gd name="connsiteY135" fmla="*/ 2209829 h 2344739"/>
              <a:gd name="connsiteX136" fmla="*/ 4763595 w 12193149"/>
              <a:gd name="connsiteY136" fmla="*/ 2182061 h 2344739"/>
              <a:gd name="connsiteX137" fmla="*/ 4724334 w 12193149"/>
              <a:gd name="connsiteY137" fmla="*/ 2173047 h 2344739"/>
              <a:gd name="connsiteX138" fmla="*/ 4722324 w 12193149"/>
              <a:gd name="connsiteY138" fmla="*/ 2172298 h 2344739"/>
              <a:gd name="connsiteX139" fmla="*/ 4723259 w 12193149"/>
              <a:gd name="connsiteY139" fmla="*/ 2172087 h 2344739"/>
              <a:gd name="connsiteX140" fmla="*/ 4718350 w 12193149"/>
              <a:gd name="connsiteY140" fmla="*/ 2170817 h 2344739"/>
              <a:gd name="connsiteX141" fmla="*/ 4722324 w 12193149"/>
              <a:gd name="connsiteY141" fmla="*/ 2172298 h 2344739"/>
              <a:gd name="connsiteX142" fmla="*/ 4716674 w 12193149"/>
              <a:gd name="connsiteY142" fmla="*/ 2173573 h 2344739"/>
              <a:gd name="connsiteX143" fmla="*/ 4516962 w 12193149"/>
              <a:gd name="connsiteY143" fmla="*/ 2163671 h 2344739"/>
              <a:gd name="connsiteX144" fmla="*/ 4429691 w 12193149"/>
              <a:gd name="connsiteY144" fmla="*/ 2153020 h 2344739"/>
              <a:gd name="connsiteX145" fmla="*/ 4364023 w 12193149"/>
              <a:gd name="connsiteY145" fmla="*/ 2151674 h 2344739"/>
              <a:gd name="connsiteX146" fmla="*/ 4318114 w 12193149"/>
              <a:gd name="connsiteY146" fmla="*/ 2158289 h 2344739"/>
              <a:gd name="connsiteX147" fmla="*/ 4316258 w 12193149"/>
              <a:gd name="connsiteY147" fmla="*/ 2156948 h 2344739"/>
              <a:gd name="connsiteX148" fmla="*/ 4296292 w 12193149"/>
              <a:gd name="connsiteY148" fmla="*/ 2155069 h 2344739"/>
              <a:gd name="connsiteX149" fmla="*/ 4291212 w 12193149"/>
              <a:gd name="connsiteY149" fmla="*/ 2157986 h 2344739"/>
              <a:gd name="connsiteX150" fmla="*/ 4277290 w 12193149"/>
              <a:gd name="connsiteY150" fmla="*/ 2157740 h 2344739"/>
              <a:gd name="connsiteX151" fmla="*/ 4249265 w 12193149"/>
              <a:gd name="connsiteY151" fmla="*/ 2160064 h 2344739"/>
              <a:gd name="connsiteX152" fmla="*/ 4203199 w 12193149"/>
              <a:gd name="connsiteY152" fmla="*/ 2157269 h 2344739"/>
              <a:gd name="connsiteX153" fmla="*/ 4202893 w 12193149"/>
              <a:gd name="connsiteY153" fmla="*/ 2156010 h 2344739"/>
              <a:gd name="connsiteX154" fmla="*/ 4192396 w 12193149"/>
              <a:gd name="connsiteY154" fmla="*/ 2150376 h 2344739"/>
              <a:gd name="connsiteX155" fmla="*/ 4143893 w 12193149"/>
              <a:gd name="connsiteY155" fmla="*/ 2134511 h 2344739"/>
              <a:gd name="connsiteX156" fmla="*/ 4084245 w 12193149"/>
              <a:gd name="connsiteY156" fmla="*/ 2107978 h 2344739"/>
              <a:gd name="connsiteX157" fmla="*/ 4075694 w 12193149"/>
              <a:gd name="connsiteY157" fmla="*/ 2107143 h 2344739"/>
              <a:gd name="connsiteX158" fmla="*/ 4075575 w 12193149"/>
              <a:gd name="connsiteY158" fmla="*/ 2106844 h 2344739"/>
              <a:gd name="connsiteX159" fmla="*/ 4066658 w 12193149"/>
              <a:gd name="connsiteY159" fmla="*/ 2105400 h 2344739"/>
              <a:gd name="connsiteX160" fmla="*/ 4060102 w 12193149"/>
              <a:gd name="connsiteY160" fmla="*/ 2105618 h 2344739"/>
              <a:gd name="connsiteX161" fmla="*/ 4043512 w 12193149"/>
              <a:gd name="connsiteY161" fmla="*/ 2103997 h 2344739"/>
              <a:gd name="connsiteX162" fmla="*/ 4038145 w 12193149"/>
              <a:gd name="connsiteY162" fmla="*/ 2101563 h 2344739"/>
              <a:gd name="connsiteX163" fmla="*/ 4036511 w 12193149"/>
              <a:gd name="connsiteY163" fmla="*/ 2097896 h 2344739"/>
              <a:gd name="connsiteX164" fmla="*/ 4034926 w 12193149"/>
              <a:gd name="connsiteY164" fmla="*/ 2098131 h 2344739"/>
              <a:gd name="connsiteX165" fmla="*/ 4005686 w 12193149"/>
              <a:gd name="connsiteY165" fmla="*/ 2085563 h 2344739"/>
              <a:gd name="connsiteX166" fmla="*/ 3937994 w 12193149"/>
              <a:gd name="connsiteY166" fmla="*/ 2068106 h 2344739"/>
              <a:gd name="connsiteX167" fmla="*/ 3898423 w 12193149"/>
              <a:gd name="connsiteY167" fmla="*/ 2062451 h 2344739"/>
              <a:gd name="connsiteX168" fmla="*/ 3790908 w 12193149"/>
              <a:gd name="connsiteY168" fmla="*/ 2042213 h 2344739"/>
              <a:gd name="connsiteX169" fmla="*/ 3683661 w 12193149"/>
              <a:gd name="connsiteY169" fmla="*/ 2018290 h 2344739"/>
              <a:gd name="connsiteX170" fmla="*/ 3611183 w 12193149"/>
              <a:gd name="connsiteY170" fmla="*/ 1986019 h 2344739"/>
              <a:gd name="connsiteX171" fmla="*/ 3605003 w 12193149"/>
              <a:gd name="connsiteY171" fmla="*/ 1987381 h 2344739"/>
              <a:gd name="connsiteX172" fmla="*/ 3595884 w 12193149"/>
              <a:gd name="connsiteY172" fmla="*/ 1987545 h 2344739"/>
              <a:gd name="connsiteX173" fmla="*/ 3595649 w 12193149"/>
              <a:gd name="connsiteY173" fmla="*/ 1987276 h 2344739"/>
              <a:gd name="connsiteX174" fmla="*/ 3587126 w 12193149"/>
              <a:gd name="connsiteY174" fmla="*/ 1987966 h 2344739"/>
              <a:gd name="connsiteX175" fmla="*/ 3537283 w 12193149"/>
              <a:gd name="connsiteY175" fmla="*/ 1978267 h 2344739"/>
              <a:gd name="connsiteX176" fmla="*/ 3474371 w 12193149"/>
              <a:gd name="connsiteY176" fmla="*/ 1974606 h 2344739"/>
              <a:gd name="connsiteX177" fmla="*/ 3401876 w 12193149"/>
              <a:gd name="connsiteY177" fmla="*/ 1962558 h 2344739"/>
              <a:gd name="connsiteX178" fmla="*/ 3365036 w 12193149"/>
              <a:gd name="connsiteY178" fmla="*/ 1979510 h 2344739"/>
              <a:gd name="connsiteX179" fmla="*/ 3345174 w 12193149"/>
              <a:gd name="connsiteY179" fmla="*/ 1981192 h 2344739"/>
              <a:gd name="connsiteX180" fmla="*/ 3342846 w 12193149"/>
              <a:gd name="connsiteY180" fmla="*/ 1980217 h 2344739"/>
              <a:gd name="connsiteX181" fmla="*/ 3263504 w 12193149"/>
              <a:gd name="connsiteY181" fmla="*/ 1986094 h 2344739"/>
              <a:gd name="connsiteX182" fmla="*/ 3143704 w 12193149"/>
              <a:gd name="connsiteY182" fmla="*/ 1993869 h 2344739"/>
              <a:gd name="connsiteX183" fmla="*/ 3031439 w 12193149"/>
              <a:gd name="connsiteY183" fmla="*/ 1996512 h 2344739"/>
              <a:gd name="connsiteX184" fmla="*/ 2782717 w 12193149"/>
              <a:gd name="connsiteY184" fmla="*/ 2018333 h 2344739"/>
              <a:gd name="connsiteX185" fmla="*/ 2647675 w 12193149"/>
              <a:gd name="connsiteY185" fmla="*/ 2028869 h 2344739"/>
              <a:gd name="connsiteX186" fmla="*/ 2569176 w 12193149"/>
              <a:gd name="connsiteY186" fmla="*/ 2002628 h 2344739"/>
              <a:gd name="connsiteX187" fmla="*/ 2444403 w 12193149"/>
              <a:gd name="connsiteY187" fmla="*/ 2016529 h 2344739"/>
              <a:gd name="connsiteX188" fmla="*/ 2316260 w 12193149"/>
              <a:gd name="connsiteY188" fmla="*/ 2024996 h 2344739"/>
              <a:gd name="connsiteX189" fmla="*/ 2209726 w 12193149"/>
              <a:gd name="connsiteY189" fmla="*/ 2019763 h 2344739"/>
              <a:gd name="connsiteX190" fmla="*/ 2095813 w 12193149"/>
              <a:gd name="connsiteY190" fmla="*/ 2003052 h 2344739"/>
              <a:gd name="connsiteX191" fmla="*/ 1998504 w 12193149"/>
              <a:gd name="connsiteY191" fmla="*/ 1995032 h 2344739"/>
              <a:gd name="connsiteX192" fmla="*/ 1929320 w 12193149"/>
              <a:gd name="connsiteY192" fmla="*/ 2016977 h 2344739"/>
              <a:gd name="connsiteX193" fmla="*/ 1922798 w 12193149"/>
              <a:gd name="connsiteY193" fmla="*/ 2012146 h 2344739"/>
              <a:gd name="connsiteX194" fmla="*/ 1874228 w 12193149"/>
              <a:gd name="connsiteY194" fmla="*/ 2013741 h 2344739"/>
              <a:gd name="connsiteX195" fmla="*/ 1787803 w 12193149"/>
              <a:gd name="connsiteY195" fmla="*/ 2041363 h 2344739"/>
              <a:gd name="connsiteX196" fmla="*/ 1739352 w 12193149"/>
              <a:gd name="connsiteY196" fmla="*/ 2036312 h 2344739"/>
              <a:gd name="connsiteX197" fmla="*/ 1676219 w 12193149"/>
              <a:gd name="connsiteY197" fmla="*/ 2019963 h 2344739"/>
              <a:gd name="connsiteX198" fmla="*/ 1609817 w 12193149"/>
              <a:gd name="connsiteY198" fmla="*/ 2013066 h 2344739"/>
              <a:gd name="connsiteX199" fmla="*/ 1497258 w 12193149"/>
              <a:gd name="connsiteY199" fmla="*/ 1987476 h 2344739"/>
              <a:gd name="connsiteX200" fmla="*/ 1151127 w 12193149"/>
              <a:gd name="connsiteY200" fmla="*/ 1938041 h 2344739"/>
              <a:gd name="connsiteX201" fmla="*/ 859417 w 12193149"/>
              <a:gd name="connsiteY201" fmla="*/ 1928608 h 2344739"/>
              <a:gd name="connsiteX202" fmla="*/ 838688 w 12193149"/>
              <a:gd name="connsiteY202" fmla="*/ 1929821 h 2344739"/>
              <a:gd name="connsiteX203" fmla="*/ 817957 w 12193149"/>
              <a:gd name="connsiteY203" fmla="*/ 1927857 h 2344739"/>
              <a:gd name="connsiteX204" fmla="*/ 812654 w 12193149"/>
              <a:gd name="connsiteY204" fmla="*/ 1930751 h 2344739"/>
              <a:gd name="connsiteX205" fmla="*/ 721195 w 12193149"/>
              <a:gd name="connsiteY205" fmla="*/ 1929661 h 2344739"/>
              <a:gd name="connsiteX206" fmla="*/ 720890 w 12193149"/>
              <a:gd name="connsiteY206" fmla="*/ 1928399 h 2344739"/>
              <a:gd name="connsiteX207" fmla="*/ 710023 w 12193149"/>
              <a:gd name="connsiteY207" fmla="*/ 1922722 h 2344739"/>
              <a:gd name="connsiteX208" fmla="*/ 597940 w 12193149"/>
              <a:gd name="connsiteY208" fmla="*/ 1879864 h 2344739"/>
              <a:gd name="connsiteX209" fmla="*/ 579683 w 12193149"/>
              <a:gd name="connsiteY209" fmla="*/ 1877212 h 2344739"/>
              <a:gd name="connsiteX210" fmla="*/ 572865 w 12193149"/>
              <a:gd name="connsiteY210" fmla="*/ 1877401 h 2344739"/>
              <a:gd name="connsiteX211" fmla="*/ 446247 w 12193149"/>
              <a:gd name="connsiteY211" fmla="*/ 1839371 h 2344739"/>
              <a:gd name="connsiteX212" fmla="*/ 405163 w 12193149"/>
              <a:gd name="connsiteY212" fmla="*/ 1833548 h 2344739"/>
              <a:gd name="connsiteX213" fmla="*/ 293583 w 12193149"/>
              <a:gd name="connsiteY213" fmla="*/ 1812852 h 2344739"/>
              <a:gd name="connsiteX214" fmla="*/ 119529 w 12193149"/>
              <a:gd name="connsiteY214" fmla="*/ 1761047 h 2344739"/>
              <a:gd name="connsiteX215" fmla="*/ 16674 w 12193149"/>
              <a:gd name="connsiteY215" fmla="*/ 1758191 h 2344739"/>
              <a:gd name="connsiteX216" fmla="*/ 1150 w 12193149"/>
              <a:gd name="connsiteY216" fmla="*/ 1752722 h 2344739"/>
              <a:gd name="connsiteX217" fmla="*/ 1148 w 12193149"/>
              <a:gd name="connsiteY217" fmla="*/ 222213 h 2344739"/>
              <a:gd name="connsiteX218" fmla="*/ 1148 w 12193149"/>
              <a:gd name="connsiteY218"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9 w 12193149"/>
              <a:gd name="connsiteY3" fmla="*/ 579739 h 2344739"/>
              <a:gd name="connsiteX4" fmla="*/ 12185986 w 12193149"/>
              <a:gd name="connsiteY4" fmla="*/ 584189 h 2344739"/>
              <a:gd name="connsiteX5" fmla="*/ 12156363 w 12193149"/>
              <a:gd name="connsiteY5" fmla="*/ 597366 h 2344739"/>
              <a:gd name="connsiteX6" fmla="*/ 12139215 w 12193149"/>
              <a:gd name="connsiteY6" fmla="*/ 623179 h 2344739"/>
              <a:gd name="connsiteX7" fmla="*/ 12126327 w 12193149"/>
              <a:gd name="connsiteY7" fmla="*/ 624690 h 2344739"/>
              <a:gd name="connsiteX8" fmla="*/ 12124007 w 12193149"/>
              <a:gd name="connsiteY8" fmla="*/ 624794 h 2344739"/>
              <a:gd name="connsiteX9" fmla="*/ 12116854 w 12193149"/>
              <a:gd name="connsiteY9" fmla="*/ 628608 h 2344739"/>
              <a:gd name="connsiteX10" fmla="*/ 12099497 w 12193149"/>
              <a:gd name="connsiteY10" fmla="*/ 628139 h 2344739"/>
              <a:gd name="connsiteX11" fmla="*/ 12087073 w 12193149"/>
              <a:gd name="connsiteY11" fmla="*/ 636341 h 2344739"/>
              <a:gd name="connsiteX12" fmla="*/ 12031073 w 12193149"/>
              <a:gd name="connsiteY12" fmla="*/ 680009 h 2344739"/>
              <a:gd name="connsiteX13" fmla="*/ 11995833 w 12193149"/>
              <a:gd name="connsiteY13" fmla="*/ 703458 h 2344739"/>
              <a:gd name="connsiteX14" fmla="*/ 11979717 w 12193149"/>
              <a:gd name="connsiteY14" fmla="*/ 708161 h 2344739"/>
              <a:gd name="connsiteX15" fmla="*/ 11959046 w 12193149"/>
              <a:gd name="connsiteY15" fmla="*/ 717558 h 2344739"/>
              <a:gd name="connsiteX16" fmla="*/ 11920454 w 12193149"/>
              <a:gd name="connsiteY16" fmla="*/ 730883 h 2344739"/>
              <a:gd name="connsiteX17" fmla="*/ 11903656 w 12193149"/>
              <a:gd name="connsiteY17" fmla="*/ 742426 h 2344739"/>
              <a:gd name="connsiteX18" fmla="*/ 11895048 w 12193149"/>
              <a:gd name="connsiteY18" fmla="*/ 744791 h 2344739"/>
              <a:gd name="connsiteX19" fmla="*/ 11891968 w 12193149"/>
              <a:gd name="connsiteY19" fmla="*/ 755729 h 2344739"/>
              <a:gd name="connsiteX20" fmla="*/ 11870776 w 12193149"/>
              <a:gd name="connsiteY20" fmla="*/ 777816 h 2344739"/>
              <a:gd name="connsiteX21" fmla="*/ 11813376 w 12193149"/>
              <a:gd name="connsiteY21" fmla="*/ 797659 h 2344739"/>
              <a:gd name="connsiteX22" fmla="*/ 11590693 w 12193149"/>
              <a:gd name="connsiteY22" fmla="*/ 963777 h 2344739"/>
              <a:gd name="connsiteX23" fmla="*/ 11506817 w 12193149"/>
              <a:gd name="connsiteY23" fmla="*/ 1033623 h 2344739"/>
              <a:gd name="connsiteX24" fmla="*/ 11280332 w 12193149"/>
              <a:gd name="connsiteY24" fmla="*/ 1223571 h 2344739"/>
              <a:gd name="connsiteX25" fmla="*/ 11228309 w 12193149"/>
              <a:gd name="connsiteY25" fmla="*/ 1276236 h 2344739"/>
              <a:gd name="connsiteX26" fmla="*/ 11218087 w 12193149"/>
              <a:gd name="connsiteY26" fmla="*/ 1275961 h 2344739"/>
              <a:gd name="connsiteX27" fmla="*/ 11217184 w 12193149"/>
              <a:gd name="connsiteY27" fmla="*/ 1275018 h 2344739"/>
              <a:gd name="connsiteX28" fmla="*/ 11188885 w 12193149"/>
              <a:gd name="connsiteY28" fmla="*/ 1292383 h 2344739"/>
              <a:gd name="connsiteX29" fmla="*/ 11184501 w 12193149"/>
              <a:gd name="connsiteY29" fmla="*/ 1292525 h 2344739"/>
              <a:gd name="connsiteX30" fmla="*/ 11166854 w 12193149"/>
              <a:gd name="connsiteY30" fmla="*/ 1306612 h 2344739"/>
              <a:gd name="connsiteX31" fmla="*/ 11157311 w 12193149"/>
              <a:gd name="connsiteY31" fmla="*/ 1312414 h 2344739"/>
              <a:gd name="connsiteX32" fmla="*/ 11155496 w 12193149"/>
              <a:gd name="connsiteY32" fmla="*/ 1317097 h 2344739"/>
              <a:gd name="connsiteX33" fmla="*/ 11140961 w 12193149"/>
              <a:gd name="connsiteY33" fmla="*/ 1324115 h 2344739"/>
              <a:gd name="connsiteX34" fmla="*/ 11138961 w 12193149"/>
              <a:gd name="connsiteY34" fmla="*/ 1323772 h 2344739"/>
              <a:gd name="connsiteX35" fmla="*/ 11128208 w 12193149"/>
              <a:gd name="connsiteY35" fmla="*/ 1333832 h 2344739"/>
              <a:gd name="connsiteX36" fmla="*/ 11120691 w 12193149"/>
              <a:gd name="connsiteY36" fmla="*/ 1347424 h 2344739"/>
              <a:gd name="connsiteX37" fmla="*/ 10894683 w 12193149"/>
              <a:gd name="connsiteY37" fmla="*/ 1473399 h 2344739"/>
              <a:gd name="connsiteX38" fmla="*/ 10773300 w 12193149"/>
              <a:gd name="connsiteY38" fmla="*/ 1523191 h 2344739"/>
              <a:gd name="connsiteX39" fmla="*/ 10627668 w 12193149"/>
              <a:gd name="connsiteY39" fmla="*/ 1559229 h 2344739"/>
              <a:gd name="connsiteX40" fmla="*/ 10581895 w 12193149"/>
              <a:gd name="connsiteY40" fmla="*/ 1568689 h 2344739"/>
              <a:gd name="connsiteX41" fmla="*/ 10547790 w 12193149"/>
              <a:gd name="connsiteY41" fmla="*/ 1598423 h 2344739"/>
              <a:gd name="connsiteX42" fmla="*/ 10529643 w 12193149"/>
              <a:gd name="connsiteY42" fmla="*/ 1596907 h 2344739"/>
              <a:gd name="connsiteX43" fmla="*/ 10526446 w 12193149"/>
              <a:gd name="connsiteY43" fmla="*/ 1596411 h 2344739"/>
              <a:gd name="connsiteX44" fmla="*/ 10515129 w 12193149"/>
              <a:gd name="connsiteY44" fmla="*/ 1599537 h 2344739"/>
              <a:gd name="connsiteX45" fmla="*/ 10491735 w 12193149"/>
              <a:gd name="connsiteY45" fmla="*/ 1594156 h 2344739"/>
              <a:gd name="connsiteX46" fmla="*/ 10471418 w 12193149"/>
              <a:gd name="connsiteY46" fmla="*/ 1601693 h 2344739"/>
              <a:gd name="connsiteX47" fmla="*/ 10377042 w 12193149"/>
              <a:gd name="connsiteY47" fmla="*/ 1644598 h 2344739"/>
              <a:gd name="connsiteX48" fmla="*/ 10319338 w 12193149"/>
              <a:gd name="connsiteY48" fmla="*/ 1666221 h 2344739"/>
              <a:gd name="connsiteX49" fmla="*/ 10295467 w 12193149"/>
              <a:gd name="connsiteY49" fmla="*/ 1668079 h 2344739"/>
              <a:gd name="connsiteX50" fmla="*/ 10263443 w 12193149"/>
              <a:gd name="connsiteY50" fmla="*/ 1674948 h 2344739"/>
              <a:gd name="connsiteX51" fmla="*/ 10205418 w 12193149"/>
              <a:gd name="connsiteY51" fmla="*/ 1682149 h 2344739"/>
              <a:gd name="connsiteX52" fmla="*/ 10177759 w 12193149"/>
              <a:gd name="connsiteY52" fmla="*/ 1692943 h 2344739"/>
              <a:gd name="connsiteX53" fmla="*/ 10165070 w 12193149"/>
              <a:gd name="connsiteY53" fmla="*/ 1693739 h 2344739"/>
              <a:gd name="connsiteX54" fmla="*/ 10156308 w 12193149"/>
              <a:gd name="connsiteY54" fmla="*/ 1707487 h 2344739"/>
              <a:gd name="connsiteX55" fmla="*/ 10118267 w 12193149"/>
              <a:gd name="connsiteY55" fmla="*/ 1731142 h 2344739"/>
              <a:gd name="connsiteX56" fmla="*/ 10083317 w 12193149"/>
              <a:gd name="connsiteY56" fmla="*/ 1743296 h 2344739"/>
              <a:gd name="connsiteX57" fmla="*/ 10040388 w 12193149"/>
              <a:gd name="connsiteY57" fmla="*/ 1741632 h 2344739"/>
              <a:gd name="connsiteX58" fmla="*/ 9961167 w 12193149"/>
              <a:gd name="connsiteY58" fmla="*/ 1757147 h 2344739"/>
              <a:gd name="connsiteX59" fmla="*/ 9848940 w 12193149"/>
              <a:gd name="connsiteY59" fmla="*/ 1763915 h 2344739"/>
              <a:gd name="connsiteX60" fmla="*/ 9729457 w 12193149"/>
              <a:gd name="connsiteY60" fmla="*/ 1784122 h 2344739"/>
              <a:gd name="connsiteX61" fmla="*/ 9613704 w 12193149"/>
              <a:gd name="connsiteY61" fmla="*/ 1812371 h 2344739"/>
              <a:gd name="connsiteX62" fmla="*/ 9338590 w 12193149"/>
              <a:gd name="connsiteY62" fmla="*/ 1869293 h 2344739"/>
              <a:gd name="connsiteX63" fmla="*/ 9232518 w 12193149"/>
              <a:gd name="connsiteY63" fmla="*/ 1893149 h 2344739"/>
              <a:gd name="connsiteX64" fmla="*/ 9156690 w 12193149"/>
              <a:gd name="connsiteY64" fmla="*/ 1903228 h 2344739"/>
              <a:gd name="connsiteX65" fmla="*/ 9054601 w 12193149"/>
              <a:gd name="connsiteY65" fmla="*/ 1910755 h 2344739"/>
              <a:gd name="connsiteX66" fmla="*/ 9006634 w 12193149"/>
              <a:gd name="connsiteY66" fmla="*/ 1914040 h 2344739"/>
              <a:gd name="connsiteX67" fmla="*/ 9006349 w 12193149"/>
              <a:gd name="connsiteY67" fmla="*/ 1913800 h 2344739"/>
              <a:gd name="connsiteX68" fmla="*/ 8997380 w 12193149"/>
              <a:gd name="connsiteY68" fmla="*/ 1915011 h 2344739"/>
              <a:gd name="connsiteX69" fmla="*/ 8991542 w 12193149"/>
              <a:gd name="connsiteY69" fmla="*/ 1917072 h 2344739"/>
              <a:gd name="connsiteX70" fmla="*/ 8975485 w 12193149"/>
              <a:gd name="connsiteY70" fmla="*/ 1920298 h 2344739"/>
              <a:gd name="connsiteX71" fmla="*/ 8969159 w 12193149"/>
              <a:gd name="connsiteY71" fmla="*/ 1919598 h 2344739"/>
              <a:gd name="connsiteX72" fmla="*/ 8964196 w 12193149"/>
              <a:gd name="connsiteY72" fmla="*/ 1917373 h 2344739"/>
              <a:gd name="connsiteX73" fmla="*/ 8930136 w 12193149"/>
              <a:gd name="connsiteY73" fmla="*/ 1914185 h 2344739"/>
              <a:gd name="connsiteX74" fmla="*/ 8753592 w 12193149"/>
              <a:gd name="connsiteY74" fmla="*/ 1933417 h 2344739"/>
              <a:gd name="connsiteX75" fmla="*/ 8708995 w 12193149"/>
              <a:gd name="connsiteY75" fmla="*/ 1935518 h 2344739"/>
              <a:gd name="connsiteX76" fmla="*/ 8597219 w 12193149"/>
              <a:gd name="connsiteY76" fmla="*/ 1944090 h 2344739"/>
              <a:gd name="connsiteX77" fmla="*/ 8526378 w 12193149"/>
              <a:gd name="connsiteY77" fmla="*/ 1929248 h 2344739"/>
              <a:gd name="connsiteX78" fmla="*/ 8512131 w 12193149"/>
              <a:gd name="connsiteY78" fmla="*/ 1935163 h 2344739"/>
              <a:gd name="connsiteX79" fmla="*/ 8507315 w 12193149"/>
              <a:gd name="connsiteY79" fmla="*/ 1938164 h 2344739"/>
              <a:gd name="connsiteX80" fmla="*/ 8499116 w 12193149"/>
              <a:gd name="connsiteY80" fmla="*/ 1940902 h 2344739"/>
              <a:gd name="connsiteX81" fmla="*/ 8498742 w 12193149"/>
              <a:gd name="connsiteY81" fmla="*/ 1940723 h 2344739"/>
              <a:gd name="connsiteX82" fmla="*/ 8491397 w 12193149"/>
              <a:gd name="connsiteY82" fmla="*/ 1943773 h 2344739"/>
              <a:gd name="connsiteX83" fmla="*/ 8368330 w 12193149"/>
              <a:gd name="connsiteY83" fmla="*/ 1957815 h 2344739"/>
              <a:gd name="connsiteX84" fmla="*/ 8354947 w 12193149"/>
              <a:gd name="connsiteY84" fmla="*/ 1958009 h 2344739"/>
              <a:gd name="connsiteX85" fmla="*/ 8321252 w 12193149"/>
              <a:gd name="connsiteY85" fmla="*/ 1974587 h 2344739"/>
              <a:gd name="connsiteX86" fmla="*/ 8315581 w 12193149"/>
              <a:gd name="connsiteY86" fmla="*/ 1974913 h 2344739"/>
              <a:gd name="connsiteX87" fmla="*/ 8296322 w 12193149"/>
              <a:gd name="connsiteY87" fmla="*/ 1988808 h 2344739"/>
              <a:gd name="connsiteX88" fmla="*/ 8285424 w 12193149"/>
              <a:gd name="connsiteY88" fmla="*/ 1994631 h 2344739"/>
              <a:gd name="connsiteX89" fmla="*/ 8284298 w 12193149"/>
              <a:gd name="connsiteY89" fmla="*/ 1999074 h 2344739"/>
              <a:gd name="connsiteX90" fmla="*/ 8267224 w 12193149"/>
              <a:gd name="connsiteY90" fmla="*/ 2006249 h 2344739"/>
              <a:gd name="connsiteX91" fmla="*/ 8264525 w 12193149"/>
              <a:gd name="connsiteY91" fmla="*/ 2006019 h 2344739"/>
              <a:gd name="connsiteX92" fmla="*/ 8253181 w 12193149"/>
              <a:gd name="connsiteY92" fmla="*/ 2015862 h 2344739"/>
              <a:gd name="connsiteX93" fmla="*/ 8246982 w 12193149"/>
              <a:gd name="connsiteY93" fmla="*/ 2028854 h 2344739"/>
              <a:gd name="connsiteX94" fmla="*/ 8091420 w 12193149"/>
              <a:gd name="connsiteY94" fmla="*/ 2075015 h 2344739"/>
              <a:gd name="connsiteX95" fmla="*/ 7906555 w 12193149"/>
              <a:gd name="connsiteY95" fmla="*/ 2116988 h 2344739"/>
              <a:gd name="connsiteX96" fmla="*/ 7719893 w 12193149"/>
              <a:gd name="connsiteY96" fmla="*/ 2142703 h 2344739"/>
              <a:gd name="connsiteX97" fmla="*/ 7615495 w 12193149"/>
              <a:gd name="connsiteY97" fmla="*/ 2139232 h 2344739"/>
              <a:gd name="connsiteX98" fmla="*/ 7528691 w 12193149"/>
              <a:gd name="connsiteY98" fmla="*/ 2145060 h 2344739"/>
              <a:gd name="connsiteX99" fmla="*/ 7520719 w 12193149"/>
              <a:gd name="connsiteY99" fmla="*/ 2147613 h 2344739"/>
              <a:gd name="connsiteX100" fmla="*/ 7508559 w 12193149"/>
              <a:gd name="connsiteY100" fmla="*/ 2148948 h 2344739"/>
              <a:gd name="connsiteX101" fmla="*/ 7508188 w 12193149"/>
              <a:gd name="connsiteY101" fmla="*/ 2148621 h 2344739"/>
              <a:gd name="connsiteX102" fmla="*/ 7496943 w 12193149"/>
              <a:gd name="connsiteY102" fmla="*/ 2150573 h 2344739"/>
              <a:gd name="connsiteX103" fmla="*/ 7219707 w 12193149"/>
              <a:gd name="connsiteY103" fmla="*/ 2156680 h 2344739"/>
              <a:gd name="connsiteX104" fmla="*/ 7202249 w 12193149"/>
              <a:gd name="connsiteY104" fmla="*/ 2161230 h 2344739"/>
              <a:gd name="connsiteX105" fmla="*/ 7198152 w 12193149"/>
              <a:gd name="connsiteY105" fmla="*/ 2166588 h 2344739"/>
              <a:gd name="connsiteX106" fmla="*/ 7171956 w 12193149"/>
              <a:gd name="connsiteY106" fmla="*/ 2171236 h 2344739"/>
              <a:gd name="connsiteX107" fmla="*/ 7098136 w 12193149"/>
              <a:gd name="connsiteY107" fmla="*/ 2183464 h 2344739"/>
              <a:gd name="connsiteX108" fmla="*/ 7019644 w 12193149"/>
              <a:gd name="connsiteY108" fmla="*/ 2183090 h 2344739"/>
              <a:gd name="connsiteX109" fmla="*/ 6905294 w 12193149"/>
              <a:gd name="connsiteY109" fmla="*/ 2212596 h 2344739"/>
              <a:gd name="connsiteX110" fmla="*/ 6709370 w 12193149"/>
              <a:gd name="connsiteY110" fmla="*/ 2240551 h 2344739"/>
              <a:gd name="connsiteX111" fmla="*/ 6550602 w 12193149"/>
              <a:gd name="connsiteY111" fmla="*/ 2269327 h 2344739"/>
              <a:gd name="connsiteX112" fmla="*/ 6318708 w 12193149"/>
              <a:gd name="connsiteY112" fmla="*/ 2316127 h 2344739"/>
              <a:gd name="connsiteX113" fmla="*/ 6169822 w 12193149"/>
              <a:gd name="connsiteY113" fmla="*/ 2318214 h 2344739"/>
              <a:gd name="connsiteX114" fmla="*/ 6074996 w 12193149"/>
              <a:gd name="connsiteY114" fmla="*/ 2338676 h 2344739"/>
              <a:gd name="connsiteX115" fmla="*/ 6069677 w 12193149"/>
              <a:gd name="connsiteY115" fmla="*/ 2337139 h 2344739"/>
              <a:gd name="connsiteX116" fmla="*/ 6049786 w 12193149"/>
              <a:gd name="connsiteY116" fmla="*/ 2337822 h 2344739"/>
              <a:gd name="connsiteX117" fmla="*/ 6042433 w 12193149"/>
              <a:gd name="connsiteY117" fmla="*/ 2329473 h 2344739"/>
              <a:gd name="connsiteX118" fmla="*/ 6011238 w 12193149"/>
              <a:gd name="connsiteY118" fmla="*/ 2324380 h 2344739"/>
              <a:gd name="connsiteX119" fmla="*/ 5958523 w 12193149"/>
              <a:gd name="connsiteY119" fmla="*/ 2328024 h 2344739"/>
              <a:gd name="connsiteX120" fmla="*/ 5760067 w 12193149"/>
              <a:gd name="connsiteY120" fmla="*/ 2343716 h 2344739"/>
              <a:gd name="connsiteX121" fmla="*/ 5628108 w 12193149"/>
              <a:gd name="connsiteY121" fmla="*/ 2344739 h 2344739"/>
              <a:gd name="connsiteX122" fmla="*/ 5472054 w 12193149"/>
              <a:gd name="connsiteY122" fmla="*/ 2330719 h 2344739"/>
              <a:gd name="connsiteX123" fmla="*/ 5433909 w 12193149"/>
              <a:gd name="connsiteY123" fmla="*/ 2319466 h 2344739"/>
              <a:gd name="connsiteX124" fmla="*/ 5382817 w 12193149"/>
              <a:gd name="connsiteY124" fmla="*/ 2301764 h 2344739"/>
              <a:gd name="connsiteX125" fmla="*/ 5262912 w 12193149"/>
              <a:gd name="connsiteY125" fmla="*/ 2281347 h 2344739"/>
              <a:gd name="connsiteX126" fmla="*/ 5224109 w 12193149"/>
              <a:gd name="connsiteY126" fmla="*/ 2270223 h 2344739"/>
              <a:gd name="connsiteX127" fmla="*/ 5175808 w 12193149"/>
              <a:gd name="connsiteY127" fmla="*/ 2267233 h 2344739"/>
              <a:gd name="connsiteX128" fmla="*/ 5157702 w 12193149"/>
              <a:gd name="connsiteY128" fmla="*/ 2260010 h 2344739"/>
              <a:gd name="connsiteX129" fmla="*/ 5143747 w 12193149"/>
              <a:gd name="connsiteY129" fmla="*/ 2256610 h 2344739"/>
              <a:gd name="connsiteX130" fmla="*/ 5140744 w 12193149"/>
              <a:gd name="connsiteY130" fmla="*/ 2254509 h 2344739"/>
              <a:gd name="connsiteX131" fmla="*/ 5122807 w 12193149"/>
              <a:gd name="connsiteY131" fmla="*/ 2243656 h 2344739"/>
              <a:gd name="connsiteX132" fmla="*/ 5066938 w 12193149"/>
              <a:gd name="connsiteY132" fmla="*/ 2250227 h 2344739"/>
              <a:gd name="connsiteX133" fmla="*/ 5012662 w 12193149"/>
              <a:gd name="connsiteY133" fmla="*/ 2233846 h 2344739"/>
              <a:gd name="connsiteX134" fmla="*/ 4841589 w 12193149"/>
              <a:gd name="connsiteY134" fmla="*/ 2209829 h 2344739"/>
              <a:gd name="connsiteX135" fmla="*/ 4763595 w 12193149"/>
              <a:gd name="connsiteY135" fmla="*/ 2182061 h 2344739"/>
              <a:gd name="connsiteX136" fmla="*/ 4724334 w 12193149"/>
              <a:gd name="connsiteY136" fmla="*/ 2173047 h 2344739"/>
              <a:gd name="connsiteX137" fmla="*/ 4722324 w 12193149"/>
              <a:gd name="connsiteY137" fmla="*/ 2172298 h 2344739"/>
              <a:gd name="connsiteX138" fmla="*/ 4723259 w 12193149"/>
              <a:gd name="connsiteY138" fmla="*/ 2172087 h 2344739"/>
              <a:gd name="connsiteX139" fmla="*/ 4718350 w 12193149"/>
              <a:gd name="connsiteY139" fmla="*/ 2170817 h 2344739"/>
              <a:gd name="connsiteX140" fmla="*/ 4722324 w 12193149"/>
              <a:gd name="connsiteY140" fmla="*/ 2172298 h 2344739"/>
              <a:gd name="connsiteX141" fmla="*/ 4716674 w 12193149"/>
              <a:gd name="connsiteY141" fmla="*/ 2173573 h 2344739"/>
              <a:gd name="connsiteX142" fmla="*/ 4516962 w 12193149"/>
              <a:gd name="connsiteY142" fmla="*/ 2163671 h 2344739"/>
              <a:gd name="connsiteX143" fmla="*/ 4429691 w 12193149"/>
              <a:gd name="connsiteY143" fmla="*/ 2153020 h 2344739"/>
              <a:gd name="connsiteX144" fmla="*/ 4364023 w 12193149"/>
              <a:gd name="connsiteY144" fmla="*/ 2151674 h 2344739"/>
              <a:gd name="connsiteX145" fmla="*/ 4318114 w 12193149"/>
              <a:gd name="connsiteY145" fmla="*/ 2158289 h 2344739"/>
              <a:gd name="connsiteX146" fmla="*/ 4316258 w 12193149"/>
              <a:gd name="connsiteY146" fmla="*/ 2156948 h 2344739"/>
              <a:gd name="connsiteX147" fmla="*/ 4296292 w 12193149"/>
              <a:gd name="connsiteY147" fmla="*/ 2155069 h 2344739"/>
              <a:gd name="connsiteX148" fmla="*/ 4291212 w 12193149"/>
              <a:gd name="connsiteY148" fmla="*/ 2157986 h 2344739"/>
              <a:gd name="connsiteX149" fmla="*/ 4277290 w 12193149"/>
              <a:gd name="connsiteY149" fmla="*/ 2157740 h 2344739"/>
              <a:gd name="connsiteX150" fmla="*/ 4249265 w 12193149"/>
              <a:gd name="connsiteY150" fmla="*/ 2160064 h 2344739"/>
              <a:gd name="connsiteX151" fmla="*/ 4203199 w 12193149"/>
              <a:gd name="connsiteY151" fmla="*/ 2157269 h 2344739"/>
              <a:gd name="connsiteX152" fmla="*/ 4202893 w 12193149"/>
              <a:gd name="connsiteY152" fmla="*/ 2156010 h 2344739"/>
              <a:gd name="connsiteX153" fmla="*/ 4192396 w 12193149"/>
              <a:gd name="connsiteY153" fmla="*/ 2150376 h 2344739"/>
              <a:gd name="connsiteX154" fmla="*/ 4143893 w 12193149"/>
              <a:gd name="connsiteY154" fmla="*/ 2134511 h 2344739"/>
              <a:gd name="connsiteX155" fmla="*/ 4084245 w 12193149"/>
              <a:gd name="connsiteY155" fmla="*/ 2107978 h 2344739"/>
              <a:gd name="connsiteX156" fmla="*/ 4075694 w 12193149"/>
              <a:gd name="connsiteY156" fmla="*/ 2107143 h 2344739"/>
              <a:gd name="connsiteX157" fmla="*/ 4075575 w 12193149"/>
              <a:gd name="connsiteY157" fmla="*/ 2106844 h 2344739"/>
              <a:gd name="connsiteX158" fmla="*/ 4066658 w 12193149"/>
              <a:gd name="connsiteY158" fmla="*/ 2105400 h 2344739"/>
              <a:gd name="connsiteX159" fmla="*/ 4060102 w 12193149"/>
              <a:gd name="connsiteY159" fmla="*/ 2105618 h 2344739"/>
              <a:gd name="connsiteX160" fmla="*/ 4043512 w 12193149"/>
              <a:gd name="connsiteY160" fmla="*/ 2103997 h 2344739"/>
              <a:gd name="connsiteX161" fmla="*/ 4038145 w 12193149"/>
              <a:gd name="connsiteY161" fmla="*/ 2101563 h 2344739"/>
              <a:gd name="connsiteX162" fmla="*/ 4036511 w 12193149"/>
              <a:gd name="connsiteY162" fmla="*/ 2097896 h 2344739"/>
              <a:gd name="connsiteX163" fmla="*/ 4034926 w 12193149"/>
              <a:gd name="connsiteY163" fmla="*/ 2098131 h 2344739"/>
              <a:gd name="connsiteX164" fmla="*/ 4005686 w 12193149"/>
              <a:gd name="connsiteY164" fmla="*/ 2085563 h 2344739"/>
              <a:gd name="connsiteX165" fmla="*/ 3937994 w 12193149"/>
              <a:gd name="connsiteY165" fmla="*/ 2068106 h 2344739"/>
              <a:gd name="connsiteX166" fmla="*/ 3898423 w 12193149"/>
              <a:gd name="connsiteY166" fmla="*/ 2062451 h 2344739"/>
              <a:gd name="connsiteX167" fmla="*/ 3790908 w 12193149"/>
              <a:gd name="connsiteY167" fmla="*/ 2042213 h 2344739"/>
              <a:gd name="connsiteX168" fmla="*/ 3683661 w 12193149"/>
              <a:gd name="connsiteY168" fmla="*/ 2018290 h 2344739"/>
              <a:gd name="connsiteX169" fmla="*/ 3611183 w 12193149"/>
              <a:gd name="connsiteY169" fmla="*/ 1986019 h 2344739"/>
              <a:gd name="connsiteX170" fmla="*/ 3605003 w 12193149"/>
              <a:gd name="connsiteY170" fmla="*/ 1987381 h 2344739"/>
              <a:gd name="connsiteX171" fmla="*/ 3595884 w 12193149"/>
              <a:gd name="connsiteY171" fmla="*/ 1987545 h 2344739"/>
              <a:gd name="connsiteX172" fmla="*/ 3595649 w 12193149"/>
              <a:gd name="connsiteY172" fmla="*/ 1987276 h 2344739"/>
              <a:gd name="connsiteX173" fmla="*/ 3587126 w 12193149"/>
              <a:gd name="connsiteY173" fmla="*/ 1987966 h 2344739"/>
              <a:gd name="connsiteX174" fmla="*/ 3537283 w 12193149"/>
              <a:gd name="connsiteY174" fmla="*/ 1978267 h 2344739"/>
              <a:gd name="connsiteX175" fmla="*/ 3474371 w 12193149"/>
              <a:gd name="connsiteY175" fmla="*/ 1974606 h 2344739"/>
              <a:gd name="connsiteX176" fmla="*/ 3401876 w 12193149"/>
              <a:gd name="connsiteY176" fmla="*/ 1962558 h 2344739"/>
              <a:gd name="connsiteX177" fmla="*/ 3365036 w 12193149"/>
              <a:gd name="connsiteY177" fmla="*/ 1979510 h 2344739"/>
              <a:gd name="connsiteX178" fmla="*/ 3345174 w 12193149"/>
              <a:gd name="connsiteY178" fmla="*/ 1981192 h 2344739"/>
              <a:gd name="connsiteX179" fmla="*/ 3342846 w 12193149"/>
              <a:gd name="connsiteY179" fmla="*/ 1980217 h 2344739"/>
              <a:gd name="connsiteX180" fmla="*/ 3263504 w 12193149"/>
              <a:gd name="connsiteY180" fmla="*/ 1986094 h 2344739"/>
              <a:gd name="connsiteX181" fmla="*/ 3143704 w 12193149"/>
              <a:gd name="connsiteY181" fmla="*/ 1993869 h 2344739"/>
              <a:gd name="connsiteX182" fmla="*/ 3031439 w 12193149"/>
              <a:gd name="connsiteY182" fmla="*/ 1996512 h 2344739"/>
              <a:gd name="connsiteX183" fmla="*/ 2782717 w 12193149"/>
              <a:gd name="connsiteY183" fmla="*/ 2018333 h 2344739"/>
              <a:gd name="connsiteX184" fmla="*/ 2647675 w 12193149"/>
              <a:gd name="connsiteY184" fmla="*/ 2028869 h 2344739"/>
              <a:gd name="connsiteX185" fmla="*/ 2569176 w 12193149"/>
              <a:gd name="connsiteY185" fmla="*/ 2002628 h 2344739"/>
              <a:gd name="connsiteX186" fmla="*/ 2444403 w 12193149"/>
              <a:gd name="connsiteY186" fmla="*/ 2016529 h 2344739"/>
              <a:gd name="connsiteX187" fmla="*/ 2316260 w 12193149"/>
              <a:gd name="connsiteY187" fmla="*/ 2024996 h 2344739"/>
              <a:gd name="connsiteX188" fmla="*/ 2209726 w 12193149"/>
              <a:gd name="connsiteY188" fmla="*/ 2019763 h 2344739"/>
              <a:gd name="connsiteX189" fmla="*/ 2095813 w 12193149"/>
              <a:gd name="connsiteY189" fmla="*/ 2003052 h 2344739"/>
              <a:gd name="connsiteX190" fmla="*/ 1998504 w 12193149"/>
              <a:gd name="connsiteY190" fmla="*/ 1995032 h 2344739"/>
              <a:gd name="connsiteX191" fmla="*/ 1929320 w 12193149"/>
              <a:gd name="connsiteY191" fmla="*/ 2016977 h 2344739"/>
              <a:gd name="connsiteX192" fmla="*/ 1922798 w 12193149"/>
              <a:gd name="connsiteY192" fmla="*/ 2012146 h 2344739"/>
              <a:gd name="connsiteX193" fmla="*/ 1874228 w 12193149"/>
              <a:gd name="connsiteY193" fmla="*/ 2013741 h 2344739"/>
              <a:gd name="connsiteX194" fmla="*/ 1787803 w 12193149"/>
              <a:gd name="connsiteY194" fmla="*/ 2041363 h 2344739"/>
              <a:gd name="connsiteX195" fmla="*/ 1739352 w 12193149"/>
              <a:gd name="connsiteY195" fmla="*/ 2036312 h 2344739"/>
              <a:gd name="connsiteX196" fmla="*/ 1676219 w 12193149"/>
              <a:gd name="connsiteY196" fmla="*/ 2019963 h 2344739"/>
              <a:gd name="connsiteX197" fmla="*/ 1609817 w 12193149"/>
              <a:gd name="connsiteY197" fmla="*/ 2013066 h 2344739"/>
              <a:gd name="connsiteX198" fmla="*/ 1497258 w 12193149"/>
              <a:gd name="connsiteY198" fmla="*/ 1987476 h 2344739"/>
              <a:gd name="connsiteX199" fmla="*/ 1151127 w 12193149"/>
              <a:gd name="connsiteY199" fmla="*/ 1938041 h 2344739"/>
              <a:gd name="connsiteX200" fmla="*/ 859417 w 12193149"/>
              <a:gd name="connsiteY200" fmla="*/ 1928608 h 2344739"/>
              <a:gd name="connsiteX201" fmla="*/ 838688 w 12193149"/>
              <a:gd name="connsiteY201" fmla="*/ 1929821 h 2344739"/>
              <a:gd name="connsiteX202" fmla="*/ 817957 w 12193149"/>
              <a:gd name="connsiteY202" fmla="*/ 1927857 h 2344739"/>
              <a:gd name="connsiteX203" fmla="*/ 812654 w 12193149"/>
              <a:gd name="connsiteY203" fmla="*/ 1930751 h 2344739"/>
              <a:gd name="connsiteX204" fmla="*/ 721195 w 12193149"/>
              <a:gd name="connsiteY204" fmla="*/ 1929661 h 2344739"/>
              <a:gd name="connsiteX205" fmla="*/ 720890 w 12193149"/>
              <a:gd name="connsiteY205" fmla="*/ 1928399 h 2344739"/>
              <a:gd name="connsiteX206" fmla="*/ 710023 w 12193149"/>
              <a:gd name="connsiteY206" fmla="*/ 1922722 h 2344739"/>
              <a:gd name="connsiteX207" fmla="*/ 597940 w 12193149"/>
              <a:gd name="connsiteY207" fmla="*/ 1879864 h 2344739"/>
              <a:gd name="connsiteX208" fmla="*/ 579683 w 12193149"/>
              <a:gd name="connsiteY208" fmla="*/ 1877212 h 2344739"/>
              <a:gd name="connsiteX209" fmla="*/ 572865 w 12193149"/>
              <a:gd name="connsiteY209" fmla="*/ 1877401 h 2344739"/>
              <a:gd name="connsiteX210" fmla="*/ 446247 w 12193149"/>
              <a:gd name="connsiteY210" fmla="*/ 1839371 h 2344739"/>
              <a:gd name="connsiteX211" fmla="*/ 405163 w 12193149"/>
              <a:gd name="connsiteY211" fmla="*/ 1833548 h 2344739"/>
              <a:gd name="connsiteX212" fmla="*/ 293583 w 12193149"/>
              <a:gd name="connsiteY212" fmla="*/ 1812852 h 2344739"/>
              <a:gd name="connsiteX213" fmla="*/ 119529 w 12193149"/>
              <a:gd name="connsiteY213" fmla="*/ 1761047 h 2344739"/>
              <a:gd name="connsiteX214" fmla="*/ 16674 w 12193149"/>
              <a:gd name="connsiteY214" fmla="*/ 1758191 h 2344739"/>
              <a:gd name="connsiteX215" fmla="*/ 1150 w 12193149"/>
              <a:gd name="connsiteY215" fmla="*/ 1752722 h 2344739"/>
              <a:gd name="connsiteX216" fmla="*/ 1148 w 12193149"/>
              <a:gd name="connsiteY216" fmla="*/ 222213 h 2344739"/>
              <a:gd name="connsiteX217" fmla="*/ 1148 w 12193149"/>
              <a:gd name="connsiteY217" fmla="*/ 0 h 2344739"/>
              <a:gd name="connsiteX0" fmla="*/ 1148 w 12193149"/>
              <a:gd name="connsiteY0" fmla="*/ 0 h 2344739"/>
              <a:gd name="connsiteX1" fmla="*/ 12193148 w 12193149"/>
              <a:gd name="connsiteY1" fmla="*/ 0 h 2344739"/>
              <a:gd name="connsiteX2" fmla="*/ 12193149 w 12193149"/>
              <a:gd name="connsiteY2" fmla="*/ 579739 h 2344739"/>
              <a:gd name="connsiteX3" fmla="*/ 12185986 w 12193149"/>
              <a:gd name="connsiteY3" fmla="*/ 584189 h 2344739"/>
              <a:gd name="connsiteX4" fmla="*/ 12156363 w 12193149"/>
              <a:gd name="connsiteY4" fmla="*/ 597366 h 2344739"/>
              <a:gd name="connsiteX5" fmla="*/ 12139215 w 12193149"/>
              <a:gd name="connsiteY5" fmla="*/ 623179 h 2344739"/>
              <a:gd name="connsiteX6" fmla="*/ 12126327 w 12193149"/>
              <a:gd name="connsiteY6" fmla="*/ 624690 h 2344739"/>
              <a:gd name="connsiteX7" fmla="*/ 12124007 w 12193149"/>
              <a:gd name="connsiteY7" fmla="*/ 624794 h 2344739"/>
              <a:gd name="connsiteX8" fmla="*/ 12116854 w 12193149"/>
              <a:gd name="connsiteY8" fmla="*/ 628608 h 2344739"/>
              <a:gd name="connsiteX9" fmla="*/ 12099497 w 12193149"/>
              <a:gd name="connsiteY9" fmla="*/ 628139 h 2344739"/>
              <a:gd name="connsiteX10" fmla="*/ 12087073 w 12193149"/>
              <a:gd name="connsiteY10" fmla="*/ 636341 h 2344739"/>
              <a:gd name="connsiteX11" fmla="*/ 12031073 w 12193149"/>
              <a:gd name="connsiteY11" fmla="*/ 680009 h 2344739"/>
              <a:gd name="connsiteX12" fmla="*/ 11995833 w 12193149"/>
              <a:gd name="connsiteY12" fmla="*/ 703458 h 2344739"/>
              <a:gd name="connsiteX13" fmla="*/ 11979717 w 12193149"/>
              <a:gd name="connsiteY13" fmla="*/ 708161 h 2344739"/>
              <a:gd name="connsiteX14" fmla="*/ 11959046 w 12193149"/>
              <a:gd name="connsiteY14" fmla="*/ 717558 h 2344739"/>
              <a:gd name="connsiteX15" fmla="*/ 11920454 w 12193149"/>
              <a:gd name="connsiteY15" fmla="*/ 730883 h 2344739"/>
              <a:gd name="connsiteX16" fmla="*/ 11903656 w 12193149"/>
              <a:gd name="connsiteY16" fmla="*/ 742426 h 2344739"/>
              <a:gd name="connsiteX17" fmla="*/ 11895048 w 12193149"/>
              <a:gd name="connsiteY17" fmla="*/ 744791 h 2344739"/>
              <a:gd name="connsiteX18" fmla="*/ 11891968 w 12193149"/>
              <a:gd name="connsiteY18" fmla="*/ 755729 h 2344739"/>
              <a:gd name="connsiteX19" fmla="*/ 11870776 w 12193149"/>
              <a:gd name="connsiteY19" fmla="*/ 777816 h 2344739"/>
              <a:gd name="connsiteX20" fmla="*/ 11813376 w 12193149"/>
              <a:gd name="connsiteY20" fmla="*/ 797659 h 2344739"/>
              <a:gd name="connsiteX21" fmla="*/ 11590693 w 12193149"/>
              <a:gd name="connsiteY21" fmla="*/ 963777 h 2344739"/>
              <a:gd name="connsiteX22" fmla="*/ 11506817 w 12193149"/>
              <a:gd name="connsiteY22" fmla="*/ 1033623 h 2344739"/>
              <a:gd name="connsiteX23" fmla="*/ 11280332 w 12193149"/>
              <a:gd name="connsiteY23" fmla="*/ 1223571 h 2344739"/>
              <a:gd name="connsiteX24" fmla="*/ 11228309 w 12193149"/>
              <a:gd name="connsiteY24" fmla="*/ 1276236 h 2344739"/>
              <a:gd name="connsiteX25" fmla="*/ 11218087 w 12193149"/>
              <a:gd name="connsiteY25" fmla="*/ 1275961 h 2344739"/>
              <a:gd name="connsiteX26" fmla="*/ 11217184 w 12193149"/>
              <a:gd name="connsiteY26" fmla="*/ 1275018 h 2344739"/>
              <a:gd name="connsiteX27" fmla="*/ 11188885 w 12193149"/>
              <a:gd name="connsiteY27" fmla="*/ 1292383 h 2344739"/>
              <a:gd name="connsiteX28" fmla="*/ 11184501 w 12193149"/>
              <a:gd name="connsiteY28" fmla="*/ 1292525 h 2344739"/>
              <a:gd name="connsiteX29" fmla="*/ 11166854 w 12193149"/>
              <a:gd name="connsiteY29" fmla="*/ 1306612 h 2344739"/>
              <a:gd name="connsiteX30" fmla="*/ 11157311 w 12193149"/>
              <a:gd name="connsiteY30" fmla="*/ 1312414 h 2344739"/>
              <a:gd name="connsiteX31" fmla="*/ 11155496 w 12193149"/>
              <a:gd name="connsiteY31" fmla="*/ 1317097 h 2344739"/>
              <a:gd name="connsiteX32" fmla="*/ 11140961 w 12193149"/>
              <a:gd name="connsiteY32" fmla="*/ 1324115 h 2344739"/>
              <a:gd name="connsiteX33" fmla="*/ 11138961 w 12193149"/>
              <a:gd name="connsiteY33" fmla="*/ 1323772 h 2344739"/>
              <a:gd name="connsiteX34" fmla="*/ 11128208 w 12193149"/>
              <a:gd name="connsiteY34" fmla="*/ 1333832 h 2344739"/>
              <a:gd name="connsiteX35" fmla="*/ 11120691 w 12193149"/>
              <a:gd name="connsiteY35" fmla="*/ 1347424 h 2344739"/>
              <a:gd name="connsiteX36" fmla="*/ 10894683 w 12193149"/>
              <a:gd name="connsiteY36" fmla="*/ 1473399 h 2344739"/>
              <a:gd name="connsiteX37" fmla="*/ 10773300 w 12193149"/>
              <a:gd name="connsiteY37" fmla="*/ 1523191 h 2344739"/>
              <a:gd name="connsiteX38" fmla="*/ 10627668 w 12193149"/>
              <a:gd name="connsiteY38" fmla="*/ 1559229 h 2344739"/>
              <a:gd name="connsiteX39" fmla="*/ 10581895 w 12193149"/>
              <a:gd name="connsiteY39" fmla="*/ 1568689 h 2344739"/>
              <a:gd name="connsiteX40" fmla="*/ 10547790 w 12193149"/>
              <a:gd name="connsiteY40" fmla="*/ 1598423 h 2344739"/>
              <a:gd name="connsiteX41" fmla="*/ 10529643 w 12193149"/>
              <a:gd name="connsiteY41" fmla="*/ 1596907 h 2344739"/>
              <a:gd name="connsiteX42" fmla="*/ 10526446 w 12193149"/>
              <a:gd name="connsiteY42" fmla="*/ 1596411 h 2344739"/>
              <a:gd name="connsiteX43" fmla="*/ 10515129 w 12193149"/>
              <a:gd name="connsiteY43" fmla="*/ 1599537 h 2344739"/>
              <a:gd name="connsiteX44" fmla="*/ 10491735 w 12193149"/>
              <a:gd name="connsiteY44" fmla="*/ 1594156 h 2344739"/>
              <a:gd name="connsiteX45" fmla="*/ 10471418 w 12193149"/>
              <a:gd name="connsiteY45" fmla="*/ 1601693 h 2344739"/>
              <a:gd name="connsiteX46" fmla="*/ 10377042 w 12193149"/>
              <a:gd name="connsiteY46" fmla="*/ 1644598 h 2344739"/>
              <a:gd name="connsiteX47" fmla="*/ 10319338 w 12193149"/>
              <a:gd name="connsiteY47" fmla="*/ 1666221 h 2344739"/>
              <a:gd name="connsiteX48" fmla="*/ 10295467 w 12193149"/>
              <a:gd name="connsiteY48" fmla="*/ 1668079 h 2344739"/>
              <a:gd name="connsiteX49" fmla="*/ 10263443 w 12193149"/>
              <a:gd name="connsiteY49" fmla="*/ 1674948 h 2344739"/>
              <a:gd name="connsiteX50" fmla="*/ 10205418 w 12193149"/>
              <a:gd name="connsiteY50" fmla="*/ 1682149 h 2344739"/>
              <a:gd name="connsiteX51" fmla="*/ 10177759 w 12193149"/>
              <a:gd name="connsiteY51" fmla="*/ 1692943 h 2344739"/>
              <a:gd name="connsiteX52" fmla="*/ 10165070 w 12193149"/>
              <a:gd name="connsiteY52" fmla="*/ 1693739 h 2344739"/>
              <a:gd name="connsiteX53" fmla="*/ 10156308 w 12193149"/>
              <a:gd name="connsiteY53" fmla="*/ 1707487 h 2344739"/>
              <a:gd name="connsiteX54" fmla="*/ 10118267 w 12193149"/>
              <a:gd name="connsiteY54" fmla="*/ 1731142 h 2344739"/>
              <a:gd name="connsiteX55" fmla="*/ 10083317 w 12193149"/>
              <a:gd name="connsiteY55" fmla="*/ 1743296 h 2344739"/>
              <a:gd name="connsiteX56" fmla="*/ 10040388 w 12193149"/>
              <a:gd name="connsiteY56" fmla="*/ 1741632 h 2344739"/>
              <a:gd name="connsiteX57" fmla="*/ 9961167 w 12193149"/>
              <a:gd name="connsiteY57" fmla="*/ 1757147 h 2344739"/>
              <a:gd name="connsiteX58" fmla="*/ 9848940 w 12193149"/>
              <a:gd name="connsiteY58" fmla="*/ 1763915 h 2344739"/>
              <a:gd name="connsiteX59" fmla="*/ 9729457 w 12193149"/>
              <a:gd name="connsiteY59" fmla="*/ 1784122 h 2344739"/>
              <a:gd name="connsiteX60" fmla="*/ 9613704 w 12193149"/>
              <a:gd name="connsiteY60" fmla="*/ 1812371 h 2344739"/>
              <a:gd name="connsiteX61" fmla="*/ 9338590 w 12193149"/>
              <a:gd name="connsiteY61" fmla="*/ 1869293 h 2344739"/>
              <a:gd name="connsiteX62" fmla="*/ 9232518 w 12193149"/>
              <a:gd name="connsiteY62" fmla="*/ 1893149 h 2344739"/>
              <a:gd name="connsiteX63" fmla="*/ 9156690 w 12193149"/>
              <a:gd name="connsiteY63" fmla="*/ 1903228 h 2344739"/>
              <a:gd name="connsiteX64" fmla="*/ 9054601 w 12193149"/>
              <a:gd name="connsiteY64" fmla="*/ 1910755 h 2344739"/>
              <a:gd name="connsiteX65" fmla="*/ 9006634 w 12193149"/>
              <a:gd name="connsiteY65" fmla="*/ 1914040 h 2344739"/>
              <a:gd name="connsiteX66" fmla="*/ 9006349 w 12193149"/>
              <a:gd name="connsiteY66" fmla="*/ 1913800 h 2344739"/>
              <a:gd name="connsiteX67" fmla="*/ 8997380 w 12193149"/>
              <a:gd name="connsiteY67" fmla="*/ 1915011 h 2344739"/>
              <a:gd name="connsiteX68" fmla="*/ 8991542 w 12193149"/>
              <a:gd name="connsiteY68" fmla="*/ 1917072 h 2344739"/>
              <a:gd name="connsiteX69" fmla="*/ 8975485 w 12193149"/>
              <a:gd name="connsiteY69" fmla="*/ 1920298 h 2344739"/>
              <a:gd name="connsiteX70" fmla="*/ 8969159 w 12193149"/>
              <a:gd name="connsiteY70" fmla="*/ 1919598 h 2344739"/>
              <a:gd name="connsiteX71" fmla="*/ 8964196 w 12193149"/>
              <a:gd name="connsiteY71" fmla="*/ 1917373 h 2344739"/>
              <a:gd name="connsiteX72" fmla="*/ 8930136 w 12193149"/>
              <a:gd name="connsiteY72" fmla="*/ 1914185 h 2344739"/>
              <a:gd name="connsiteX73" fmla="*/ 8753592 w 12193149"/>
              <a:gd name="connsiteY73" fmla="*/ 1933417 h 2344739"/>
              <a:gd name="connsiteX74" fmla="*/ 8708995 w 12193149"/>
              <a:gd name="connsiteY74" fmla="*/ 1935518 h 2344739"/>
              <a:gd name="connsiteX75" fmla="*/ 8597219 w 12193149"/>
              <a:gd name="connsiteY75" fmla="*/ 1944090 h 2344739"/>
              <a:gd name="connsiteX76" fmla="*/ 8526378 w 12193149"/>
              <a:gd name="connsiteY76" fmla="*/ 1929248 h 2344739"/>
              <a:gd name="connsiteX77" fmla="*/ 8512131 w 12193149"/>
              <a:gd name="connsiteY77" fmla="*/ 1935163 h 2344739"/>
              <a:gd name="connsiteX78" fmla="*/ 8507315 w 12193149"/>
              <a:gd name="connsiteY78" fmla="*/ 1938164 h 2344739"/>
              <a:gd name="connsiteX79" fmla="*/ 8499116 w 12193149"/>
              <a:gd name="connsiteY79" fmla="*/ 1940902 h 2344739"/>
              <a:gd name="connsiteX80" fmla="*/ 8498742 w 12193149"/>
              <a:gd name="connsiteY80" fmla="*/ 1940723 h 2344739"/>
              <a:gd name="connsiteX81" fmla="*/ 8491397 w 12193149"/>
              <a:gd name="connsiteY81" fmla="*/ 1943773 h 2344739"/>
              <a:gd name="connsiteX82" fmla="*/ 8368330 w 12193149"/>
              <a:gd name="connsiteY82" fmla="*/ 1957815 h 2344739"/>
              <a:gd name="connsiteX83" fmla="*/ 8354947 w 12193149"/>
              <a:gd name="connsiteY83" fmla="*/ 1958009 h 2344739"/>
              <a:gd name="connsiteX84" fmla="*/ 8321252 w 12193149"/>
              <a:gd name="connsiteY84" fmla="*/ 1974587 h 2344739"/>
              <a:gd name="connsiteX85" fmla="*/ 8315581 w 12193149"/>
              <a:gd name="connsiteY85" fmla="*/ 1974913 h 2344739"/>
              <a:gd name="connsiteX86" fmla="*/ 8296322 w 12193149"/>
              <a:gd name="connsiteY86" fmla="*/ 1988808 h 2344739"/>
              <a:gd name="connsiteX87" fmla="*/ 8285424 w 12193149"/>
              <a:gd name="connsiteY87" fmla="*/ 1994631 h 2344739"/>
              <a:gd name="connsiteX88" fmla="*/ 8284298 w 12193149"/>
              <a:gd name="connsiteY88" fmla="*/ 1999074 h 2344739"/>
              <a:gd name="connsiteX89" fmla="*/ 8267224 w 12193149"/>
              <a:gd name="connsiteY89" fmla="*/ 2006249 h 2344739"/>
              <a:gd name="connsiteX90" fmla="*/ 8264525 w 12193149"/>
              <a:gd name="connsiteY90" fmla="*/ 2006019 h 2344739"/>
              <a:gd name="connsiteX91" fmla="*/ 8253181 w 12193149"/>
              <a:gd name="connsiteY91" fmla="*/ 2015862 h 2344739"/>
              <a:gd name="connsiteX92" fmla="*/ 8246982 w 12193149"/>
              <a:gd name="connsiteY92" fmla="*/ 2028854 h 2344739"/>
              <a:gd name="connsiteX93" fmla="*/ 8091420 w 12193149"/>
              <a:gd name="connsiteY93" fmla="*/ 2075015 h 2344739"/>
              <a:gd name="connsiteX94" fmla="*/ 7906555 w 12193149"/>
              <a:gd name="connsiteY94" fmla="*/ 2116988 h 2344739"/>
              <a:gd name="connsiteX95" fmla="*/ 7719893 w 12193149"/>
              <a:gd name="connsiteY95" fmla="*/ 2142703 h 2344739"/>
              <a:gd name="connsiteX96" fmla="*/ 7615495 w 12193149"/>
              <a:gd name="connsiteY96" fmla="*/ 2139232 h 2344739"/>
              <a:gd name="connsiteX97" fmla="*/ 7528691 w 12193149"/>
              <a:gd name="connsiteY97" fmla="*/ 2145060 h 2344739"/>
              <a:gd name="connsiteX98" fmla="*/ 7520719 w 12193149"/>
              <a:gd name="connsiteY98" fmla="*/ 2147613 h 2344739"/>
              <a:gd name="connsiteX99" fmla="*/ 7508559 w 12193149"/>
              <a:gd name="connsiteY99" fmla="*/ 2148948 h 2344739"/>
              <a:gd name="connsiteX100" fmla="*/ 7508188 w 12193149"/>
              <a:gd name="connsiteY100" fmla="*/ 2148621 h 2344739"/>
              <a:gd name="connsiteX101" fmla="*/ 7496943 w 12193149"/>
              <a:gd name="connsiteY101" fmla="*/ 2150573 h 2344739"/>
              <a:gd name="connsiteX102" fmla="*/ 7219707 w 12193149"/>
              <a:gd name="connsiteY102" fmla="*/ 2156680 h 2344739"/>
              <a:gd name="connsiteX103" fmla="*/ 7202249 w 12193149"/>
              <a:gd name="connsiteY103" fmla="*/ 2161230 h 2344739"/>
              <a:gd name="connsiteX104" fmla="*/ 7198152 w 12193149"/>
              <a:gd name="connsiteY104" fmla="*/ 2166588 h 2344739"/>
              <a:gd name="connsiteX105" fmla="*/ 7171956 w 12193149"/>
              <a:gd name="connsiteY105" fmla="*/ 2171236 h 2344739"/>
              <a:gd name="connsiteX106" fmla="*/ 7098136 w 12193149"/>
              <a:gd name="connsiteY106" fmla="*/ 2183464 h 2344739"/>
              <a:gd name="connsiteX107" fmla="*/ 7019644 w 12193149"/>
              <a:gd name="connsiteY107" fmla="*/ 2183090 h 2344739"/>
              <a:gd name="connsiteX108" fmla="*/ 6905294 w 12193149"/>
              <a:gd name="connsiteY108" fmla="*/ 2212596 h 2344739"/>
              <a:gd name="connsiteX109" fmla="*/ 6709370 w 12193149"/>
              <a:gd name="connsiteY109" fmla="*/ 2240551 h 2344739"/>
              <a:gd name="connsiteX110" fmla="*/ 6550602 w 12193149"/>
              <a:gd name="connsiteY110" fmla="*/ 2269327 h 2344739"/>
              <a:gd name="connsiteX111" fmla="*/ 6318708 w 12193149"/>
              <a:gd name="connsiteY111" fmla="*/ 2316127 h 2344739"/>
              <a:gd name="connsiteX112" fmla="*/ 6169822 w 12193149"/>
              <a:gd name="connsiteY112" fmla="*/ 2318214 h 2344739"/>
              <a:gd name="connsiteX113" fmla="*/ 6074996 w 12193149"/>
              <a:gd name="connsiteY113" fmla="*/ 2338676 h 2344739"/>
              <a:gd name="connsiteX114" fmla="*/ 6069677 w 12193149"/>
              <a:gd name="connsiteY114" fmla="*/ 2337139 h 2344739"/>
              <a:gd name="connsiteX115" fmla="*/ 6049786 w 12193149"/>
              <a:gd name="connsiteY115" fmla="*/ 2337822 h 2344739"/>
              <a:gd name="connsiteX116" fmla="*/ 6042433 w 12193149"/>
              <a:gd name="connsiteY116" fmla="*/ 2329473 h 2344739"/>
              <a:gd name="connsiteX117" fmla="*/ 6011238 w 12193149"/>
              <a:gd name="connsiteY117" fmla="*/ 2324380 h 2344739"/>
              <a:gd name="connsiteX118" fmla="*/ 5958523 w 12193149"/>
              <a:gd name="connsiteY118" fmla="*/ 2328024 h 2344739"/>
              <a:gd name="connsiteX119" fmla="*/ 5760067 w 12193149"/>
              <a:gd name="connsiteY119" fmla="*/ 2343716 h 2344739"/>
              <a:gd name="connsiteX120" fmla="*/ 5628108 w 12193149"/>
              <a:gd name="connsiteY120" fmla="*/ 2344739 h 2344739"/>
              <a:gd name="connsiteX121" fmla="*/ 5472054 w 12193149"/>
              <a:gd name="connsiteY121" fmla="*/ 2330719 h 2344739"/>
              <a:gd name="connsiteX122" fmla="*/ 5433909 w 12193149"/>
              <a:gd name="connsiteY122" fmla="*/ 2319466 h 2344739"/>
              <a:gd name="connsiteX123" fmla="*/ 5382817 w 12193149"/>
              <a:gd name="connsiteY123" fmla="*/ 2301764 h 2344739"/>
              <a:gd name="connsiteX124" fmla="*/ 5262912 w 12193149"/>
              <a:gd name="connsiteY124" fmla="*/ 2281347 h 2344739"/>
              <a:gd name="connsiteX125" fmla="*/ 5224109 w 12193149"/>
              <a:gd name="connsiteY125" fmla="*/ 2270223 h 2344739"/>
              <a:gd name="connsiteX126" fmla="*/ 5175808 w 12193149"/>
              <a:gd name="connsiteY126" fmla="*/ 2267233 h 2344739"/>
              <a:gd name="connsiteX127" fmla="*/ 5157702 w 12193149"/>
              <a:gd name="connsiteY127" fmla="*/ 2260010 h 2344739"/>
              <a:gd name="connsiteX128" fmla="*/ 5143747 w 12193149"/>
              <a:gd name="connsiteY128" fmla="*/ 2256610 h 2344739"/>
              <a:gd name="connsiteX129" fmla="*/ 5140744 w 12193149"/>
              <a:gd name="connsiteY129" fmla="*/ 2254509 h 2344739"/>
              <a:gd name="connsiteX130" fmla="*/ 5122807 w 12193149"/>
              <a:gd name="connsiteY130" fmla="*/ 2243656 h 2344739"/>
              <a:gd name="connsiteX131" fmla="*/ 5066938 w 12193149"/>
              <a:gd name="connsiteY131" fmla="*/ 2250227 h 2344739"/>
              <a:gd name="connsiteX132" fmla="*/ 5012662 w 12193149"/>
              <a:gd name="connsiteY132" fmla="*/ 2233846 h 2344739"/>
              <a:gd name="connsiteX133" fmla="*/ 4841589 w 12193149"/>
              <a:gd name="connsiteY133" fmla="*/ 2209829 h 2344739"/>
              <a:gd name="connsiteX134" fmla="*/ 4763595 w 12193149"/>
              <a:gd name="connsiteY134" fmla="*/ 2182061 h 2344739"/>
              <a:gd name="connsiteX135" fmla="*/ 4724334 w 12193149"/>
              <a:gd name="connsiteY135" fmla="*/ 2173047 h 2344739"/>
              <a:gd name="connsiteX136" fmla="*/ 4722324 w 12193149"/>
              <a:gd name="connsiteY136" fmla="*/ 2172298 h 2344739"/>
              <a:gd name="connsiteX137" fmla="*/ 4723259 w 12193149"/>
              <a:gd name="connsiteY137" fmla="*/ 2172087 h 2344739"/>
              <a:gd name="connsiteX138" fmla="*/ 4718350 w 12193149"/>
              <a:gd name="connsiteY138" fmla="*/ 2170817 h 2344739"/>
              <a:gd name="connsiteX139" fmla="*/ 4722324 w 12193149"/>
              <a:gd name="connsiteY139" fmla="*/ 2172298 h 2344739"/>
              <a:gd name="connsiteX140" fmla="*/ 4716674 w 12193149"/>
              <a:gd name="connsiteY140" fmla="*/ 2173573 h 2344739"/>
              <a:gd name="connsiteX141" fmla="*/ 4516962 w 12193149"/>
              <a:gd name="connsiteY141" fmla="*/ 2163671 h 2344739"/>
              <a:gd name="connsiteX142" fmla="*/ 4429691 w 12193149"/>
              <a:gd name="connsiteY142" fmla="*/ 2153020 h 2344739"/>
              <a:gd name="connsiteX143" fmla="*/ 4364023 w 12193149"/>
              <a:gd name="connsiteY143" fmla="*/ 2151674 h 2344739"/>
              <a:gd name="connsiteX144" fmla="*/ 4318114 w 12193149"/>
              <a:gd name="connsiteY144" fmla="*/ 2158289 h 2344739"/>
              <a:gd name="connsiteX145" fmla="*/ 4316258 w 12193149"/>
              <a:gd name="connsiteY145" fmla="*/ 2156948 h 2344739"/>
              <a:gd name="connsiteX146" fmla="*/ 4296292 w 12193149"/>
              <a:gd name="connsiteY146" fmla="*/ 2155069 h 2344739"/>
              <a:gd name="connsiteX147" fmla="*/ 4291212 w 12193149"/>
              <a:gd name="connsiteY147" fmla="*/ 2157986 h 2344739"/>
              <a:gd name="connsiteX148" fmla="*/ 4277290 w 12193149"/>
              <a:gd name="connsiteY148" fmla="*/ 2157740 h 2344739"/>
              <a:gd name="connsiteX149" fmla="*/ 4249265 w 12193149"/>
              <a:gd name="connsiteY149" fmla="*/ 2160064 h 2344739"/>
              <a:gd name="connsiteX150" fmla="*/ 4203199 w 12193149"/>
              <a:gd name="connsiteY150" fmla="*/ 2157269 h 2344739"/>
              <a:gd name="connsiteX151" fmla="*/ 4202893 w 12193149"/>
              <a:gd name="connsiteY151" fmla="*/ 2156010 h 2344739"/>
              <a:gd name="connsiteX152" fmla="*/ 4192396 w 12193149"/>
              <a:gd name="connsiteY152" fmla="*/ 2150376 h 2344739"/>
              <a:gd name="connsiteX153" fmla="*/ 4143893 w 12193149"/>
              <a:gd name="connsiteY153" fmla="*/ 2134511 h 2344739"/>
              <a:gd name="connsiteX154" fmla="*/ 4084245 w 12193149"/>
              <a:gd name="connsiteY154" fmla="*/ 2107978 h 2344739"/>
              <a:gd name="connsiteX155" fmla="*/ 4075694 w 12193149"/>
              <a:gd name="connsiteY155" fmla="*/ 2107143 h 2344739"/>
              <a:gd name="connsiteX156" fmla="*/ 4075575 w 12193149"/>
              <a:gd name="connsiteY156" fmla="*/ 2106844 h 2344739"/>
              <a:gd name="connsiteX157" fmla="*/ 4066658 w 12193149"/>
              <a:gd name="connsiteY157" fmla="*/ 2105400 h 2344739"/>
              <a:gd name="connsiteX158" fmla="*/ 4060102 w 12193149"/>
              <a:gd name="connsiteY158" fmla="*/ 2105618 h 2344739"/>
              <a:gd name="connsiteX159" fmla="*/ 4043512 w 12193149"/>
              <a:gd name="connsiteY159" fmla="*/ 2103997 h 2344739"/>
              <a:gd name="connsiteX160" fmla="*/ 4038145 w 12193149"/>
              <a:gd name="connsiteY160" fmla="*/ 2101563 h 2344739"/>
              <a:gd name="connsiteX161" fmla="*/ 4036511 w 12193149"/>
              <a:gd name="connsiteY161" fmla="*/ 2097896 h 2344739"/>
              <a:gd name="connsiteX162" fmla="*/ 4034926 w 12193149"/>
              <a:gd name="connsiteY162" fmla="*/ 2098131 h 2344739"/>
              <a:gd name="connsiteX163" fmla="*/ 4005686 w 12193149"/>
              <a:gd name="connsiteY163" fmla="*/ 2085563 h 2344739"/>
              <a:gd name="connsiteX164" fmla="*/ 3937994 w 12193149"/>
              <a:gd name="connsiteY164" fmla="*/ 2068106 h 2344739"/>
              <a:gd name="connsiteX165" fmla="*/ 3898423 w 12193149"/>
              <a:gd name="connsiteY165" fmla="*/ 2062451 h 2344739"/>
              <a:gd name="connsiteX166" fmla="*/ 3790908 w 12193149"/>
              <a:gd name="connsiteY166" fmla="*/ 2042213 h 2344739"/>
              <a:gd name="connsiteX167" fmla="*/ 3683661 w 12193149"/>
              <a:gd name="connsiteY167" fmla="*/ 2018290 h 2344739"/>
              <a:gd name="connsiteX168" fmla="*/ 3611183 w 12193149"/>
              <a:gd name="connsiteY168" fmla="*/ 1986019 h 2344739"/>
              <a:gd name="connsiteX169" fmla="*/ 3605003 w 12193149"/>
              <a:gd name="connsiteY169" fmla="*/ 1987381 h 2344739"/>
              <a:gd name="connsiteX170" fmla="*/ 3595884 w 12193149"/>
              <a:gd name="connsiteY170" fmla="*/ 1987545 h 2344739"/>
              <a:gd name="connsiteX171" fmla="*/ 3595649 w 12193149"/>
              <a:gd name="connsiteY171" fmla="*/ 1987276 h 2344739"/>
              <a:gd name="connsiteX172" fmla="*/ 3587126 w 12193149"/>
              <a:gd name="connsiteY172" fmla="*/ 1987966 h 2344739"/>
              <a:gd name="connsiteX173" fmla="*/ 3537283 w 12193149"/>
              <a:gd name="connsiteY173" fmla="*/ 1978267 h 2344739"/>
              <a:gd name="connsiteX174" fmla="*/ 3474371 w 12193149"/>
              <a:gd name="connsiteY174" fmla="*/ 1974606 h 2344739"/>
              <a:gd name="connsiteX175" fmla="*/ 3401876 w 12193149"/>
              <a:gd name="connsiteY175" fmla="*/ 1962558 h 2344739"/>
              <a:gd name="connsiteX176" fmla="*/ 3365036 w 12193149"/>
              <a:gd name="connsiteY176" fmla="*/ 1979510 h 2344739"/>
              <a:gd name="connsiteX177" fmla="*/ 3345174 w 12193149"/>
              <a:gd name="connsiteY177" fmla="*/ 1981192 h 2344739"/>
              <a:gd name="connsiteX178" fmla="*/ 3342846 w 12193149"/>
              <a:gd name="connsiteY178" fmla="*/ 1980217 h 2344739"/>
              <a:gd name="connsiteX179" fmla="*/ 3263504 w 12193149"/>
              <a:gd name="connsiteY179" fmla="*/ 1986094 h 2344739"/>
              <a:gd name="connsiteX180" fmla="*/ 3143704 w 12193149"/>
              <a:gd name="connsiteY180" fmla="*/ 1993869 h 2344739"/>
              <a:gd name="connsiteX181" fmla="*/ 3031439 w 12193149"/>
              <a:gd name="connsiteY181" fmla="*/ 1996512 h 2344739"/>
              <a:gd name="connsiteX182" fmla="*/ 2782717 w 12193149"/>
              <a:gd name="connsiteY182" fmla="*/ 2018333 h 2344739"/>
              <a:gd name="connsiteX183" fmla="*/ 2647675 w 12193149"/>
              <a:gd name="connsiteY183" fmla="*/ 2028869 h 2344739"/>
              <a:gd name="connsiteX184" fmla="*/ 2569176 w 12193149"/>
              <a:gd name="connsiteY184" fmla="*/ 2002628 h 2344739"/>
              <a:gd name="connsiteX185" fmla="*/ 2444403 w 12193149"/>
              <a:gd name="connsiteY185" fmla="*/ 2016529 h 2344739"/>
              <a:gd name="connsiteX186" fmla="*/ 2316260 w 12193149"/>
              <a:gd name="connsiteY186" fmla="*/ 2024996 h 2344739"/>
              <a:gd name="connsiteX187" fmla="*/ 2209726 w 12193149"/>
              <a:gd name="connsiteY187" fmla="*/ 2019763 h 2344739"/>
              <a:gd name="connsiteX188" fmla="*/ 2095813 w 12193149"/>
              <a:gd name="connsiteY188" fmla="*/ 2003052 h 2344739"/>
              <a:gd name="connsiteX189" fmla="*/ 1998504 w 12193149"/>
              <a:gd name="connsiteY189" fmla="*/ 1995032 h 2344739"/>
              <a:gd name="connsiteX190" fmla="*/ 1929320 w 12193149"/>
              <a:gd name="connsiteY190" fmla="*/ 2016977 h 2344739"/>
              <a:gd name="connsiteX191" fmla="*/ 1922798 w 12193149"/>
              <a:gd name="connsiteY191" fmla="*/ 2012146 h 2344739"/>
              <a:gd name="connsiteX192" fmla="*/ 1874228 w 12193149"/>
              <a:gd name="connsiteY192" fmla="*/ 2013741 h 2344739"/>
              <a:gd name="connsiteX193" fmla="*/ 1787803 w 12193149"/>
              <a:gd name="connsiteY193" fmla="*/ 2041363 h 2344739"/>
              <a:gd name="connsiteX194" fmla="*/ 1739352 w 12193149"/>
              <a:gd name="connsiteY194" fmla="*/ 2036312 h 2344739"/>
              <a:gd name="connsiteX195" fmla="*/ 1676219 w 12193149"/>
              <a:gd name="connsiteY195" fmla="*/ 2019963 h 2344739"/>
              <a:gd name="connsiteX196" fmla="*/ 1609817 w 12193149"/>
              <a:gd name="connsiteY196" fmla="*/ 2013066 h 2344739"/>
              <a:gd name="connsiteX197" fmla="*/ 1497258 w 12193149"/>
              <a:gd name="connsiteY197" fmla="*/ 1987476 h 2344739"/>
              <a:gd name="connsiteX198" fmla="*/ 1151127 w 12193149"/>
              <a:gd name="connsiteY198" fmla="*/ 1938041 h 2344739"/>
              <a:gd name="connsiteX199" fmla="*/ 859417 w 12193149"/>
              <a:gd name="connsiteY199" fmla="*/ 1928608 h 2344739"/>
              <a:gd name="connsiteX200" fmla="*/ 838688 w 12193149"/>
              <a:gd name="connsiteY200" fmla="*/ 1929821 h 2344739"/>
              <a:gd name="connsiteX201" fmla="*/ 817957 w 12193149"/>
              <a:gd name="connsiteY201" fmla="*/ 1927857 h 2344739"/>
              <a:gd name="connsiteX202" fmla="*/ 812654 w 12193149"/>
              <a:gd name="connsiteY202" fmla="*/ 1930751 h 2344739"/>
              <a:gd name="connsiteX203" fmla="*/ 721195 w 12193149"/>
              <a:gd name="connsiteY203" fmla="*/ 1929661 h 2344739"/>
              <a:gd name="connsiteX204" fmla="*/ 720890 w 12193149"/>
              <a:gd name="connsiteY204" fmla="*/ 1928399 h 2344739"/>
              <a:gd name="connsiteX205" fmla="*/ 710023 w 12193149"/>
              <a:gd name="connsiteY205" fmla="*/ 1922722 h 2344739"/>
              <a:gd name="connsiteX206" fmla="*/ 597940 w 12193149"/>
              <a:gd name="connsiteY206" fmla="*/ 1879864 h 2344739"/>
              <a:gd name="connsiteX207" fmla="*/ 579683 w 12193149"/>
              <a:gd name="connsiteY207" fmla="*/ 1877212 h 2344739"/>
              <a:gd name="connsiteX208" fmla="*/ 572865 w 12193149"/>
              <a:gd name="connsiteY208" fmla="*/ 1877401 h 2344739"/>
              <a:gd name="connsiteX209" fmla="*/ 446247 w 12193149"/>
              <a:gd name="connsiteY209" fmla="*/ 1839371 h 2344739"/>
              <a:gd name="connsiteX210" fmla="*/ 405163 w 12193149"/>
              <a:gd name="connsiteY210" fmla="*/ 1833548 h 2344739"/>
              <a:gd name="connsiteX211" fmla="*/ 293583 w 12193149"/>
              <a:gd name="connsiteY211" fmla="*/ 1812852 h 2344739"/>
              <a:gd name="connsiteX212" fmla="*/ 119529 w 12193149"/>
              <a:gd name="connsiteY212" fmla="*/ 1761047 h 2344739"/>
              <a:gd name="connsiteX213" fmla="*/ 16674 w 12193149"/>
              <a:gd name="connsiteY213" fmla="*/ 1758191 h 2344739"/>
              <a:gd name="connsiteX214" fmla="*/ 1150 w 12193149"/>
              <a:gd name="connsiteY214" fmla="*/ 1752722 h 2344739"/>
              <a:gd name="connsiteX215" fmla="*/ 1148 w 12193149"/>
              <a:gd name="connsiteY215" fmla="*/ 222213 h 2344739"/>
              <a:gd name="connsiteX216" fmla="*/ 1148 w 12193149"/>
              <a:gd name="connsiteY216" fmla="*/ 0 h 23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12193149" h="2344739">
                <a:moveTo>
                  <a:pt x="1148" y="0"/>
                </a:moveTo>
                <a:lnTo>
                  <a:pt x="12193148" y="0"/>
                </a:lnTo>
                <a:cubicBezTo>
                  <a:pt x="12193148" y="193246"/>
                  <a:pt x="12193149" y="386493"/>
                  <a:pt x="12193149" y="579739"/>
                </a:cubicBezTo>
                <a:lnTo>
                  <a:pt x="12185986" y="584189"/>
                </a:lnTo>
                <a:cubicBezTo>
                  <a:pt x="12156393" y="577430"/>
                  <a:pt x="12176978" y="588328"/>
                  <a:pt x="12156363" y="597366"/>
                </a:cubicBezTo>
                <a:cubicBezTo>
                  <a:pt x="12172308" y="611308"/>
                  <a:pt x="12127905" y="602876"/>
                  <a:pt x="12139215" y="623179"/>
                </a:cubicBezTo>
                <a:cubicBezTo>
                  <a:pt x="12135103" y="624180"/>
                  <a:pt x="12130766" y="624512"/>
                  <a:pt x="12126327" y="624690"/>
                </a:cubicBezTo>
                <a:lnTo>
                  <a:pt x="12124007" y="624794"/>
                </a:lnTo>
                <a:lnTo>
                  <a:pt x="12116854" y="628608"/>
                </a:lnTo>
                <a:lnTo>
                  <a:pt x="12099497" y="628139"/>
                </a:lnTo>
                <a:cubicBezTo>
                  <a:pt x="12095162" y="629804"/>
                  <a:pt x="12090978" y="632365"/>
                  <a:pt x="12087073" y="636341"/>
                </a:cubicBezTo>
                <a:cubicBezTo>
                  <a:pt x="12078890" y="656743"/>
                  <a:pt x="12040481" y="653846"/>
                  <a:pt x="12031073" y="680009"/>
                </a:cubicBezTo>
                <a:cubicBezTo>
                  <a:pt x="12026399" y="688254"/>
                  <a:pt x="12004497" y="705355"/>
                  <a:pt x="11995833" y="703458"/>
                </a:cubicBezTo>
                <a:cubicBezTo>
                  <a:pt x="11990333" y="705967"/>
                  <a:pt x="11986699" y="712045"/>
                  <a:pt x="11979717" y="708161"/>
                </a:cubicBezTo>
                <a:cubicBezTo>
                  <a:pt x="11970382" y="704240"/>
                  <a:pt x="11963763" y="727262"/>
                  <a:pt x="11959046" y="717558"/>
                </a:cubicBezTo>
                <a:lnTo>
                  <a:pt x="11920454" y="730883"/>
                </a:lnTo>
                <a:cubicBezTo>
                  <a:pt x="11919152" y="737943"/>
                  <a:pt x="11912619" y="740145"/>
                  <a:pt x="11903656" y="742426"/>
                </a:cubicBezTo>
                <a:lnTo>
                  <a:pt x="11895048" y="744791"/>
                </a:lnTo>
                <a:lnTo>
                  <a:pt x="11891968" y="755729"/>
                </a:lnTo>
                <a:cubicBezTo>
                  <a:pt x="11881074" y="746401"/>
                  <a:pt x="11884523" y="777742"/>
                  <a:pt x="11870776" y="777816"/>
                </a:cubicBezTo>
                <a:lnTo>
                  <a:pt x="11813376" y="797659"/>
                </a:lnTo>
                <a:lnTo>
                  <a:pt x="11590693" y="963777"/>
                </a:lnTo>
                <a:cubicBezTo>
                  <a:pt x="11550201" y="990714"/>
                  <a:pt x="11542649" y="940770"/>
                  <a:pt x="11506817" y="1033623"/>
                </a:cubicBezTo>
                <a:cubicBezTo>
                  <a:pt x="11450023" y="1089460"/>
                  <a:pt x="11337127" y="1190174"/>
                  <a:pt x="11280332" y="1223571"/>
                </a:cubicBezTo>
                <a:cubicBezTo>
                  <a:pt x="11267547" y="1231171"/>
                  <a:pt x="11229147" y="1296589"/>
                  <a:pt x="11228309" y="1276236"/>
                </a:cubicBezTo>
                <a:cubicBezTo>
                  <a:pt x="11223950" y="1278203"/>
                  <a:pt x="11220761" y="1277680"/>
                  <a:pt x="11218087" y="1275961"/>
                </a:cubicBezTo>
                <a:lnTo>
                  <a:pt x="11217184" y="1275018"/>
                </a:lnTo>
                <a:lnTo>
                  <a:pt x="11188885" y="1292383"/>
                </a:lnTo>
                <a:lnTo>
                  <a:pt x="11184501" y="1292525"/>
                </a:lnTo>
                <a:lnTo>
                  <a:pt x="11166854" y="1306612"/>
                </a:lnTo>
                <a:lnTo>
                  <a:pt x="11157311" y="1312414"/>
                </a:lnTo>
                <a:lnTo>
                  <a:pt x="11155496" y="1317097"/>
                </a:lnTo>
                <a:cubicBezTo>
                  <a:pt x="11153045" y="1320465"/>
                  <a:pt x="11148902" y="1323112"/>
                  <a:pt x="11140961" y="1324115"/>
                </a:cubicBezTo>
                <a:lnTo>
                  <a:pt x="11138961" y="1323772"/>
                </a:lnTo>
                <a:lnTo>
                  <a:pt x="11128208" y="1333832"/>
                </a:lnTo>
                <a:cubicBezTo>
                  <a:pt x="11124962" y="1337814"/>
                  <a:pt x="11122359" y="1342287"/>
                  <a:pt x="11120691" y="1347424"/>
                </a:cubicBezTo>
                <a:cubicBezTo>
                  <a:pt x="11081770" y="1370685"/>
                  <a:pt x="10952581" y="1444106"/>
                  <a:pt x="10894683" y="1473399"/>
                </a:cubicBezTo>
                <a:cubicBezTo>
                  <a:pt x="10861781" y="1488434"/>
                  <a:pt x="10817803" y="1508886"/>
                  <a:pt x="10773300" y="1523191"/>
                </a:cubicBezTo>
                <a:cubicBezTo>
                  <a:pt x="10733414" y="1567419"/>
                  <a:pt x="10677791" y="1526735"/>
                  <a:pt x="10627668" y="1559229"/>
                </a:cubicBezTo>
                <a:cubicBezTo>
                  <a:pt x="10590276" y="1542103"/>
                  <a:pt x="10613693" y="1562282"/>
                  <a:pt x="10581895" y="1568689"/>
                </a:cubicBezTo>
                <a:cubicBezTo>
                  <a:pt x="10597733" y="1591656"/>
                  <a:pt x="10540912" y="1568241"/>
                  <a:pt x="10547790" y="1598423"/>
                </a:cubicBezTo>
                <a:cubicBezTo>
                  <a:pt x="10541784" y="1598632"/>
                  <a:pt x="10535750" y="1597886"/>
                  <a:pt x="10529643" y="1596907"/>
                </a:cubicBezTo>
                <a:lnTo>
                  <a:pt x="10526446" y="1596411"/>
                </a:lnTo>
                <a:lnTo>
                  <a:pt x="10515129" y="1599537"/>
                </a:lnTo>
                <a:lnTo>
                  <a:pt x="10491735" y="1594156"/>
                </a:lnTo>
                <a:cubicBezTo>
                  <a:pt x="10485147" y="1595190"/>
                  <a:pt x="10478389" y="1597459"/>
                  <a:pt x="10471418" y="1601693"/>
                </a:cubicBezTo>
                <a:cubicBezTo>
                  <a:pt x="10451763" y="1626665"/>
                  <a:pt x="10400774" y="1612276"/>
                  <a:pt x="10377042" y="1644598"/>
                </a:cubicBezTo>
                <a:cubicBezTo>
                  <a:pt x="10367240" y="1654315"/>
                  <a:pt x="10330319" y="1671126"/>
                  <a:pt x="10319338" y="1666221"/>
                </a:cubicBezTo>
                <a:cubicBezTo>
                  <a:pt x="10310813" y="1668060"/>
                  <a:pt x="10303331" y="1675173"/>
                  <a:pt x="10295467" y="1668079"/>
                </a:cubicBezTo>
                <a:cubicBezTo>
                  <a:pt x="10284420" y="1660290"/>
                  <a:pt x="10265794" y="1689186"/>
                  <a:pt x="10263443" y="1674948"/>
                </a:cubicBezTo>
                <a:lnTo>
                  <a:pt x="10205418" y="1682149"/>
                </a:lnTo>
                <a:cubicBezTo>
                  <a:pt x="10200696" y="1691209"/>
                  <a:pt x="10190895" y="1692356"/>
                  <a:pt x="10177759" y="1692943"/>
                </a:cubicBezTo>
                <a:lnTo>
                  <a:pt x="10165070" y="1693739"/>
                </a:lnTo>
                <a:lnTo>
                  <a:pt x="10156308" y="1707487"/>
                </a:lnTo>
                <a:cubicBezTo>
                  <a:pt x="10145406" y="1692057"/>
                  <a:pt x="10136981" y="1734810"/>
                  <a:pt x="10118267" y="1731142"/>
                </a:cubicBezTo>
                <a:lnTo>
                  <a:pt x="10083317" y="1743296"/>
                </a:lnTo>
                <a:cubicBezTo>
                  <a:pt x="10075718" y="1741227"/>
                  <a:pt x="10048011" y="1742555"/>
                  <a:pt x="10040388" y="1741632"/>
                </a:cubicBezTo>
                <a:cubicBezTo>
                  <a:pt x="9999609" y="1751733"/>
                  <a:pt x="9985545" y="1752223"/>
                  <a:pt x="9961167" y="1757147"/>
                </a:cubicBezTo>
                <a:cubicBezTo>
                  <a:pt x="9920131" y="1757289"/>
                  <a:pt x="9889892" y="1754090"/>
                  <a:pt x="9848940" y="1763915"/>
                </a:cubicBezTo>
                <a:lnTo>
                  <a:pt x="9729457" y="1784122"/>
                </a:lnTo>
                <a:cubicBezTo>
                  <a:pt x="9676207" y="1774536"/>
                  <a:pt x="9631235" y="1799759"/>
                  <a:pt x="9613704" y="1812371"/>
                </a:cubicBezTo>
                <a:cubicBezTo>
                  <a:pt x="9548152" y="1826647"/>
                  <a:pt x="9410970" y="1863993"/>
                  <a:pt x="9338590" y="1869293"/>
                </a:cubicBezTo>
                <a:lnTo>
                  <a:pt x="9232518" y="1893149"/>
                </a:lnTo>
                <a:lnTo>
                  <a:pt x="9156690" y="1903228"/>
                </a:lnTo>
                <a:lnTo>
                  <a:pt x="9054601" y="1910755"/>
                </a:lnTo>
                <a:lnTo>
                  <a:pt x="9006634" y="1914040"/>
                </a:lnTo>
                <a:lnTo>
                  <a:pt x="9006349" y="1913800"/>
                </a:lnTo>
                <a:cubicBezTo>
                  <a:pt x="9004294" y="1913580"/>
                  <a:pt x="9001475" y="1913908"/>
                  <a:pt x="8997380" y="1915011"/>
                </a:cubicBezTo>
                <a:lnTo>
                  <a:pt x="8991542" y="1917072"/>
                </a:lnTo>
                <a:lnTo>
                  <a:pt x="8975485" y="1920298"/>
                </a:lnTo>
                <a:lnTo>
                  <a:pt x="8969159" y="1919598"/>
                </a:lnTo>
                <a:lnTo>
                  <a:pt x="8964196" y="1917373"/>
                </a:lnTo>
                <a:cubicBezTo>
                  <a:pt x="8955841" y="1925324"/>
                  <a:pt x="8956668" y="1934272"/>
                  <a:pt x="8930136" y="1914185"/>
                </a:cubicBezTo>
                <a:cubicBezTo>
                  <a:pt x="8899182" y="1915205"/>
                  <a:pt x="8790451" y="1929860"/>
                  <a:pt x="8753592" y="1933417"/>
                </a:cubicBezTo>
                <a:cubicBezTo>
                  <a:pt x="8720970" y="1944137"/>
                  <a:pt x="8749345" y="1930476"/>
                  <a:pt x="8708995" y="1935518"/>
                </a:cubicBezTo>
                <a:cubicBezTo>
                  <a:pt x="8672757" y="1955053"/>
                  <a:pt x="8640293" y="1938613"/>
                  <a:pt x="8597219" y="1944090"/>
                </a:cubicBezTo>
                <a:lnTo>
                  <a:pt x="8526378" y="1929248"/>
                </a:lnTo>
                <a:lnTo>
                  <a:pt x="8512131" y="1935163"/>
                </a:lnTo>
                <a:lnTo>
                  <a:pt x="8507315" y="1938164"/>
                </a:lnTo>
                <a:cubicBezTo>
                  <a:pt x="8503797" y="1939941"/>
                  <a:pt x="8501196" y="1940752"/>
                  <a:pt x="8499116" y="1940902"/>
                </a:cubicBezTo>
                <a:lnTo>
                  <a:pt x="8498742" y="1940723"/>
                </a:lnTo>
                <a:lnTo>
                  <a:pt x="8491397" y="1943773"/>
                </a:lnTo>
                <a:lnTo>
                  <a:pt x="8368330" y="1957815"/>
                </a:lnTo>
                <a:cubicBezTo>
                  <a:pt x="8363173" y="1959840"/>
                  <a:pt x="8358881" y="1959492"/>
                  <a:pt x="8354947" y="1958009"/>
                </a:cubicBezTo>
                <a:lnTo>
                  <a:pt x="8321252" y="1974587"/>
                </a:lnTo>
                <a:lnTo>
                  <a:pt x="8315581" y="1974913"/>
                </a:lnTo>
                <a:lnTo>
                  <a:pt x="8296322" y="1988808"/>
                </a:lnTo>
                <a:lnTo>
                  <a:pt x="8285424" y="1994631"/>
                </a:lnTo>
                <a:lnTo>
                  <a:pt x="8284298" y="1999074"/>
                </a:lnTo>
                <a:cubicBezTo>
                  <a:pt x="8281994" y="2002319"/>
                  <a:pt x="8277300" y="2004967"/>
                  <a:pt x="8267224" y="2006249"/>
                </a:cubicBezTo>
                <a:lnTo>
                  <a:pt x="8264525" y="2006019"/>
                </a:lnTo>
                <a:lnTo>
                  <a:pt x="8253181" y="2015862"/>
                </a:lnTo>
                <a:cubicBezTo>
                  <a:pt x="8250007" y="2019712"/>
                  <a:pt x="8247795" y="2023994"/>
                  <a:pt x="8246982" y="2028854"/>
                </a:cubicBezTo>
                <a:cubicBezTo>
                  <a:pt x="8182975" y="2025947"/>
                  <a:pt x="8148279" y="2060069"/>
                  <a:pt x="8091420" y="2075015"/>
                </a:cubicBezTo>
                <a:cubicBezTo>
                  <a:pt x="8026616" y="2098157"/>
                  <a:pt x="7968218" y="2119393"/>
                  <a:pt x="7906555" y="2116988"/>
                </a:cubicBezTo>
                <a:cubicBezTo>
                  <a:pt x="7836267" y="2131900"/>
                  <a:pt x="7782114" y="2134131"/>
                  <a:pt x="7719893" y="2142703"/>
                </a:cubicBezTo>
                <a:lnTo>
                  <a:pt x="7615495" y="2139232"/>
                </a:lnTo>
                <a:lnTo>
                  <a:pt x="7528691" y="2145060"/>
                </a:lnTo>
                <a:lnTo>
                  <a:pt x="7520719" y="2147613"/>
                </a:lnTo>
                <a:cubicBezTo>
                  <a:pt x="7515141" y="2148952"/>
                  <a:pt x="7511320" y="2149302"/>
                  <a:pt x="7508559" y="2148948"/>
                </a:cubicBezTo>
                <a:lnTo>
                  <a:pt x="7508188" y="2148621"/>
                </a:lnTo>
                <a:lnTo>
                  <a:pt x="7496943" y="2150573"/>
                </a:lnTo>
                <a:lnTo>
                  <a:pt x="7219707" y="2156680"/>
                </a:lnTo>
                <a:lnTo>
                  <a:pt x="7202249" y="2161230"/>
                </a:lnTo>
                <a:lnTo>
                  <a:pt x="7198152" y="2166588"/>
                </a:lnTo>
                <a:cubicBezTo>
                  <a:pt x="7193259" y="2170111"/>
                  <a:pt x="7185654" y="2172250"/>
                  <a:pt x="7171956" y="2171236"/>
                </a:cubicBezTo>
                <a:lnTo>
                  <a:pt x="7098136" y="2183464"/>
                </a:lnTo>
                <a:cubicBezTo>
                  <a:pt x="7062296" y="2184442"/>
                  <a:pt x="7051336" y="2185419"/>
                  <a:pt x="7019644" y="2183090"/>
                </a:cubicBezTo>
                <a:cubicBezTo>
                  <a:pt x="6938675" y="2194028"/>
                  <a:pt x="6944793" y="2218194"/>
                  <a:pt x="6905294" y="2212596"/>
                </a:cubicBezTo>
                <a:cubicBezTo>
                  <a:pt x="6873070" y="2207388"/>
                  <a:pt x="6789137" y="2226462"/>
                  <a:pt x="6709370" y="2240551"/>
                </a:cubicBezTo>
                <a:cubicBezTo>
                  <a:pt x="6650254" y="2250006"/>
                  <a:pt x="6629253" y="2264107"/>
                  <a:pt x="6550602" y="2269327"/>
                </a:cubicBezTo>
                <a:cubicBezTo>
                  <a:pt x="6473302" y="2313417"/>
                  <a:pt x="6410843" y="2289694"/>
                  <a:pt x="6318708" y="2316127"/>
                </a:cubicBezTo>
                <a:cubicBezTo>
                  <a:pt x="6298698" y="2331649"/>
                  <a:pt x="6210439" y="2314456"/>
                  <a:pt x="6169822" y="2318214"/>
                </a:cubicBezTo>
                <a:cubicBezTo>
                  <a:pt x="6129203" y="2321972"/>
                  <a:pt x="6091688" y="2335520"/>
                  <a:pt x="6074996" y="2338676"/>
                </a:cubicBezTo>
                <a:lnTo>
                  <a:pt x="6069677" y="2337139"/>
                </a:lnTo>
                <a:lnTo>
                  <a:pt x="6049786" y="2337822"/>
                </a:lnTo>
                <a:lnTo>
                  <a:pt x="6042433" y="2329473"/>
                </a:lnTo>
                <a:lnTo>
                  <a:pt x="6011238" y="2324380"/>
                </a:lnTo>
                <a:cubicBezTo>
                  <a:pt x="5999830" y="2323793"/>
                  <a:pt x="5971276" y="2324706"/>
                  <a:pt x="5958523" y="2328024"/>
                </a:cubicBezTo>
                <a:lnTo>
                  <a:pt x="5760067" y="2343716"/>
                </a:lnTo>
                <a:lnTo>
                  <a:pt x="5628108" y="2344739"/>
                </a:lnTo>
                <a:lnTo>
                  <a:pt x="5472054" y="2330719"/>
                </a:lnTo>
                <a:cubicBezTo>
                  <a:pt x="5479284" y="2317691"/>
                  <a:pt x="5440157" y="2331757"/>
                  <a:pt x="5433909" y="2319466"/>
                </a:cubicBezTo>
                <a:cubicBezTo>
                  <a:pt x="5430517" y="2309434"/>
                  <a:pt x="5392976" y="2304750"/>
                  <a:pt x="5382817" y="2301764"/>
                </a:cubicBezTo>
                <a:lnTo>
                  <a:pt x="5262912" y="2281347"/>
                </a:lnTo>
                <a:cubicBezTo>
                  <a:pt x="5252746" y="2281163"/>
                  <a:pt x="5231699" y="2272853"/>
                  <a:pt x="5224109" y="2270223"/>
                </a:cubicBezTo>
                <a:lnTo>
                  <a:pt x="5175808" y="2267233"/>
                </a:lnTo>
                <a:lnTo>
                  <a:pt x="5157702" y="2260010"/>
                </a:lnTo>
                <a:lnTo>
                  <a:pt x="5143747" y="2256610"/>
                </a:lnTo>
                <a:lnTo>
                  <a:pt x="5140744" y="2254509"/>
                </a:lnTo>
                <a:cubicBezTo>
                  <a:pt x="5135026" y="2250469"/>
                  <a:pt x="5129229" y="2246658"/>
                  <a:pt x="5122807" y="2243656"/>
                </a:cubicBezTo>
                <a:cubicBezTo>
                  <a:pt x="5109467" y="2272275"/>
                  <a:pt x="5066004" y="2222839"/>
                  <a:pt x="5066938" y="2250227"/>
                </a:cubicBezTo>
                <a:cubicBezTo>
                  <a:pt x="5029345" y="2238711"/>
                  <a:pt x="5040096" y="2267800"/>
                  <a:pt x="5012662" y="2233846"/>
                </a:cubicBezTo>
                <a:cubicBezTo>
                  <a:pt x="4938174" y="2234229"/>
                  <a:pt x="4917504" y="2247236"/>
                  <a:pt x="4841589" y="2209829"/>
                </a:cubicBezTo>
                <a:cubicBezTo>
                  <a:pt x="4807890" y="2193187"/>
                  <a:pt x="4785258" y="2182041"/>
                  <a:pt x="4763595" y="2182061"/>
                </a:cubicBezTo>
                <a:cubicBezTo>
                  <a:pt x="4742475" y="2177561"/>
                  <a:pt x="4730631" y="2174738"/>
                  <a:pt x="4724334" y="2173047"/>
                </a:cubicBezTo>
                <a:lnTo>
                  <a:pt x="4722324" y="2172298"/>
                </a:lnTo>
                <a:lnTo>
                  <a:pt x="4723259" y="2172087"/>
                </a:lnTo>
                <a:cubicBezTo>
                  <a:pt x="4722296" y="2171445"/>
                  <a:pt x="4719415" y="2170839"/>
                  <a:pt x="4718350" y="2170817"/>
                </a:cubicBezTo>
                <a:lnTo>
                  <a:pt x="4722324" y="2172298"/>
                </a:lnTo>
                <a:lnTo>
                  <a:pt x="4716674" y="2173573"/>
                </a:lnTo>
                <a:cubicBezTo>
                  <a:pt x="4681300" y="2166617"/>
                  <a:pt x="4525895" y="2165809"/>
                  <a:pt x="4516962" y="2163671"/>
                </a:cubicBezTo>
                <a:cubicBezTo>
                  <a:pt x="4458971" y="2150559"/>
                  <a:pt x="4463810" y="2149818"/>
                  <a:pt x="4429691" y="2153020"/>
                </a:cubicBezTo>
                <a:cubicBezTo>
                  <a:pt x="4424455" y="2156391"/>
                  <a:pt x="4370126" y="2150097"/>
                  <a:pt x="4364023" y="2151674"/>
                </a:cubicBezTo>
                <a:lnTo>
                  <a:pt x="4318114" y="2158289"/>
                </a:lnTo>
                <a:lnTo>
                  <a:pt x="4316258" y="2156948"/>
                </a:lnTo>
                <a:cubicBezTo>
                  <a:pt x="4307275" y="2153577"/>
                  <a:pt x="4301145" y="2153578"/>
                  <a:pt x="4296292" y="2155069"/>
                </a:cubicBezTo>
                <a:lnTo>
                  <a:pt x="4291212" y="2157986"/>
                </a:lnTo>
                <a:lnTo>
                  <a:pt x="4277290" y="2157740"/>
                </a:lnTo>
                <a:lnTo>
                  <a:pt x="4249265" y="2160064"/>
                </a:lnTo>
                <a:lnTo>
                  <a:pt x="4203199" y="2157269"/>
                </a:lnTo>
                <a:cubicBezTo>
                  <a:pt x="4203096" y="2156849"/>
                  <a:pt x="4202995" y="2156430"/>
                  <a:pt x="4202893" y="2156010"/>
                </a:cubicBezTo>
                <a:cubicBezTo>
                  <a:pt x="4201267" y="2153173"/>
                  <a:pt x="4198292" y="2151054"/>
                  <a:pt x="4192396" y="2150376"/>
                </a:cubicBezTo>
                <a:cubicBezTo>
                  <a:pt x="4205365" y="2133087"/>
                  <a:pt x="4162425" y="2134982"/>
                  <a:pt x="4143893" y="2134511"/>
                </a:cubicBezTo>
                <a:cubicBezTo>
                  <a:pt x="4125868" y="2127445"/>
                  <a:pt x="4100250" y="2113865"/>
                  <a:pt x="4084245" y="2107978"/>
                </a:cubicBezTo>
                <a:lnTo>
                  <a:pt x="4075694" y="2107143"/>
                </a:lnTo>
                <a:cubicBezTo>
                  <a:pt x="4075655" y="2107042"/>
                  <a:pt x="4075614" y="2106943"/>
                  <a:pt x="4075575" y="2106844"/>
                </a:cubicBezTo>
                <a:cubicBezTo>
                  <a:pt x="4073829" y="2106060"/>
                  <a:pt x="4071057" y="2105559"/>
                  <a:pt x="4066658" y="2105400"/>
                </a:cubicBezTo>
                <a:lnTo>
                  <a:pt x="4060102" y="2105618"/>
                </a:lnTo>
                <a:lnTo>
                  <a:pt x="4043512" y="2103997"/>
                </a:lnTo>
                <a:lnTo>
                  <a:pt x="4038145" y="2101563"/>
                </a:lnTo>
                <a:lnTo>
                  <a:pt x="4036511" y="2097896"/>
                </a:lnTo>
                <a:lnTo>
                  <a:pt x="4034926" y="2098131"/>
                </a:lnTo>
                <a:cubicBezTo>
                  <a:pt x="4022576" y="2102995"/>
                  <a:pt x="4018025" y="2111371"/>
                  <a:pt x="4005686" y="2085563"/>
                </a:cubicBezTo>
                <a:lnTo>
                  <a:pt x="3937994" y="2068106"/>
                </a:lnTo>
                <a:cubicBezTo>
                  <a:pt x="3921658" y="2075830"/>
                  <a:pt x="3909686" y="2071141"/>
                  <a:pt x="3898423" y="2062451"/>
                </a:cubicBezTo>
                <a:cubicBezTo>
                  <a:pt x="3862243" y="2062947"/>
                  <a:pt x="3830779" y="2049077"/>
                  <a:pt x="3790908" y="2042213"/>
                </a:cubicBezTo>
                <a:cubicBezTo>
                  <a:pt x="3742158" y="2027507"/>
                  <a:pt x="3726280" y="2025530"/>
                  <a:pt x="3683661" y="2018290"/>
                </a:cubicBezTo>
                <a:lnTo>
                  <a:pt x="3611183" y="1986019"/>
                </a:lnTo>
                <a:lnTo>
                  <a:pt x="3605003" y="1987381"/>
                </a:lnTo>
                <a:cubicBezTo>
                  <a:pt x="3600731" y="1988000"/>
                  <a:pt x="3597877" y="1988000"/>
                  <a:pt x="3595884" y="1987545"/>
                </a:cubicBezTo>
                <a:lnTo>
                  <a:pt x="3595649" y="1987276"/>
                </a:lnTo>
                <a:lnTo>
                  <a:pt x="3587126" y="1987966"/>
                </a:lnTo>
                <a:cubicBezTo>
                  <a:pt x="3572774" y="1989757"/>
                  <a:pt x="3550540" y="1975558"/>
                  <a:pt x="3537283" y="1978267"/>
                </a:cubicBezTo>
                <a:cubicBezTo>
                  <a:pt x="3515092" y="1973971"/>
                  <a:pt x="3489773" y="1980236"/>
                  <a:pt x="3474371" y="1974606"/>
                </a:cubicBezTo>
                <a:lnTo>
                  <a:pt x="3401876" y="1962558"/>
                </a:lnTo>
                <a:lnTo>
                  <a:pt x="3365036" y="1979510"/>
                </a:lnTo>
                <a:cubicBezTo>
                  <a:pt x="3361007" y="1981808"/>
                  <a:pt x="3355145" y="1982886"/>
                  <a:pt x="3345174" y="1981192"/>
                </a:cubicBezTo>
                <a:lnTo>
                  <a:pt x="3342846" y="1980217"/>
                </a:lnTo>
                <a:cubicBezTo>
                  <a:pt x="3337528" y="1982688"/>
                  <a:pt x="3296694" y="1983818"/>
                  <a:pt x="3263504" y="1986094"/>
                </a:cubicBezTo>
                <a:cubicBezTo>
                  <a:pt x="3210873" y="1988435"/>
                  <a:pt x="3204538" y="1996407"/>
                  <a:pt x="3143704" y="1993869"/>
                </a:cubicBezTo>
                <a:cubicBezTo>
                  <a:pt x="3083839" y="1995098"/>
                  <a:pt x="3073438" y="2001104"/>
                  <a:pt x="3031439" y="1996512"/>
                </a:cubicBezTo>
                <a:lnTo>
                  <a:pt x="2782717" y="2018333"/>
                </a:lnTo>
                <a:cubicBezTo>
                  <a:pt x="2720447" y="2045988"/>
                  <a:pt x="2718750" y="2015419"/>
                  <a:pt x="2647675" y="2028869"/>
                </a:cubicBezTo>
                <a:cubicBezTo>
                  <a:pt x="2583664" y="1968934"/>
                  <a:pt x="2609849" y="2007202"/>
                  <a:pt x="2569176" y="2002628"/>
                </a:cubicBezTo>
                <a:lnTo>
                  <a:pt x="2444403" y="2016529"/>
                </a:lnTo>
                <a:cubicBezTo>
                  <a:pt x="2412730" y="2033089"/>
                  <a:pt x="2355175" y="2003000"/>
                  <a:pt x="2316260" y="2024996"/>
                </a:cubicBezTo>
                <a:cubicBezTo>
                  <a:pt x="2277148" y="2025534"/>
                  <a:pt x="2234330" y="2021339"/>
                  <a:pt x="2209726" y="2019763"/>
                </a:cubicBezTo>
                <a:cubicBezTo>
                  <a:pt x="2172984" y="2016106"/>
                  <a:pt x="2131016" y="2007174"/>
                  <a:pt x="2095813" y="2003052"/>
                </a:cubicBezTo>
                <a:cubicBezTo>
                  <a:pt x="2078687" y="2016661"/>
                  <a:pt x="2046700" y="1994357"/>
                  <a:pt x="1998504" y="1995032"/>
                </a:cubicBezTo>
                <a:cubicBezTo>
                  <a:pt x="1979851" y="2010679"/>
                  <a:pt x="1965997" y="1995296"/>
                  <a:pt x="1929320" y="2016977"/>
                </a:cubicBezTo>
                <a:cubicBezTo>
                  <a:pt x="1927506" y="2015185"/>
                  <a:pt x="1925308" y="2013558"/>
                  <a:pt x="1922798" y="2012146"/>
                </a:cubicBezTo>
                <a:cubicBezTo>
                  <a:pt x="1908224" y="2003952"/>
                  <a:pt x="1886476" y="2004665"/>
                  <a:pt x="1874228" y="2013741"/>
                </a:cubicBezTo>
                <a:cubicBezTo>
                  <a:pt x="1844711" y="2028500"/>
                  <a:pt x="1815838" y="2036277"/>
                  <a:pt x="1787803" y="2041363"/>
                </a:cubicBezTo>
                <a:lnTo>
                  <a:pt x="1739352" y="2036312"/>
                </a:lnTo>
                <a:cubicBezTo>
                  <a:pt x="1720756" y="2032746"/>
                  <a:pt x="1697809" y="2023837"/>
                  <a:pt x="1676219" y="2019963"/>
                </a:cubicBezTo>
                <a:cubicBezTo>
                  <a:pt x="1653856" y="2018758"/>
                  <a:pt x="1629782" y="2025363"/>
                  <a:pt x="1609817" y="2013066"/>
                </a:cubicBezTo>
                <a:cubicBezTo>
                  <a:pt x="1570834" y="2001390"/>
                  <a:pt x="1525521" y="2021545"/>
                  <a:pt x="1497258" y="1987476"/>
                </a:cubicBezTo>
                <a:cubicBezTo>
                  <a:pt x="1419429" y="1972767"/>
                  <a:pt x="1265224" y="1952754"/>
                  <a:pt x="1151127" y="1938041"/>
                </a:cubicBezTo>
                <a:cubicBezTo>
                  <a:pt x="1044820" y="1928230"/>
                  <a:pt x="911490" y="1929978"/>
                  <a:pt x="859417" y="1928608"/>
                </a:cubicBezTo>
                <a:lnTo>
                  <a:pt x="838688" y="1929821"/>
                </a:lnTo>
                <a:cubicBezTo>
                  <a:pt x="829380" y="1926412"/>
                  <a:pt x="823010" y="1926387"/>
                  <a:pt x="817957" y="1927857"/>
                </a:cubicBezTo>
                <a:lnTo>
                  <a:pt x="812654" y="1930751"/>
                </a:lnTo>
                <a:lnTo>
                  <a:pt x="721195" y="1929661"/>
                </a:lnTo>
                <a:cubicBezTo>
                  <a:pt x="721095" y="1929241"/>
                  <a:pt x="720991" y="1928820"/>
                  <a:pt x="720890" y="1928399"/>
                </a:cubicBezTo>
                <a:cubicBezTo>
                  <a:pt x="719222" y="1925556"/>
                  <a:pt x="716144" y="1923424"/>
                  <a:pt x="710023" y="1922722"/>
                </a:cubicBezTo>
                <a:cubicBezTo>
                  <a:pt x="689532" y="1914633"/>
                  <a:pt x="619665" y="1887450"/>
                  <a:pt x="597940" y="1879864"/>
                </a:cubicBezTo>
                <a:cubicBezTo>
                  <a:pt x="587430" y="1879265"/>
                  <a:pt x="583862" y="1877622"/>
                  <a:pt x="579683" y="1877212"/>
                </a:cubicBezTo>
                <a:lnTo>
                  <a:pt x="572865" y="1877401"/>
                </a:lnTo>
                <a:cubicBezTo>
                  <a:pt x="550627" y="1871095"/>
                  <a:pt x="474197" y="1846680"/>
                  <a:pt x="446247" y="1839371"/>
                </a:cubicBezTo>
                <a:cubicBezTo>
                  <a:pt x="429213" y="1847023"/>
                  <a:pt x="416808" y="1842285"/>
                  <a:pt x="405163" y="1833548"/>
                </a:cubicBezTo>
                <a:cubicBezTo>
                  <a:pt x="367566" y="1833890"/>
                  <a:pt x="334968" y="1819885"/>
                  <a:pt x="293583" y="1812852"/>
                </a:cubicBezTo>
                <a:lnTo>
                  <a:pt x="119529" y="1761047"/>
                </a:lnTo>
                <a:cubicBezTo>
                  <a:pt x="73377" y="1751937"/>
                  <a:pt x="36403" y="1759579"/>
                  <a:pt x="16674" y="1758191"/>
                </a:cubicBezTo>
                <a:lnTo>
                  <a:pt x="1150" y="1752722"/>
                </a:lnTo>
                <a:cubicBezTo>
                  <a:pt x="-1438" y="1496726"/>
                  <a:pt x="1148" y="514333"/>
                  <a:pt x="1148" y="222213"/>
                </a:cubicBezTo>
                <a:lnTo>
                  <a:pt x="1148"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6DB5171-63F7-604A-AB1F-DEC18B1AC457}"/>
              </a:ext>
            </a:extLst>
          </p:cNvPr>
          <p:cNvSpPr>
            <a:spLocks noGrp="1"/>
          </p:cNvSpPr>
          <p:nvPr>
            <p:ph type="title"/>
          </p:nvPr>
        </p:nvSpPr>
        <p:spPr>
          <a:xfrm>
            <a:off x="1050878" y="609601"/>
            <a:ext cx="10017455" cy="1216024"/>
          </a:xfrm>
        </p:spPr>
        <p:txBody>
          <a:bodyPr>
            <a:normAutofit/>
          </a:bodyPr>
          <a:lstStyle/>
          <a:p>
            <a:r>
              <a:rPr lang="en-US" dirty="0">
                <a:highlight>
                  <a:srgbClr val="C0C0C0"/>
                </a:highlight>
              </a:rPr>
              <a:t>Takeaways</a:t>
            </a:r>
          </a:p>
        </p:txBody>
      </p:sp>
      <p:sp>
        <p:nvSpPr>
          <p:cNvPr id="6" name="TextBox 5">
            <a:extLst>
              <a:ext uri="{FF2B5EF4-FFF2-40B4-BE49-F238E27FC236}">
                <a16:creationId xmlns:a16="http://schemas.microsoft.com/office/drawing/2014/main" id="{082FA9B6-5C8C-E849-AB0F-497F5275ACE6}"/>
              </a:ext>
            </a:extLst>
          </p:cNvPr>
          <p:cNvSpPr txBox="1"/>
          <p:nvPr/>
        </p:nvSpPr>
        <p:spPr>
          <a:xfrm>
            <a:off x="1126969" y="2633559"/>
            <a:ext cx="4121196" cy="907941"/>
          </a:xfrm>
          <a:prstGeom prst="rect">
            <a:avLst/>
          </a:prstGeom>
          <a:noFill/>
        </p:spPr>
        <p:txBody>
          <a:bodyPr wrap="square" rtlCol="0">
            <a:spAutoFit/>
          </a:bodyPr>
          <a:lstStyle/>
          <a:p>
            <a:pPr>
              <a:spcAft>
                <a:spcPts val="600"/>
              </a:spcAft>
            </a:pPr>
            <a:endParaRPr lang="en-US" sz="2400" dirty="0"/>
          </a:p>
          <a:p>
            <a:pPr>
              <a:spcAft>
                <a:spcPts val="600"/>
              </a:spcAft>
            </a:pPr>
            <a:endParaRPr lang="en-US" sz="2400" dirty="0"/>
          </a:p>
        </p:txBody>
      </p:sp>
      <p:sp>
        <p:nvSpPr>
          <p:cNvPr id="4" name="Content Placeholder 3">
            <a:extLst>
              <a:ext uri="{FF2B5EF4-FFF2-40B4-BE49-F238E27FC236}">
                <a16:creationId xmlns:a16="http://schemas.microsoft.com/office/drawing/2014/main" id="{17D030BA-A2D5-6540-B769-C534A2DEE56F}"/>
              </a:ext>
            </a:extLst>
          </p:cNvPr>
          <p:cNvSpPr>
            <a:spLocks noGrp="1"/>
          </p:cNvSpPr>
          <p:nvPr>
            <p:ph idx="1"/>
          </p:nvPr>
        </p:nvSpPr>
        <p:spPr>
          <a:xfrm>
            <a:off x="1050879" y="1615044"/>
            <a:ext cx="9810604" cy="4639333"/>
          </a:xfrm>
        </p:spPr>
        <p:txBody>
          <a:bodyPr>
            <a:normAutofit/>
          </a:bodyPr>
          <a:lstStyle/>
          <a:p>
            <a:r>
              <a:rPr lang="en-IN" sz="2400" b="1" dirty="0"/>
              <a:t>From Host Perspective,  </a:t>
            </a:r>
          </a:p>
          <a:p>
            <a:pPr>
              <a:buFont typeface="Wingdings" panose="05000000000000000000" pitchFamily="2" charset="2"/>
              <a:buChar char="ü"/>
            </a:pPr>
            <a:r>
              <a:rPr lang="en-IN" dirty="0"/>
              <a:t>Amenities</a:t>
            </a:r>
          </a:p>
          <a:p>
            <a:pPr marL="0" indent="0" algn="just">
              <a:buNone/>
            </a:pPr>
            <a:r>
              <a:rPr lang="en-IN" dirty="0"/>
              <a:t>	</a:t>
            </a:r>
            <a:r>
              <a:rPr lang="en-IN" sz="1800" b="1" dirty="0"/>
              <a:t>Wi-Fi, Heating, Essentials, Kitchen and Washer are the most important amenities to be considered for the successful of listing. For those who are already in the business and don't have those amenities, make sure the facility of installing all or some of the amenities to grow your business</a:t>
            </a:r>
          </a:p>
          <a:p>
            <a:pPr>
              <a:buFont typeface="Wingdings" panose="05000000000000000000" pitchFamily="2" charset="2"/>
              <a:buChar char="ü"/>
            </a:pPr>
            <a:r>
              <a:rPr lang="en-IN" dirty="0"/>
              <a:t>Renting Price based on the Accommodates </a:t>
            </a:r>
          </a:p>
          <a:p>
            <a:pPr lvl="1"/>
            <a:r>
              <a:rPr lang="en-IN" b="1" dirty="0"/>
              <a:t>     Can decide on the rent prices or rent out the property based on neighbourhoods</a:t>
            </a:r>
          </a:p>
          <a:p>
            <a:pPr>
              <a:buFont typeface="Wingdings" panose="05000000000000000000" pitchFamily="2" charset="2"/>
              <a:buChar char="ü"/>
            </a:pPr>
            <a:r>
              <a:rPr lang="en-IN" dirty="0"/>
              <a:t>Judging the Host Response Rate? </a:t>
            </a:r>
          </a:p>
          <a:p>
            <a:pPr marL="0" indent="0">
              <a:buNone/>
            </a:pPr>
            <a:r>
              <a:rPr lang="en-IN" sz="1800" dirty="0"/>
              <a:t>         </a:t>
            </a:r>
            <a:r>
              <a:rPr lang="en-IN" sz="1800" b="1" dirty="0"/>
              <a:t>For improving their response rate</a:t>
            </a:r>
          </a:p>
          <a:p>
            <a:pPr>
              <a:buFont typeface="Wingdings" panose="05000000000000000000" pitchFamily="2" charset="2"/>
              <a:buChar char="ü"/>
            </a:pPr>
            <a:r>
              <a:rPr lang="en-IN" dirty="0"/>
              <a:t>Future Price Prediction </a:t>
            </a:r>
          </a:p>
          <a:p>
            <a:pPr marL="0" indent="0">
              <a:buNone/>
            </a:pPr>
            <a:r>
              <a:rPr lang="en-IN" sz="1800" dirty="0"/>
              <a:t>         </a:t>
            </a:r>
            <a:r>
              <a:rPr lang="en-IN" sz="1800" b="1" dirty="0"/>
              <a:t>For the Hosts to set their prices based on the predicted result</a:t>
            </a:r>
          </a:p>
        </p:txBody>
      </p:sp>
    </p:spTree>
    <p:extLst>
      <p:ext uri="{BB962C8B-B14F-4D97-AF65-F5344CB8AC3E}">
        <p14:creationId xmlns:p14="http://schemas.microsoft.com/office/powerpoint/2010/main" val="3439915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2472DE8-E58B-4D56-BA61-C69C601DC7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0183ACFC-B25E-402F-BBD8-E42034CDD4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76818"/>
          </a:xfrm>
          <a:custGeom>
            <a:avLst/>
            <a:gdLst>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501513 w 12192000"/>
              <a:gd name="connsiteY143" fmla="*/ 1799835 h 2237474"/>
              <a:gd name="connsiteX144" fmla="*/ 4459076 w 12192000"/>
              <a:gd name="connsiteY144" fmla="*/ 1813003 h 2237474"/>
              <a:gd name="connsiteX145" fmla="*/ 4459810 w 12192000"/>
              <a:gd name="connsiteY145" fmla="*/ 1797886 h 2237474"/>
              <a:gd name="connsiteX146" fmla="*/ 4379064 w 12192000"/>
              <a:gd name="connsiteY146" fmla="*/ 1817177 h 2237474"/>
              <a:gd name="connsiteX147" fmla="*/ 4319209 w 12192000"/>
              <a:gd name="connsiteY147" fmla="*/ 1834833 h 2237474"/>
              <a:gd name="connsiteX148" fmla="*/ 4306907 w 12192000"/>
              <a:gd name="connsiteY148" fmla="*/ 1841641 h 2237474"/>
              <a:gd name="connsiteX149" fmla="*/ 4290981 w 12192000"/>
              <a:gd name="connsiteY149" fmla="*/ 1839677 h 2237474"/>
              <a:gd name="connsiteX150" fmla="*/ 4285792 w 12192000"/>
              <a:gd name="connsiteY150" fmla="*/ 1836231 h 2237474"/>
              <a:gd name="connsiteX151" fmla="*/ 4238372 w 12192000"/>
              <a:gd name="connsiteY151" fmla="*/ 1851480 h 2237474"/>
              <a:gd name="connsiteX152" fmla="*/ 4232517 w 12192000"/>
              <a:gd name="connsiteY152" fmla="*/ 1852567 h 2237474"/>
              <a:gd name="connsiteX153" fmla="*/ 4191732 w 12192000"/>
              <a:gd name="connsiteY153" fmla="*/ 1857328 h 2237474"/>
              <a:gd name="connsiteX154" fmla="*/ 4065532 w 12192000"/>
              <a:gd name="connsiteY154" fmla="*/ 1855477 h 2237474"/>
              <a:gd name="connsiteX155" fmla="*/ 4028460 w 12192000"/>
              <a:gd name="connsiteY155" fmla="*/ 1855137 h 2237474"/>
              <a:gd name="connsiteX156" fmla="*/ 4002267 w 12192000"/>
              <a:gd name="connsiteY156" fmla="*/ 1852352 h 2237474"/>
              <a:gd name="connsiteX157" fmla="*/ 3931396 w 12192000"/>
              <a:gd name="connsiteY157" fmla="*/ 1858915 h 2237474"/>
              <a:gd name="connsiteX158" fmla="*/ 3812162 w 12192000"/>
              <a:gd name="connsiteY158" fmla="*/ 1875501 h 2237474"/>
              <a:gd name="connsiteX159" fmla="*/ 3767672 w 12192000"/>
              <a:gd name="connsiteY159" fmla="*/ 1874600 h 2237474"/>
              <a:gd name="connsiteX160" fmla="*/ 3764741 w 12192000"/>
              <a:gd name="connsiteY160" fmla="*/ 1869433 h 2237474"/>
              <a:gd name="connsiteX161" fmla="*/ 3751332 w 12192000"/>
              <a:gd name="connsiteY161" fmla="*/ 1869854 h 2237474"/>
              <a:gd name="connsiteX162" fmla="*/ 3748155 w 12192000"/>
              <a:gd name="connsiteY162" fmla="*/ 1868903 h 2237474"/>
              <a:gd name="connsiteX163" fmla="*/ 3729530 w 12192000"/>
              <a:gd name="connsiteY163" fmla="*/ 1864513 h 2237474"/>
              <a:gd name="connsiteX164" fmla="*/ 3680177 w 12192000"/>
              <a:gd name="connsiteY164" fmla="*/ 1881552 h 2237474"/>
              <a:gd name="connsiteX165" fmla="*/ 3567259 w 12192000"/>
              <a:gd name="connsiteY165" fmla="*/ 1893482 h 2237474"/>
              <a:gd name="connsiteX166" fmla="*/ 3405770 w 12192000"/>
              <a:gd name="connsiteY166" fmla="*/ 1904591 h 2237474"/>
              <a:gd name="connsiteX167" fmla="*/ 3280097 w 12192000"/>
              <a:gd name="connsiteY167" fmla="*/ 1919610 h 2237474"/>
              <a:gd name="connsiteX168" fmla="*/ 3123424 w 12192000"/>
              <a:gd name="connsiteY168" fmla="*/ 1952930 h 2237474"/>
              <a:gd name="connsiteX169" fmla="*/ 3009910 w 12192000"/>
              <a:gd name="connsiteY169" fmla="*/ 1957866 h 2237474"/>
              <a:gd name="connsiteX170" fmla="*/ 2995934 w 12192000"/>
              <a:gd name="connsiteY170" fmla="*/ 1967085 h 2237474"/>
              <a:gd name="connsiteX171" fmla="*/ 2980071 w 12192000"/>
              <a:gd name="connsiteY171" fmla="*/ 1972988 h 2237474"/>
              <a:gd name="connsiteX172" fmla="*/ 2978094 w 12192000"/>
              <a:gd name="connsiteY172" fmla="*/ 1972369 h 2237474"/>
              <a:gd name="connsiteX173" fmla="*/ 2942858 w 12192000"/>
              <a:gd name="connsiteY173" fmla="*/ 1981367 h 2237474"/>
              <a:gd name="connsiteX174" fmla="*/ 2875436 w 12192000"/>
              <a:gd name="connsiteY174" fmla="*/ 1996977 h 2237474"/>
              <a:gd name="connsiteX175" fmla="*/ 2874892 w 12192000"/>
              <a:gd name="connsiteY175" fmla="*/ 1996085 h 2237474"/>
              <a:gd name="connsiteX176" fmla="*/ 2864145 w 12192000"/>
              <a:gd name="connsiteY176" fmla="*/ 1994061 h 2237474"/>
              <a:gd name="connsiteX177" fmla="*/ 2843662 w 12192000"/>
              <a:gd name="connsiteY177" fmla="*/ 1992498 h 2237474"/>
              <a:gd name="connsiteX178" fmla="*/ 2796128 w 12192000"/>
              <a:gd name="connsiteY178" fmla="*/ 1976403 h 2237474"/>
              <a:gd name="connsiteX179" fmla="*/ 2756784 w 12192000"/>
              <a:gd name="connsiteY179" fmla="*/ 1985116 h 2237474"/>
              <a:gd name="connsiteX180" fmla="*/ 2748833 w 12192000"/>
              <a:gd name="connsiteY180" fmla="*/ 1986323 h 2237474"/>
              <a:gd name="connsiteX181" fmla="*/ 2748661 w 12192000"/>
              <a:gd name="connsiteY181" fmla="*/ 1986122 h 2237474"/>
              <a:gd name="connsiteX182" fmla="*/ 2740251 w 12192000"/>
              <a:gd name="connsiteY182" fmla="*/ 1986946 h 2237474"/>
              <a:gd name="connsiteX183" fmla="*/ 2718916 w 12192000"/>
              <a:gd name="connsiteY183" fmla="*/ 1990867 h 2237474"/>
              <a:gd name="connsiteX184" fmla="*/ 2713522 w 12192000"/>
              <a:gd name="connsiteY184" fmla="*/ 1990173 h 2237474"/>
              <a:gd name="connsiteX185" fmla="*/ 2680597 w 12192000"/>
              <a:gd name="connsiteY185" fmla="*/ 1984996 h 2237474"/>
              <a:gd name="connsiteX186" fmla="*/ 2578178 w 12192000"/>
              <a:gd name="connsiteY186" fmla="*/ 1990531 h 2237474"/>
              <a:gd name="connsiteX187" fmla="*/ 2476147 w 12192000"/>
              <a:gd name="connsiteY187" fmla="*/ 1998305 h 2237474"/>
              <a:gd name="connsiteX188" fmla="*/ 2373568 w 12192000"/>
              <a:gd name="connsiteY188" fmla="*/ 2003219 h 2237474"/>
              <a:gd name="connsiteX189" fmla="*/ 2321399 w 12192000"/>
              <a:gd name="connsiteY189" fmla="*/ 1989467 h 2237474"/>
              <a:gd name="connsiteX190" fmla="*/ 2315525 w 12192000"/>
              <a:gd name="connsiteY190" fmla="*/ 1989708 h 2237474"/>
              <a:gd name="connsiteX191" fmla="*/ 2300792 w 12192000"/>
              <a:gd name="connsiteY191" fmla="*/ 1994290 h 2237474"/>
              <a:gd name="connsiteX192" fmla="*/ 2295469 w 12192000"/>
              <a:gd name="connsiteY192" fmla="*/ 1996659 h 2237474"/>
              <a:gd name="connsiteX193" fmla="*/ 2287219 w 12192000"/>
              <a:gd name="connsiteY193" fmla="*/ 1998750 h 2237474"/>
              <a:gd name="connsiteX194" fmla="*/ 2286948 w 12192000"/>
              <a:gd name="connsiteY194" fmla="*/ 1998596 h 2237474"/>
              <a:gd name="connsiteX195" fmla="*/ 2243069 w 12192000"/>
              <a:gd name="connsiteY195" fmla="*/ 2015111 h 2237474"/>
              <a:gd name="connsiteX196" fmla="*/ 2186609 w 12192000"/>
              <a:gd name="connsiteY196" fmla="*/ 2008263 h 2237474"/>
              <a:gd name="connsiteX197" fmla="*/ 2164831 w 12192000"/>
              <a:gd name="connsiteY197" fmla="*/ 2010143 h 2237474"/>
              <a:gd name="connsiteX198" fmla="*/ 2152836 w 12192000"/>
              <a:gd name="connsiteY198" fmla="*/ 2010048 h 2237474"/>
              <a:gd name="connsiteX199" fmla="*/ 2117102 w 12192000"/>
              <a:gd name="connsiteY199" fmla="*/ 2023004 h 2237474"/>
              <a:gd name="connsiteX200" fmla="*/ 2111935 w 12192000"/>
              <a:gd name="connsiteY200" fmla="*/ 2023163 h 2237474"/>
              <a:gd name="connsiteX201" fmla="*/ 2089991 w 12192000"/>
              <a:gd name="connsiteY201" fmla="*/ 2034193 h 2237474"/>
              <a:gd name="connsiteX202" fmla="*/ 2058061 w 12192000"/>
              <a:gd name="connsiteY202" fmla="*/ 2047942 h 2237474"/>
              <a:gd name="connsiteX203" fmla="*/ 2055737 w 12192000"/>
              <a:gd name="connsiteY203" fmla="*/ 2047704 h 2237474"/>
              <a:gd name="connsiteX204" fmla="*/ 2042244 w 12192000"/>
              <a:gd name="connsiteY204" fmla="*/ 2055560 h 2237474"/>
              <a:gd name="connsiteX205" fmla="*/ 1976224 w 12192000"/>
              <a:gd name="connsiteY205" fmla="*/ 2074257 h 2237474"/>
              <a:gd name="connsiteX206" fmla="*/ 1877728 w 12192000"/>
              <a:gd name="connsiteY206" fmla="*/ 2101004 h 2237474"/>
              <a:gd name="connsiteX207" fmla="*/ 1759056 w 12192000"/>
              <a:gd name="connsiteY207" fmla="*/ 2125608 h 2237474"/>
              <a:gd name="connsiteX208" fmla="*/ 1637948 w 12192000"/>
              <a:gd name="connsiteY208" fmla="*/ 2172597 h 2237474"/>
              <a:gd name="connsiteX209" fmla="*/ 1434549 w 12192000"/>
              <a:gd name="connsiteY209" fmla="*/ 2234522 h 2237474"/>
              <a:gd name="connsiteX210" fmla="*/ 1398481 w 12192000"/>
              <a:gd name="connsiteY210" fmla="*/ 2237074 h 2237474"/>
              <a:gd name="connsiteX211" fmla="*/ 1398407 w 12192000"/>
              <a:gd name="connsiteY211" fmla="*/ 2237095 h 2237474"/>
              <a:gd name="connsiteX212" fmla="*/ 1370962 w 12192000"/>
              <a:gd name="connsiteY212" fmla="*/ 2237474 h 2237474"/>
              <a:gd name="connsiteX213" fmla="*/ 1356367 w 12192000"/>
              <a:gd name="connsiteY213" fmla="*/ 2235089 h 2237474"/>
              <a:gd name="connsiteX214" fmla="*/ 1324828 w 12192000"/>
              <a:gd name="connsiteY214" fmla="*/ 2231968 h 2237474"/>
              <a:gd name="connsiteX215" fmla="*/ 1297744 w 12192000"/>
              <a:gd name="connsiteY215" fmla="*/ 2235849 h 2237474"/>
              <a:gd name="connsiteX216" fmla="*/ 1286236 w 12192000"/>
              <a:gd name="connsiteY216" fmla="*/ 2233135 h 2237474"/>
              <a:gd name="connsiteX217" fmla="*/ 1283504 w 12192000"/>
              <a:gd name="connsiteY217" fmla="*/ 2233797 h 2237474"/>
              <a:gd name="connsiteX218" fmla="*/ 1279765 w 12192000"/>
              <a:gd name="connsiteY218" fmla="*/ 2229639 h 2237474"/>
              <a:gd name="connsiteX219" fmla="*/ 1195347 w 12192000"/>
              <a:gd name="connsiteY219" fmla="*/ 2212354 h 2237474"/>
              <a:gd name="connsiteX220" fmla="*/ 970251 w 12192000"/>
              <a:gd name="connsiteY220" fmla="*/ 2221029 h 2237474"/>
              <a:gd name="connsiteX221" fmla="*/ 812914 w 12192000"/>
              <a:gd name="connsiteY221" fmla="*/ 2202752 h 2237474"/>
              <a:gd name="connsiteX222" fmla="*/ 800195 w 12192000"/>
              <a:gd name="connsiteY222" fmla="*/ 2209407 h 2237474"/>
              <a:gd name="connsiteX223" fmla="*/ 784978 w 12192000"/>
              <a:gd name="connsiteY223" fmla="*/ 2212360 h 2237474"/>
              <a:gd name="connsiteX224" fmla="*/ 681987 w 12192000"/>
              <a:gd name="connsiteY224" fmla="*/ 2216757 h 2237474"/>
              <a:gd name="connsiteX225" fmla="*/ 669923 w 12192000"/>
              <a:gd name="connsiteY225" fmla="*/ 2211682 h 2237474"/>
              <a:gd name="connsiteX226" fmla="*/ 648680 w 12192000"/>
              <a:gd name="connsiteY226" fmla="*/ 2206229 h 2237474"/>
              <a:gd name="connsiteX227" fmla="*/ 597225 w 12192000"/>
              <a:gd name="connsiteY227" fmla="*/ 2180999 h 2237474"/>
              <a:gd name="connsiteX228" fmla="*/ 558449 w 12192000"/>
              <a:gd name="connsiteY228" fmla="*/ 2182346 h 2237474"/>
              <a:gd name="connsiteX229" fmla="*/ 550517 w 12192000"/>
              <a:gd name="connsiteY229" fmla="*/ 2182060 h 2237474"/>
              <a:gd name="connsiteX230" fmla="*/ 550309 w 12192000"/>
              <a:gd name="connsiteY230" fmla="*/ 2181825 h 2237474"/>
              <a:gd name="connsiteX231" fmla="*/ 541836 w 12192000"/>
              <a:gd name="connsiteY231" fmla="*/ 2181063 h 2237474"/>
              <a:gd name="connsiteX232" fmla="*/ 536057 w 12192000"/>
              <a:gd name="connsiteY232" fmla="*/ 2181537 h 2237474"/>
              <a:gd name="connsiteX233" fmla="*/ 520671 w 12192000"/>
              <a:gd name="connsiteY233" fmla="*/ 2180980 h 2237474"/>
              <a:gd name="connsiteX234" fmla="*/ 515024 w 12192000"/>
              <a:gd name="connsiteY234" fmla="*/ 2179258 h 2237474"/>
              <a:gd name="connsiteX235" fmla="*/ 512278 w 12192000"/>
              <a:gd name="connsiteY235" fmla="*/ 2176369 h 2237474"/>
              <a:gd name="connsiteX236" fmla="*/ 480419 w 12192000"/>
              <a:gd name="connsiteY236" fmla="*/ 2167807 h 2237474"/>
              <a:gd name="connsiteX237" fmla="*/ 413835 w 12192000"/>
              <a:gd name="connsiteY237" fmla="*/ 2156783 h 2237474"/>
              <a:gd name="connsiteX238" fmla="*/ 376513 w 12192000"/>
              <a:gd name="connsiteY238" fmla="*/ 2154014 h 2237474"/>
              <a:gd name="connsiteX239" fmla="*/ 273386 w 12192000"/>
              <a:gd name="connsiteY239" fmla="*/ 2142551 h 2237474"/>
              <a:gd name="connsiteX240" fmla="*/ 169207 w 12192000"/>
              <a:gd name="connsiteY240" fmla="*/ 2128100 h 2237474"/>
              <a:gd name="connsiteX241" fmla="*/ 93149 w 12192000"/>
              <a:gd name="connsiteY241" fmla="*/ 2105324 h 2237474"/>
              <a:gd name="connsiteX242" fmla="*/ 88109 w 12192000"/>
              <a:gd name="connsiteY242" fmla="*/ 2106704 h 2237474"/>
              <a:gd name="connsiteX243" fmla="*/ 80022 w 12192000"/>
              <a:gd name="connsiteY243" fmla="*/ 2107254 h 2237474"/>
              <a:gd name="connsiteX244" fmla="*/ 79717 w 12192000"/>
              <a:gd name="connsiteY244" fmla="*/ 2107046 h 2237474"/>
              <a:gd name="connsiteX245" fmla="*/ 72352 w 12192000"/>
              <a:gd name="connsiteY245" fmla="*/ 2107991 h 2237474"/>
              <a:gd name="connsiteX246" fmla="*/ 37645 w 12192000"/>
              <a:gd name="connsiteY246" fmla="*/ 2115401 h 2237474"/>
              <a:gd name="connsiteX247" fmla="*/ 4572 w 12192000"/>
              <a:gd name="connsiteY247" fmla="*/ 2111091 h 2237474"/>
              <a:gd name="connsiteX248" fmla="*/ 0 w 12192000"/>
              <a:gd name="connsiteY248" fmla="*/ 2110468 h 223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Lst>
            <a:rect l="l" t="t" r="r" b="b"/>
            <a:pathLst>
              <a:path w="12192000" h="2237474">
                <a:moveTo>
                  <a:pt x="0" y="0"/>
                </a:moveTo>
                <a:lnTo>
                  <a:pt x="12192000" y="0"/>
                </a:lnTo>
                <a:lnTo>
                  <a:pt x="12192000" y="751299"/>
                </a:lnTo>
                <a:lnTo>
                  <a:pt x="12176759" y="759190"/>
                </a:lnTo>
                <a:cubicBezTo>
                  <a:pt x="12165968" y="763819"/>
                  <a:pt x="12157853" y="765770"/>
                  <a:pt x="12154948" y="762731"/>
                </a:cubicBezTo>
                <a:cubicBezTo>
                  <a:pt x="12116503" y="759396"/>
                  <a:pt x="12073342" y="763579"/>
                  <a:pt x="12047364" y="749662"/>
                </a:cubicBezTo>
                <a:cubicBezTo>
                  <a:pt x="12041261" y="730599"/>
                  <a:pt x="11914319" y="741909"/>
                  <a:pt x="11890686" y="732766"/>
                </a:cubicBezTo>
                <a:cubicBezTo>
                  <a:pt x="11832408" y="747890"/>
                  <a:pt x="11815359" y="777569"/>
                  <a:pt x="11782413" y="769868"/>
                </a:cubicBezTo>
                <a:cubicBezTo>
                  <a:pt x="11760031" y="763594"/>
                  <a:pt x="11675205" y="777151"/>
                  <a:pt x="11649954" y="749628"/>
                </a:cubicBezTo>
                <a:cubicBezTo>
                  <a:pt x="11608286" y="767874"/>
                  <a:pt x="11593031" y="740811"/>
                  <a:pt x="11560424" y="748017"/>
                </a:cubicBezTo>
                <a:cubicBezTo>
                  <a:pt x="11488916" y="747650"/>
                  <a:pt x="11449669" y="773362"/>
                  <a:pt x="11358455" y="747593"/>
                </a:cubicBezTo>
                <a:cubicBezTo>
                  <a:pt x="11316233" y="754756"/>
                  <a:pt x="11256313" y="713012"/>
                  <a:pt x="11165209" y="748852"/>
                </a:cubicBezTo>
                <a:cubicBezTo>
                  <a:pt x="11113345" y="753539"/>
                  <a:pt x="11140250" y="736122"/>
                  <a:pt x="11058755" y="749617"/>
                </a:cubicBezTo>
                <a:cubicBezTo>
                  <a:pt x="11036836" y="722990"/>
                  <a:pt x="10909903" y="759211"/>
                  <a:pt x="10884013" y="760728"/>
                </a:cubicBezTo>
                <a:cubicBezTo>
                  <a:pt x="10864519" y="743356"/>
                  <a:pt x="10853492" y="756172"/>
                  <a:pt x="10834688" y="757726"/>
                </a:cubicBezTo>
                <a:cubicBezTo>
                  <a:pt x="10826871" y="747343"/>
                  <a:pt x="10811086" y="746602"/>
                  <a:pt x="10805004" y="757573"/>
                </a:cubicBezTo>
                <a:cubicBezTo>
                  <a:pt x="10810951" y="784448"/>
                  <a:pt x="10744688" y="759043"/>
                  <a:pt x="10739478" y="776841"/>
                </a:cubicBezTo>
                <a:cubicBezTo>
                  <a:pt x="10678284" y="779408"/>
                  <a:pt x="10540854" y="756546"/>
                  <a:pt x="10458762" y="755400"/>
                </a:cubicBezTo>
                <a:cubicBezTo>
                  <a:pt x="10426976" y="747433"/>
                  <a:pt x="10362961" y="776166"/>
                  <a:pt x="10246919" y="769960"/>
                </a:cubicBezTo>
                <a:cubicBezTo>
                  <a:pt x="10231631" y="763610"/>
                  <a:pt x="10172943" y="749095"/>
                  <a:pt x="10167995" y="760843"/>
                </a:cubicBezTo>
                <a:cubicBezTo>
                  <a:pt x="10131971" y="759999"/>
                  <a:pt x="10021683" y="796978"/>
                  <a:pt x="9997044" y="780129"/>
                </a:cubicBezTo>
                <a:cubicBezTo>
                  <a:pt x="10001018" y="806225"/>
                  <a:pt x="9951331" y="779975"/>
                  <a:pt x="9943887" y="804141"/>
                </a:cubicBezTo>
                <a:lnTo>
                  <a:pt x="9918248" y="816628"/>
                </a:lnTo>
                <a:lnTo>
                  <a:pt x="9836148" y="858312"/>
                </a:lnTo>
                <a:lnTo>
                  <a:pt x="9823800" y="866604"/>
                </a:lnTo>
                <a:lnTo>
                  <a:pt x="9794684" y="864509"/>
                </a:lnTo>
                <a:lnTo>
                  <a:pt x="9778288" y="854362"/>
                </a:lnTo>
                <a:lnTo>
                  <a:pt x="9773886" y="857543"/>
                </a:lnTo>
                <a:cubicBezTo>
                  <a:pt x="9769008" y="863842"/>
                  <a:pt x="9766501" y="867741"/>
                  <a:pt x="9761459" y="862394"/>
                </a:cubicBezTo>
                <a:lnTo>
                  <a:pt x="9705768" y="894610"/>
                </a:lnTo>
                <a:cubicBezTo>
                  <a:pt x="9699860" y="897215"/>
                  <a:pt x="9692576" y="897590"/>
                  <a:pt x="9683005" y="894128"/>
                </a:cubicBezTo>
                <a:cubicBezTo>
                  <a:pt x="9664449" y="898200"/>
                  <a:pt x="9612100" y="914263"/>
                  <a:pt x="9594438" y="919051"/>
                </a:cubicBezTo>
                <a:lnTo>
                  <a:pt x="9577033" y="922857"/>
                </a:lnTo>
                <a:cubicBezTo>
                  <a:pt x="9568659" y="926175"/>
                  <a:pt x="9551353" y="936082"/>
                  <a:pt x="9544189" y="938966"/>
                </a:cubicBezTo>
                <a:cubicBezTo>
                  <a:pt x="9538380" y="940584"/>
                  <a:pt x="9541329" y="937538"/>
                  <a:pt x="9534048" y="940158"/>
                </a:cubicBezTo>
                <a:cubicBezTo>
                  <a:pt x="9533709" y="946069"/>
                  <a:pt x="9530854" y="951684"/>
                  <a:pt x="9500499" y="954680"/>
                </a:cubicBezTo>
                <a:cubicBezTo>
                  <a:pt x="9481230" y="968165"/>
                  <a:pt x="9456325" y="979029"/>
                  <a:pt x="9428195" y="986225"/>
                </a:cubicBezTo>
                <a:cubicBezTo>
                  <a:pt x="9422499" y="981315"/>
                  <a:pt x="9414660" y="991352"/>
                  <a:pt x="9410017" y="993931"/>
                </a:cubicBezTo>
                <a:cubicBezTo>
                  <a:pt x="9408360" y="990327"/>
                  <a:pt x="9395782" y="990863"/>
                  <a:pt x="9392919" y="994656"/>
                </a:cubicBezTo>
                <a:cubicBezTo>
                  <a:pt x="9310581" y="1024474"/>
                  <a:pt x="9345163" y="981210"/>
                  <a:pt x="9301293" y="1011593"/>
                </a:cubicBezTo>
                <a:cubicBezTo>
                  <a:pt x="9292916" y="1014346"/>
                  <a:pt x="9285483" y="1013807"/>
                  <a:pt x="9278619" y="1011878"/>
                </a:cubicBezTo>
                <a:lnTo>
                  <a:pt x="9268019" y="1007442"/>
                </a:lnTo>
                <a:lnTo>
                  <a:pt x="9234662" y="1023056"/>
                </a:lnTo>
                <a:cubicBezTo>
                  <a:pt x="9217868" y="1029197"/>
                  <a:pt x="9199852" y="1034202"/>
                  <a:pt x="9181033" y="1037921"/>
                </a:cubicBezTo>
                <a:cubicBezTo>
                  <a:pt x="9174974" y="1030923"/>
                  <a:pt x="9162516" y="1043719"/>
                  <a:pt x="9155969" y="1046804"/>
                </a:cubicBezTo>
                <a:cubicBezTo>
                  <a:pt x="9154734" y="1041866"/>
                  <a:pt x="9138567" y="1041606"/>
                  <a:pt x="9133985" y="1046450"/>
                </a:cubicBezTo>
                <a:cubicBezTo>
                  <a:pt x="9021681" y="1079910"/>
                  <a:pt x="9076377" y="1024799"/>
                  <a:pt x="9012987" y="1061986"/>
                </a:cubicBezTo>
                <a:lnTo>
                  <a:pt x="8968445" y="1052169"/>
                </a:lnTo>
                <a:lnTo>
                  <a:pt x="8958984" y="1057212"/>
                </a:lnTo>
                <a:cubicBezTo>
                  <a:pt x="8920115" y="1062770"/>
                  <a:pt x="8906181" y="1053838"/>
                  <a:pt x="8886001" y="1067468"/>
                </a:cubicBezTo>
                <a:cubicBezTo>
                  <a:pt x="8847384" y="1050046"/>
                  <a:pt x="8863283" y="1068286"/>
                  <a:pt x="8838610" y="1075091"/>
                </a:cubicBezTo>
                <a:cubicBezTo>
                  <a:pt x="8816007" y="1080079"/>
                  <a:pt x="8773923" y="1092257"/>
                  <a:pt x="8750383" y="1097387"/>
                </a:cubicBezTo>
                <a:cubicBezTo>
                  <a:pt x="8735450" y="1116502"/>
                  <a:pt x="8721220" y="1097372"/>
                  <a:pt x="8697365" y="1105869"/>
                </a:cubicBezTo>
                <a:cubicBezTo>
                  <a:pt x="8687037" y="1113735"/>
                  <a:pt x="8678781" y="1115961"/>
                  <a:pt x="8665605" y="1110791"/>
                </a:cubicBezTo>
                <a:cubicBezTo>
                  <a:pt x="8618410" y="1148662"/>
                  <a:pt x="8633049" y="1116609"/>
                  <a:pt x="8584946" y="1135226"/>
                </a:cubicBezTo>
                <a:cubicBezTo>
                  <a:pt x="8544020" y="1153499"/>
                  <a:pt x="8496232" y="1168229"/>
                  <a:pt x="8460755" y="1203427"/>
                </a:cubicBezTo>
                <a:cubicBezTo>
                  <a:pt x="8454928" y="1212828"/>
                  <a:pt x="8436573" y="1218574"/>
                  <a:pt x="8419755" y="1216260"/>
                </a:cubicBezTo>
                <a:cubicBezTo>
                  <a:pt x="8416861" y="1215863"/>
                  <a:pt x="8414124" y="1215234"/>
                  <a:pt x="8411626" y="1214397"/>
                </a:cubicBezTo>
                <a:cubicBezTo>
                  <a:pt x="8391326" y="1238641"/>
                  <a:pt x="8371389" y="1231045"/>
                  <a:pt x="8363469" y="1246658"/>
                </a:cubicBezTo>
                <a:cubicBezTo>
                  <a:pt x="8322316" y="1258746"/>
                  <a:pt x="8283162" y="1250600"/>
                  <a:pt x="8275497" y="1264396"/>
                </a:cubicBezTo>
                <a:cubicBezTo>
                  <a:pt x="8253233" y="1266996"/>
                  <a:pt x="8218383" y="1257577"/>
                  <a:pt x="8206287" y="1273060"/>
                </a:cubicBezTo>
                <a:cubicBezTo>
                  <a:pt x="8200396" y="1262794"/>
                  <a:pt x="8183827" y="1285000"/>
                  <a:pt x="8168705" y="1279956"/>
                </a:cubicBezTo>
                <a:cubicBezTo>
                  <a:pt x="8157611" y="1275235"/>
                  <a:pt x="8149996" y="1280870"/>
                  <a:pt x="8139997" y="1282713"/>
                </a:cubicBezTo>
                <a:cubicBezTo>
                  <a:pt x="8125566" y="1279776"/>
                  <a:pt x="8084128" y="1294221"/>
                  <a:pt x="8074238" y="1301895"/>
                </a:cubicBezTo>
                <a:cubicBezTo>
                  <a:pt x="8052170" y="1326903"/>
                  <a:pt x="7986951" y="1319381"/>
                  <a:pt x="7968292" y="1338779"/>
                </a:cubicBezTo>
                <a:cubicBezTo>
                  <a:pt x="7960694" y="1342282"/>
                  <a:pt x="7952937" y="1344333"/>
                  <a:pt x="7945122" y="1345477"/>
                </a:cubicBezTo>
                <a:lnTo>
                  <a:pt x="7922771" y="1346645"/>
                </a:lnTo>
                <a:lnTo>
                  <a:pt x="7915461" y="1342919"/>
                </a:lnTo>
                <a:lnTo>
                  <a:pt x="7902328" y="1345865"/>
                </a:lnTo>
                <a:lnTo>
                  <a:pt x="7898322" y="1345689"/>
                </a:lnTo>
                <a:lnTo>
                  <a:pt x="7875879" y="1345646"/>
                </a:lnTo>
                <a:cubicBezTo>
                  <a:pt x="7890672" y="1367295"/>
                  <a:pt x="7816428" y="1353520"/>
                  <a:pt x="7840612" y="1369373"/>
                </a:cubicBezTo>
                <a:cubicBezTo>
                  <a:pt x="7803208" y="1375918"/>
                  <a:pt x="7836041" y="1389289"/>
                  <a:pt x="7786819" y="1378970"/>
                </a:cubicBezTo>
                <a:cubicBezTo>
                  <a:pt x="7732613" y="1405648"/>
                  <a:pt x="7587405" y="1382806"/>
                  <a:pt x="7548172" y="1417460"/>
                </a:cubicBezTo>
                <a:cubicBezTo>
                  <a:pt x="7551327" y="1405830"/>
                  <a:pt x="7499280" y="1470447"/>
                  <a:pt x="7483437" y="1478152"/>
                </a:cubicBezTo>
                <a:cubicBezTo>
                  <a:pt x="7446517" y="1491067"/>
                  <a:pt x="7432754" y="1502351"/>
                  <a:pt x="7377870" y="1523319"/>
                </a:cubicBezTo>
                <a:cubicBezTo>
                  <a:pt x="7324166" y="1536168"/>
                  <a:pt x="7290459" y="1563749"/>
                  <a:pt x="7230737" y="1562633"/>
                </a:cubicBezTo>
                <a:cubicBezTo>
                  <a:pt x="7229794" y="1566487"/>
                  <a:pt x="7227568" y="1569908"/>
                  <a:pt x="7224458" y="1573008"/>
                </a:cubicBezTo>
                <a:lnTo>
                  <a:pt x="7213486" y="1580987"/>
                </a:lnTo>
                <a:lnTo>
                  <a:pt x="7210972" y="1580856"/>
                </a:lnTo>
                <a:lnTo>
                  <a:pt x="7183121" y="1595162"/>
                </a:lnTo>
                <a:lnTo>
                  <a:pt x="7164601" y="1606490"/>
                </a:lnTo>
                <a:lnTo>
                  <a:pt x="7159286" y="1606850"/>
                </a:lnTo>
                <a:cubicBezTo>
                  <a:pt x="7150961" y="1609262"/>
                  <a:pt x="7125743" y="1618162"/>
                  <a:pt x="7114651" y="1620959"/>
                </a:cubicBezTo>
                <a:cubicBezTo>
                  <a:pt x="7109310" y="1606138"/>
                  <a:pt x="7106695" y="1617324"/>
                  <a:pt x="7092727" y="1623628"/>
                </a:cubicBezTo>
                <a:cubicBezTo>
                  <a:pt x="7081313" y="1602012"/>
                  <a:pt x="7049394" y="1627301"/>
                  <a:pt x="7031309" y="1619451"/>
                </a:cubicBezTo>
                <a:cubicBezTo>
                  <a:pt x="7021305" y="1624569"/>
                  <a:pt x="7010515" y="1629587"/>
                  <a:pt x="6999084" y="1634317"/>
                </a:cubicBezTo>
                <a:lnTo>
                  <a:pt x="6992107" y="1636860"/>
                </a:lnTo>
                <a:lnTo>
                  <a:pt x="6991765" y="1636725"/>
                </a:lnTo>
                <a:cubicBezTo>
                  <a:pt x="6989813" y="1636884"/>
                  <a:pt x="6987353" y="1637572"/>
                  <a:pt x="6983996" y="1639040"/>
                </a:cubicBezTo>
                <a:lnTo>
                  <a:pt x="6979383" y="1641496"/>
                </a:lnTo>
                <a:lnTo>
                  <a:pt x="6900177" y="1636016"/>
                </a:lnTo>
                <a:cubicBezTo>
                  <a:pt x="6859708" y="1641136"/>
                  <a:pt x="6829973" y="1628753"/>
                  <a:pt x="6795372" y="1644845"/>
                </a:cubicBezTo>
                <a:cubicBezTo>
                  <a:pt x="6757466" y="1649571"/>
                  <a:pt x="6723150" y="1647290"/>
                  <a:pt x="6692251" y="1656357"/>
                </a:cubicBezTo>
                <a:cubicBezTo>
                  <a:pt x="6678032" y="1652894"/>
                  <a:pt x="6665282" y="1652445"/>
                  <a:pt x="6655235" y="1661869"/>
                </a:cubicBezTo>
                <a:cubicBezTo>
                  <a:pt x="6619334" y="1664040"/>
                  <a:pt x="6608179" y="1654034"/>
                  <a:pt x="6587857" y="1665769"/>
                </a:cubicBezTo>
                <a:lnTo>
                  <a:pt x="6554894" y="1664428"/>
                </a:lnTo>
                <a:lnTo>
                  <a:pt x="6551579" y="1662213"/>
                </a:lnTo>
                <a:lnTo>
                  <a:pt x="6545693" y="1661776"/>
                </a:lnTo>
                <a:lnTo>
                  <a:pt x="6530561" y="1664619"/>
                </a:lnTo>
                <a:lnTo>
                  <a:pt x="6525028" y="1666354"/>
                </a:lnTo>
                <a:cubicBezTo>
                  <a:pt x="6521154" y="1667301"/>
                  <a:pt x="6518510" y="1667613"/>
                  <a:pt x="6516595" y="1667475"/>
                </a:cubicBezTo>
                <a:lnTo>
                  <a:pt x="6516340" y="1667291"/>
                </a:lnTo>
                <a:lnTo>
                  <a:pt x="6508541" y="1668757"/>
                </a:lnTo>
                <a:cubicBezTo>
                  <a:pt x="6495493" y="1671715"/>
                  <a:pt x="6482908" y="1675051"/>
                  <a:pt x="6471012" y="1678604"/>
                </a:cubicBezTo>
                <a:cubicBezTo>
                  <a:pt x="6457809" y="1668164"/>
                  <a:pt x="6415506" y="1688334"/>
                  <a:pt x="6415265" y="1665317"/>
                </a:cubicBezTo>
                <a:cubicBezTo>
                  <a:pt x="6399063" y="1669446"/>
                  <a:pt x="6391173" y="1680085"/>
                  <a:pt x="6393343" y="1664672"/>
                </a:cubicBezTo>
                <a:lnTo>
                  <a:pt x="6380457" y="1662376"/>
                </a:lnTo>
                <a:lnTo>
                  <a:pt x="6280959" y="1689329"/>
                </a:lnTo>
                <a:lnTo>
                  <a:pt x="6266765" y="1695560"/>
                </a:lnTo>
                <a:cubicBezTo>
                  <a:pt x="6262331" y="1698152"/>
                  <a:pt x="6258580" y="1701192"/>
                  <a:pt x="6255823" y="1704850"/>
                </a:cubicBezTo>
                <a:cubicBezTo>
                  <a:pt x="6200184" y="1694834"/>
                  <a:pt x="6155082" y="1716996"/>
                  <a:pt x="6098321" y="1721646"/>
                </a:cubicBezTo>
                <a:cubicBezTo>
                  <a:pt x="6036511" y="1734126"/>
                  <a:pt x="5902526" y="1770074"/>
                  <a:pt x="5880652" y="1779643"/>
                </a:cubicBezTo>
                <a:cubicBezTo>
                  <a:pt x="5862008" y="1784877"/>
                  <a:pt x="5777344" y="1786304"/>
                  <a:pt x="5785959" y="1775307"/>
                </a:cubicBezTo>
                <a:cubicBezTo>
                  <a:pt x="5732223" y="1803618"/>
                  <a:pt x="5707481" y="1784706"/>
                  <a:pt x="5643534" y="1802919"/>
                </a:cubicBezTo>
                <a:lnTo>
                  <a:pt x="5518799" y="1818312"/>
                </a:lnTo>
                <a:lnTo>
                  <a:pt x="5505014" y="1819259"/>
                </a:lnTo>
                <a:lnTo>
                  <a:pt x="5499949" y="1814490"/>
                </a:lnTo>
                <a:lnTo>
                  <a:pt x="5453307" y="1815450"/>
                </a:lnTo>
                <a:cubicBezTo>
                  <a:pt x="5433075" y="1827706"/>
                  <a:pt x="5395563" y="1821122"/>
                  <a:pt x="5364192" y="1826074"/>
                </a:cubicBezTo>
                <a:lnTo>
                  <a:pt x="5350380" y="1830891"/>
                </a:lnTo>
                <a:lnTo>
                  <a:pt x="5259633" y="1837160"/>
                </a:lnTo>
                <a:lnTo>
                  <a:pt x="5197513" y="1844718"/>
                </a:lnTo>
                <a:lnTo>
                  <a:pt x="5184170" y="1849402"/>
                </a:lnTo>
                <a:lnTo>
                  <a:pt x="5168852" y="1844846"/>
                </a:lnTo>
                <a:cubicBezTo>
                  <a:pt x="5166986" y="1843561"/>
                  <a:pt x="5165478" y="1842127"/>
                  <a:pt x="5164370" y="1840597"/>
                </a:cubicBezTo>
                <a:lnTo>
                  <a:pt x="5114927" y="1847827"/>
                </a:lnTo>
                <a:lnTo>
                  <a:pt x="5108970" y="1847935"/>
                </a:lnTo>
                <a:lnTo>
                  <a:pt x="5067961" y="1845917"/>
                </a:lnTo>
                <a:lnTo>
                  <a:pt x="5007075" y="1838626"/>
                </a:lnTo>
                <a:cubicBezTo>
                  <a:pt x="4987003" y="1833546"/>
                  <a:pt x="4969259" y="1814096"/>
                  <a:pt x="4944087" y="1823332"/>
                </a:cubicBezTo>
                <a:cubicBezTo>
                  <a:pt x="4949882" y="1812650"/>
                  <a:pt x="4914396" y="1826154"/>
                  <a:pt x="4907662" y="1816900"/>
                </a:cubicBezTo>
                <a:cubicBezTo>
                  <a:pt x="4903760" y="1809237"/>
                  <a:pt x="4892087" y="1811549"/>
                  <a:pt x="4882386" y="1809844"/>
                </a:cubicBezTo>
                <a:cubicBezTo>
                  <a:pt x="4874062" y="1802609"/>
                  <a:pt x="4826962" y="1801349"/>
                  <a:pt x="4811440" y="1804655"/>
                </a:cubicBezTo>
                <a:cubicBezTo>
                  <a:pt x="4768806" y="1818748"/>
                  <a:pt x="4725356" y="1790961"/>
                  <a:pt x="4691075" y="1801389"/>
                </a:cubicBezTo>
                <a:cubicBezTo>
                  <a:pt x="4663743" y="1799478"/>
                  <a:pt x="4655044" y="1795479"/>
                  <a:pt x="4647449" y="1793181"/>
                </a:cubicBezTo>
                <a:lnTo>
                  <a:pt x="4645504" y="1787606"/>
                </a:lnTo>
                <a:lnTo>
                  <a:pt x="4632229" y="1785815"/>
                </a:lnTo>
                <a:lnTo>
                  <a:pt x="4629273" y="1784355"/>
                </a:lnTo>
                <a:cubicBezTo>
                  <a:pt x="4623639" y="1781544"/>
                  <a:pt x="4617950" y="1778917"/>
                  <a:pt x="4611738" y="1776964"/>
                </a:cubicBezTo>
                <a:cubicBezTo>
                  <a:pt x="4601379" y="1800272"/>
                  <a:pt x="4557197" y="1764196"/>
                  <a:pt x="4560070" y="1785640"/>
                </a:cubicBezTo>
                <a:lnTo>
                  <a:pt x="4536503" y="1785334"/>
                </a:lnTo>
                <a:lnTo>
                  <a:pt x="4513724" y="1791996"/>
                </a:lnTo>
                <a:lnTo>
                  <a:pt x="4501513" y="1799835"/>
                </a:lnTo>
                <a:lnTo>
                  <a:pt x="4459076" y="1813003"/>
                </a:lnTo>
                <a:lnTo>
                  <a:pt x="4459810" y="1797886"/>
                </a:lnTo>
                <a:lnTo>
                  <a:pt x="4379064" y="1817177"/>
                </a:lnTo>
                <a:lnTo>
                  <a:pt x="4319209" y="1834833"/>
                </a:lnTo>
                <a:lnTo>
                  <a:pt x="4306907" y="1841641"/>
                </a:lnTo>
                <a:lnTo>
                  <a:pt x="4290981" y="1839677"/>
                </a:lnTo>
                <a:cubicBezTo>
                  <a:pt x="4288909" y="1838717"/>
                  <a:pt x="4287163" y="1837555"/>
                  <a:pt x="4285792" y="1836231"/>
                </a:cubicBezTo>
                <a:lnTo>
                  <a:pt x="4238372" y="1851480"/>
                </a:lnTo>
                <a:lnTo>
                  <a:pt x="4232517" y="1852567"/>
                </a:lnTo>
                <a:lnTo>
                  <a:pt x="4191732" y="1857328"/>
                </a:lnTo>
                <a:lnTo>
                  <a:pt x="4065532" y="1855477"/>
                </a:lnTo>
                <a:cubicBezTo>
                  <a:pt x="4069305" y="1844009"/>
                  <a:pt x="4036780" y="1863138"/>
                  <a:pt x="4028460" y="1855137"/>
                </a:cubicBezTo>
                <a:cubicBezTo>
                  <a:pt x="4023224" y="1848238"/>
                  <a:pt x="4012138" y="1852433"/>
                  <a:pt x="4002267" y="1852352"/>
                </a:cubicBezTo>
                <a:cubicBezTo>
                  <a:pt x="3992749" y="1846600"/>
                  <a:pt x="3946095" y="1853107"/>
                  <a:pt x="3931396" y="1858915"/>
                </a:cubicBezTo>
                <a:cubicBezTo>
                  <a:pt x="3891932" y="1879798"/>
                  <a:pt x="3844059" y="1859600"/>
                  <a:pt x="3812162" y="1875501"/>
                </a:cubicBezTo>
                <a:cubicBezTo>
                  <a:pt x="3784875" y="1878116"/>
                  <a:pt x="3775574" y="1875612"/>
                  <a:pt x="3767672" y="1874600"/>
                </a:cubicBezTo>
                <a:lnTo>
                  <a:pt x="3764741" y="1869433"/>
                </a:lnTo>
                <a:lnTo>
                  <a:pt x="3751332" y="1869854"/>
                </a:lnTo>
                <a:lnTo>
                  <a:pt x="3748155" y="1868903"/>
                </a:lnTo>
                <a:cubicBezTo>
                  <a:pt x="3742091" y="1867062"/>
                  <a:pt x="3736007" y="1865414"/>
                  <a:pt x="3729530" y="1864513"/>
                </a:cubicBezTo>
                <a:cubicBezTo>
                  <a:pt x="3723549" y="1889158"/>
                  <a:pt x="3673453" y="1860919"/>
                  <a:pt x="3680177" y="1881552"/>
                </a:cubicBezTo>
                <a:cubicBezTo>
                  <a:pt x="3643549" y="1880892"/>
                  <a:pt x="3599470" y="1913398"/>
                  <a:pt x="3567259" y="1893482"/>
                </a:cubicBezTo>
                <a:cubicBezTo>
                  <a:pt x="3512865" y="1897927"/>
                  <a:pt x="3463644" y="1898121"/>
                  <a:pt x="3405770" y="1904591"/>
                </a:cubicBezTo>
                <a:cubicBezTo>
                  <a:pt x="3361027" y="1917619"/>
                  <a:pt x="3312439" y="1902759"/>
                  <a:pt x="3280097" y="1919610"/>
                </a:cubicBezTo>
                <a:cubicBezTo>
                  <a:pt x="3228353" y="1917339"/>
                  <a:pt x="3163854" y="1927961"/>
                  <a:pt x="3123424" y="1952930"/>
                </a:cubicBezTo>
                <a:cubicBezTo>
                  <a:pt x="3067921" y="1955455"/>
                  <a:pt x="3058626" y="1970554"/>
                  <a:pt x="3009910" y="1957866"/>
                </a:cubicBezTo>
                <a:cubicBezTo>
                  <a:pt x="3005875" y="1961558"/>
                  <a:pt x="3001138" y="1964570"/>
                  <a:pt x="2995934" y="1967085"/>
                </a:cubicBezTo>
                <a:lnTo>
                  <a:pt x="2980071" y="1972988"/>
                </a:lnTo>
                <a:lnTo>
                  <a:pt x="2978094" y="1972369"/>
                </a:lnTo>
                <a:lnTo>
                  <a:pt x="2942858" y="1981367"/>
                </a:lnTo>
                <a:lnTo>
                  <a:pt x="2875436" y="1996977"/>
                </a:lnTo>
                <a:lnTo>
                  <a:pt x="2874892" y="1996085"/>
                </a:lnTo>
                <a:cubicBezTo>
                  <a:pt x="2872808" y="1994277"/>
                  <a:pt x="2869648" y="1993306"/>
                  <a:pt x="2864145" y="1994061"/>
                </a:cubicBezTo>
                <a:cubicBezTo>
                  <a:pt x="2872218" y="1978115"/>
                  <a:pt x="2860603" y="1988862"/>
                  <a:pt x="2843662" y="1992498"/>
                </a:cubicBezTo>
                <a:cubicBezTo>
                  <a:pt x="2852423" y="1968542"/>
                  <a:pt x="2804535" y="1987804"/>
                  <a:pt x="2796128" y="1976403"/>
                </a:cubicBezTo>
                <a:cubicBezTo>
                  <a:pt x="2783487" y="1979614"/>
                  <a:pt x="2770278" y="1982573"/>
                  <a:pt x="2756784" y="1985116"/>
                </a:cubicBezTo>
                <a:lnTo>
                  <a:pt x="2748833" y="1986323"/>
                </a:lnTo>
                <a:cubicBezTo>
                  <a:pt x="2748775" y="1986256"/>
                  <a:pt x="2748719" y="1986188"/>
                  <a:pt x="2748661" y="1986122"/>
                </a:cubicBezTo>
                <a:cubicBezTo>
                  <a:pt x="2746906" y="1985902"/>
                  <a:pt x="2744280" y="1986117"/>
                  <a:pt x="2740251" y="1986946"/>
                </a:cubicBezTo>
                <a:lnTo>
                  <a:pt x="2718916" y="1990867"/>
                </a:lnTo>
                <a:lnTo>
                  <a:pt x="2713522" y="1990173"/>
                </a:lnTo>
                <a:lnTo>
                  <a:pt x="2680597" y="1984996"/>
                </a:lnTo>
                <a:cubicBezTo>
                  <a:pt x="2658416" y="1985461"/>
                  <a:pt x="2612251" y="1988312"/>
                  <a:pt x="2578178" y="1990531"/>
                </a:cubicBezTo>
                <a:cubicBezTo>
                  <a:pt x="2545413" y="1998704"/>
                  <a:pt x="2513846" y="1994934"/>
                  <a:pt x="2476147" y="1998305"/>
                </a:cubicBezTo>
                <a:cubicBezTo>
                  <a:pt x="2437134" y="2013637"/>
                  <a:pt x="2413847" y="1999542"/>
                  <a:pt x="2373568" y="2003219"/>
                </a:cubicBezTo>
                <a:cubicBezTo>
                  <a:pt x="2341422" y="2024631"/>
                  <a:pt x="2342856" y="1992997"/>
                  <a:pt x="2321399" y="1989467"/>
                </a:cubicBezTo>
                <a:lnTo>
                  <a:pt x="2315525" y="1989708"/>
                </a:lnTo>
                <a:lnTo>
                  <a:pt x="2300792" y="1994290"/>
                </a:lnTo>
                <a:lnTo>
                  <a:pt x="2295469" y="1996659"/>
                </a:lnTo>
                <a:cubicBezTo>
                  <a:pt x="2291722" y="1998049"/>
                  <a:pt x="2289127" y="1998665"/>
                  <a:pt x="2287219" y="1998750"/>
                </a:cubicBezTo>
                <a:lnTo>
                  <a:pt x="2286948" y="1998596"/>
                </a:lnTo>
                <a:lnTo>
                  <a:pt x="2243069" y="2015111"/>
                </a:lnTo>
                <a:cubicBezTo>
                  <a:pt x="2229030" y="2006206"/>
                  <a:pt x="2188966" y="2031217"/>
                  <a:pt x="2186609" y="2008263"/>
                </a:cubicBezTo>
                <a:cubicBezTo>
                  <a:pt x="2170936" y="2014251"/>
                  <a:pt x="2164097" y="2025782"/>
                  <a:pt x="2164831" y="2010143"/>
                </a:cubicBezTo>
                <a:cubicBezTo>
                  <a:pt x="2159536" y="2011705"/>
                  <a:pt x="2155830" y="2011340"/>
                  <a:pt x="2152836" y="2010048"/>
                </a:cubicBezTo>
                <a:lnTo>
                  <a:pt x="2117102" y="2023004"/>
                </a:lnTo>
                <a:lnTo>
                  <a:pt x="2111935" y="2023163"/>
                </a:lnTo>
                <a:lnTo>
                  <a:pt x="2089991" y="2034193"/>
                </a:lnTo>
                <a:lnTo>
                  <a:pt x="2058061" y="2047942"/>
                </a:lnTo>
                <a:lnTo>
                  <a:pt x="2055737" y="2047704"/>
                </a:lnTo>
                <a:lnTo>
                  <a:pt x="2042244" y="2055560"/>
                </a:lnTo>
                <a:cubicBezTo>
                  <a:pt x="2038090" y="2058656"/>
                  <a:pt x="1978623" y="2070285"/>
                  <a:pt x="1976224" y="2074257"/>
                </a:cubicBezTo>
                <a:cubicBezTo>
                  <a:pt x="1920172" y="2070662"/>
                  <a:pt x="1933546" y="2089824"/>
                  <a:pt x="1877728" y="2101004"/>
                </a:cubicBezTo>
                <a:cubicBezTo>
                  <a:pt x="1839146" y="2101989"/>
                  <a:pt x="1818769" y="2108983"/>
                  <a:pt x="1759056" y="2125608"/>
                </a:cubicBezTo>
                <a:cubicBezTo>
                  <a:pt x="1719091" y="2137539"/>
                  <a:pt x="1691494" y="2161097"/>
                  <a:pt x="1637948" y="2172597"/>
                </a:cubicBezTo>
                <a:cubicBezTo>
                  <a:pt x="1587306" y="2207053"/>
                  <a:pt x="1496241" y="2208973"/>
                  <a:pt x="1434549" y="2234522"/>
                </a:cubicBezTo>
                <a:cubicBezTo>
                  <a:pt x="1402655" y="2224964"/>
                  <a:pt x="1409212" y="2231152"/>
                  <a:pt x="1398481" y="2237074"/>
                </a:cubicBezTo>
                <a:cubicBezTo>
                  <a:pt x="1398456" y="2237082"/>
                  <a:pt x="1398432" y="2237089"/>
                  <a:pt x="1398407" y="2237095"/>
                </a:cubicBezTo>
                <a:lnTo>
                  <a:pt x="1370962" y="2237474"/>
                </a:lnTo>
                <a:lnTo>
                  <a:pt x="1356367" y="2235089"/>
                </a:lnTo>
                <a:cubicBezTo>
                  <a:pt x="1346056" y="2233320"/>
                  <a:pt x="1335986" y="2231930"/>
                  <a:pt x="1324828" y="2231968"/>
                </a:cubicBezTo>
                <a:lnTo>
                  <a:pt x="1297744" y="2235849"/>
                </a:lnTo>
                <a:lnTo>
                  <a:pt x="1286236" y="2233135"/>
                </a:lnTo>
                <a:lnTo>
                  <a:pt x="1283504" y="2233797"/>
                </a:lnTo>
                <a:lnTo>
                  <a:pt x="1279765" y="2229639"/>
                </a:lnTo>
                <a:cubicBezTo>
                  <a:pt x="1260110" y="2221111"/>
                  <a:pt x="1209850" y="2211602"/>
                  <a:pt x="1195347" y="2212354"/>
                </a:cubicBezTo>
                <a:cubicBezTo>
                  <a:pt x="1171903" y="2216875"/>
                  <a:pt x="1033292" y="2222456"/>
                  <a:pt x="970251" y="2221029"/>
                </a:cubicBezTo>
                <a:cubicBezTo>
                  <a:pt x="913858" y="2213074"/>
                  <a:pt x="864984" y="2224767"/>
                  <a:pt x="812914" y="2202752"/>
                </a:cubicBezTo>
                <a:cubicBezTo>
                  <a:pt x="809419" y="2205714"/>
                  <a:pt x="805091" y="2207855"/>
                  <a:pt x="800195" y="2209407"/>
                </a:cubicBezTo>
                <a:lnTo>
                  <a:pt x="784978" y="2212360"/>
                </a:lnTo>
                <a:lnTo>
                  <a:pt x="681987" y="2216757"/>
                </a:lnTo>
                <a:lnTo>
                  <a:pt x="669923" y="2211682"/>
                </a:lnTo>
                <a:cubicBezTo>
                  <a:pt x="675432" y="2197125"/>
                  <a:pt x="665394" y="2205767"/>
                  <a:pt x="648680" y="2206229"/>
                </a:cubicBezTo>
                <a:cubicBezTo>
                  <a:pt x="653511" y="2183723"/>
                  <a:pt x="607806" y="2194090"/>
                  <a:pt x="597225" y="2180999"/>
                </a:cubicBezTo>
                <a:cubicBezTo>
                  <a:pt x="584838" y="2181847"/>
                  <a:pt x="571827" y="2182333"/>
                  <a:pt x="558449" y="2182346"/>
                </a:cubicBezTo>
                <a:lnTo>
                  <a:pt x="550517" y="2182060"/>
                </a:lnTo>
                <a:lnTo>
                  <a:pt x="550309" y="2181825"/>
                </a:lnTo>
                <a:cubicBezTo>
                  <a:pt x="548471" y="2181269"/>
                  <a:pt x="545824" y="2180990"/>
                  <a:pt x="541836" y="2181063"/>
                </a:cubicBezTo>
                <a:lnTo>
                  <a:pt x="536057" y="2181537"/>
                </a:lnTo>
                <a:lnTo>
                  <a:pt x="520671" y="2180980"/>
                </a:lnTo>
                <a:lnTo>
                  <a:pt x="515024" y="2179258"/>
                </a:lnTo>
                <a:lnTo>
                  <a:pt x="512278" y="2176369"/>
                </a:lnTo>
                <a:lnTo>
                  <a:pt x="480419" y="2167807"/>
                </a:lnTo>
                <a:cubicBezTo>
                  <a:pt x="458012" y="2174781"/>
                  <a:pt x="449332" y="2162566"/>
                  <a:pt x="413835" y="2156783"/>
                </a:cubicBezTo>
                <a:cubicBezTo>
                  <a:pt x="401959" y="2163765"/>
                  <a:pt x="389622" y="2160522"/>
                  <a:pt x="376513" y="2154014"/>
                </a:cubicBezTo>
                <a:cubicBezTo>
                  <a:pt x="344376" y="2156059"/>
                  <a:pt x="311403" y="2146283"/>
                  <a:pt x="273386" y="2142551"/>
                </a:cubicBezTo>
                <a:cubicBezTo>
                  <a:pt x="236093" y="2150634"/>
                  <a:pt x="209811" y="2132011"/>
                  <a:pt x="169207" y="2128100"/>
                </a:cubicBezTo>
                <a:lnTo>
                  <a:pt x="93149" y="2105324"/>
                </a:lnTo>
                <a:lnTo>
                  <a:pt x="88109" y="2106704"/>
                </a:lnTo>
                <a:cubicBezTo>
                  <a:pt x="84511" y="2107398"/>
                  <a:pt x="81960" y="2107528"/>
                  <a:pt x="80022" y="2107254"/>
                </a:cubicBezTo>
                <a:lnTo>
                  <a:pt x="79717" y="2107046"/>
                </a:lnTo>
                <a:lnTo>
                  <a:pt x="72352" y="2107991"/>
                </a:lnTo>
                <a:cubicBezTo>
                  <a:pt x="60160" y="2110089"/>
                  <a:pt x="48530" y="2112610"/>
                  <a:pt x="37645" y="2115401"/>
                </a:cubicBezTo>
                <a:cubicBezTo>
                  <a:pt x="29688" y="2109582"/>
                  <a:pt x="16534" y="2111084"/>
                  <a:pt x="4572" y="2111091"/>
                </a:cubicBezTo>
                <a:lnTo>
                  <a:pt x="0" y="21104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50C3525-1BDD-A346-9BE0-610281958244}"/>
              </a:ext>
            </a:extLst>
          </p:cNvPr>
          <p:cNvSpPr>
            <a:spLocks noGrp="1"/>
          </p:cNvSpPr>
          <p:nvPr>
            <p:ph type="title"/>
          </p:nvPr>
        </p:nvSpPr>
        <p:spPr>
          <a:xfrm>
            <a:off x="1050879" y="609601"/>
            <a:ext cx="9810604" cy="1216024"/>
          </a:xfrm>
        </p:spPr>
        <p:txBody>
          <a:bodyPr>
            <a:normAutofit/>
          </a:bodyPr>
          <a:lstStyle/>
          <a:p>
            <a:r>
              <a:rPr lang="en-US" dirty="0"/>
              <a:t>Introduction</a:t>
            </a:r>
          </a:p>
        </p:txBody>
      </p:sp>
      <p:sp>
        <p:nvSpPr>
          <p:cNvPr id="13" name="Freeform: Shape 12">
            <a:extLst>
              <a:ext uri="{FF2B5EF4-FFF2-40B4-BE49-F238E27FC236}">
                <a16:creationId xmlns:a16="http://schemas.microsoft.com/office/drawing/2014/main" id="{3501A971-CEBD-4E4B-8529-3BB4F4100C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0460" y="6189260"/>
            <a:ext cx="7831541" cy="668740"/>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8AB697C1-3B44-4651-9DC1-7AB36819D617}"/>
              </a:ext>
            </a:extLst>
          </p:cNvPr>
          <p:cNvGraphicFramePr>
            <a:graphicFrameLocks noGrp="1"/>
          </p:cNvGraphicFramePr>
          <p:nvPr>
            <p:ph idx="1"/>
            <p:extLst>
              <p:ext uri="{D42A27DB-BD31-4B8C-83A1-F6EECF244321}">
                <p14:modId xmlns:p14="http://schemas.microsoft.com/office/powerpoint/2010/main" val="4051681132"/>
              </p:ext>
            </p:extLst>
          </p:nvPr>
        </p:nvGraphicFramePr>
        <p:xfrm>
          <a:off x="1050925" y="1825625"/>
          <a:ext cx="9810750" cy="4429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28878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6">
            <a:extLst>
              <a:ext uri="{FF2B5EF4-FFF2-40B4-BE49-F238E27FC236}">
                <a16:creationId xmlns:a16="http://schemas.microsoft.com/office/drawing/2014/main" id="{88470751-4046-4A07-86D0-382F36ED5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B5E941-0704-1B43-8506-141D3414AE53}"/>
              </a:ext>
            </a:extLst>
          </p:cNvPr>
          <p:cNvSpPr>
            <a:spLocks noGrp="1"/>
          </p:cNvSpPr>
          <p:nvPr>
            <p:ph type="title"/>
          </p:nvPr>
        </p:nvSpPr>
        <p:spPr>
          <a:xfrm>
            <a:off x="1050879" y="609601"/>
            <a:ext cx="9810604" cy="1216024"/>
          </a:xfrm>
        </p:spPr>
        <p:txBody>
          <a:bodyPr>
            <a:normAutofit/>
          </a:bodyPr>
          <a:lstStyle/>
          <a:p>
            <a:pPr algn="ctr"/>
            <a:r>
              <a:rPr lang="en-US" dirty="0">
                <a:highlight>
                  <a:srgbClr val="C0C0C0"/>
                </a:highlight>
              </a:rPr>
              <a:t>Motivation</a:t>
            </a:r>
          </a:p>
        </p:txBody>
      </p:sp>
      <p:sp>
        <p:nvSpPr>
          <p:cNvPr id="32" name="Freeform: Shape 28">
            <a:extLst>
              <a:ext uri="{FF2B5EF4-FFF2-40B4-BE49-F238E27FC236}">
                <a16:creationId xmlns:a16="http://schemas.microsoft.com/office/drawing/2014/main" id="{798DAB7D-3A31-4ABA-87BC-3DC434358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248399"/>
            <a:ext cx="12192000" cy="609602"/>
          </a:xfrm>
          <a:custGeom>
            <a:avLst/>
            <a:gdLst>
              <a:gd name="connsiteX0" fmla="*/ 5427496 w 12192000"/>
              <a:gd name="connsiteY0" fmla="*/ 48 h 843657"/>
              <a:gd name="connsiteX1" fmla="*/ 5725893 w 12192000"/>
              <a:gd name="connsiteY1" fmla="*/ 21789 h 843657"/>
              <a:gd name="connsiteX2" fmla="*/ 5843016 w 12192000"/>
              <a:gd name="connsiteY2" fmla="*/ 15229 h 843657"/>
              <a:gd name="connsiteX3" fmla="*/ 5846849 w 12192000"/>
              <a:gd name="connsiteY3" fmla="*/ 32983 h 843657"/>
              <a:gd name="connsiteX4" fmla="*/ 5899818 w 12192000"/>
              <a:gd name="connsiteY4" fmla="*/ 25502 h 843657"/>
              <a:gd name="connsiteX5" fmla="*/ 6034990 w 12192000"/>
              <a:gd name="connsiteY5" fmla="*/ 39501 h 843657"/>
              <a:gd name="connsiteX6" fmla="*/ 6231181 w 12192000"/>
              <a:gd name="connsiteY6" fmla="*/ 59432 h 843657"/>
              <a:gd name="connsiteX7" fmla="*/ 6336161 w 12192000"/>
              <a:gd name="connsiteY7" fmla="*/ 80469 h 843657"/>
              <a:gd name="connsiteX8" fmla="*/ 6424286 w 12192000"/>
              <a:gd name="connsiteY8" fmla="*/ 80202 h 843657"/>
              <a:gd name="connsiteX9" fmla="*/ 6498206 w 12192000"/>
              <a:gd name="connsiteY9" fmla="*/ 88921 h 843657"/>
              <a:gd name="connsiteX10" fmla="*/ 6524438 w 12192000"/>
              <a:gd name="connsiteY10" fmla="*/ 92235 h 843657"/>
              <a:gd name="connsiteX11" fmla="*/ 6528543 w 12192000"/>
              <a:gd name="connsiteY11" fmla="*/ 96055 h 843657"/>
              <a:gd name="connsiteX12" fmla="*/ 6550787 w 12192000"/>
              <a:gd name="connsiteY12" fmla="*/ 79748 h 843657"/>
              <a:gd name="connsiteX13" fmla="*/ 6638443 w 12192000"/>
              <a:gd name="connsiteY13" fmla="*/ 117301 h 843657"/>
              <a:gd name="connsiteX14" fmla="*/ 6639771 w 12192000"/>
              <a:gd name="connsiteY14" fmla="*/ 116273 h 843657"/>
              <a:gd name="connsiteX15" fmla="*/ 6733110 w 12192000"/>
              <a:gd name="connsiteY15" fmla="*/ 109431 h 843657"/>
              <a:gd name="connsiteX16" fmla="*/ 6823638 w 12192000"/>
              <a:gd name="connsiteY16" fmla="*/ 103653 h 843657"/>
              <a:gd name="connsiteX17" fmla="*/ 6834898 w 12192000"/>
              <a:gd name="connsiteY17" fmla="*/ 105044 h 843657"/>
              <a:gd name="connsiteX18" fmla="*/ 6835271 w 12192000"/>
              <a:gd name="connsiteY18" fmla="*/ 104811 h 843657"/>
              <a:gd name="connsiteX19" fmla="*/ 6847445 w 12192000"/>
              <a:gd name="connsiteY19" fmla="*/ 105763 h 843657"/>
              <a:gd name="connsiteX20" fmla="*/ 6855429 w 12192000"/>
              <a:gd name="connsiteY20" fmla="*/ 107584 h 843657"/>
              <a:gd name="connsiteX21" fmla="*/ 6923302 w 12192000"/>
              <a:gd name="connsiteY21" fmla="*/ 131290 h 843657"/>
              <a:gd name="connsiteX22" fmla="*/ 7046891 w 12192000"/>
              <a:gd name="connsiteY22" fmla="*/ 109264 h 843657"/>
              <a:gd name="connsiteX23" fmla="*/ 7233811 w 12192000"/>
              <a:gd name="connsiteY23" fmla="*/ 127598 h 843657"/>
              <a:gd name="connsiteX24" fmla="*/ 7371301 w 12192000"/>
              <a:gd name="connsiteY24" fmla="*/ 118421 h 843657"/>
              <a:gd name="connsiteX25" fmla="*/ 7574701 w 12192000"/>
              <a:gd name="connsiteY25" fmla="*/ 190435 h 843657"/>
              <a:gd name="connsiteX26" fmla="*/ 7580910 w 12192000"/>
              <a:gd name="connsiteY26" fmla="*/ 199699 h 843657"/>
              <a:gd name="connsiteX27" fmla="*/ 7592267 w 12192000"/>
              <a:gd name="connsiteY27" fmla="*/ 206716 h 843657"/>
              <a:gd name="connsiteX28" fmla="*/ 7594969 w 12192000"/>
              <a:gd name="connsiteY28" fmla="*/ 206552 h 843657"/>
              <a:gd name="connsiteX29" fmla="*/ 7612066 w 12192000"/>
              <a:gd name="connsiteY29" fmla="*/ 211669 h 843657"/>
              <a:gd name="connsiteX30" fmla="*/ 7613197 w 12192000"/>
              <a:gd name="connsiteY30" fmla="*/ 214836 h 843657"/>
              <a:gd name="connsiteX31" fmla="*/ 7624109 w 12192000"/>
              <a:gd name="connsiteY31" fmla="*/ 218987 h 843657"/>
              <a:gd name="connsiteX32" fmla="*/ 7643393 w 12192000"/>
              <a:gd name="connsiteY32" fmla="*/ 228895 h 843657"/>
              <a:gd name="connsiteX33" fmla="*/ 7649074 w 12192000"/>
              <a:gd name="connsiteY33" fmla="*/ 229127 h 843657"/>
              <a:gd name="connsiteX34" fmla="*/ 7681385 w 12192000"/>
              <a:gd name="connsiteY34" fmla="*/ 241546 h 843657"/>
              <a:gd name="connsiteX35" fmla="*/ 7682814 w 12192000"/>
              <a:gd name="connsiteY35" fmla="*/ 240947 h 843657"/>
              <a:gd name="connsiteX36" fmla="*/ 7696214 w 12192000"/>
              <a:gd name="connsiteY36" fmla="*/ 241085 h 843657"/>
              <a:gd name="connsiteX37" fmla="*/ 7819450 w 12192000"/>
              <a:gd name="connsiteY37" fmla="*/ 251097 h 843657"/>
              <a:gd name="connsiteX38" fmla="*/ 7826804 w 12192000"/>
              <a:gd name="connsiteY38" fmla="*/ 253271 h 843657"/>
              <a:gd name="connsiteX39" fmla="*/ 7827179 w 12192000"/>
              <a:gd name="connsiteY39" fmla="*/ 253144 h 843657"/>
              <a:gd name="connsiteX40" fmla="*/ 7835389 w 12192000"/>
              <a:gd name="connsiteY40" fmla="*/ 255095 h 843657"/>
              <a:gd name="connsiteX41" fmla="*/ 7840212 w 12192000"/>
              <a:gd name="connsiteY41" fmla="*/ 257235 h 843657"/>
              <a:gd name="connsiteX42" fmla="*/ 7854477 w 12192000"/>
              <a:gd name="connsiteY42" fmla="*/ 261452 h 843657"/>
              <a:gd name="connsiteX43" fmla="*/ 7925416 w 12192000"/>
              <a:gd name="connsiteY43" fmla="*/ 250871 h 843657"/>
              <a:gd name="connsiteX44" fmla="*/ 8027820 w 12192000"/>
              <a:gd name="connsiteY44" fmla="*/ 237431 h 843657"/>
              <a:gd name="connsiteX45" fmla="*/ 8082003 w 12192000"/>
              <a:gd name="connsiteY45" fmla="*/ 258480 h 843657"/>
              <a:gd name="connsiteX46" fmla="*/ 8258788 w 12192000"/>
              <a:gd name="connsiteY46" fmla="*/ 272192 h 843657"/>
              <a:gd name="connsiteX47" fmla="*/ 8292894 w 12192000"/>
              <a:gd name="connsiteY47" fmla="*/ 269919 h 843657"/>
              <a:gd name="connsiteX48" fmla="*/ 8297864 w 12192000"/>
              <a:gd name="connsiteY48" fmla="*/ 268332 h 843657"/>
              <a:gd name="connsiteX49" fmla="*/ 8304197 w 12192000"/>
              <a:gd name="connsiteY49" fmla="*/ 267834 h 843657"/>
              <a:gd name="connsiteX50" fmla="*/ 8320276 w 12192000"/>
              <a:gd name="connsiteY50" fmla="*/ 270133 h 843657"/>
              <a:gd name="connsiteX51" fmla="*/ 8326122 w 12192000"/>
              <a:gd name="connsiteY51" fmla="*/ 271603 h 843657"/>
              <a:gd name="connsiteX52" fmla="*/ 8335105 w 12192000"/>
              <a:gd name="connsiteY52" fmla="*/ 272466 h 843657"/>
              <a:gd name="connsiteX53" fmla="*/ 8335390 w 12192000"/>
              <a:gd name="connsiteY53" fmla="*/ 272295 h 843657"/>
              <a:gd name="connsiteX54" fmla="*/ 8383421 w 12192000"/>
              <a:gd name="connsiteY54" fmla="*/ 274638 h 843657"/>
              <a:gd name="connsiteX55" fmla="*/ 8443863 w 12192000"/>
              <a:gd name="connsiteY55" fmla="*/ 268710 h 843657"/>
              <a:gd name="connsiteX56" fmla="*/ 8467401 w 12192000"/>
              <a:gd name="connsiteY56" fmla="*/ 267736 h 843657"/>
              <a:gd name="connsiteX57" fmla="*/ 8480310 w 12192000"/>
              <a:gd name="connsiteY57" fmla="*/ 266190 h 843657"/>
              <a:gd name="connsiteX58" fmla="*/ 8481334 w 12192000"/>
              <a:gd name="connsiteY58" fmla="*/ 265430 h 843657"/>
              <a:gd name="connsiteX59" fmla="*/ 8519400 w 12192000"/>
              <a:gd name="connsiteY59" fmla="*/ 273417 h 843657"/>
              <a:gd name="connsiteX60" fmla="*/ 8673416 w 12192000"/>
              <a:gd name="connsiteY60" fmla="*/ 324197 h 843657"/>
              <a:gd name="connsiteX61" fmla="*/ 8915200 w 12192000"/>
              <a:gd name="connsiteY61" fmla="*/ 356781 h 843657"/>
              <a:gd name="connsiteX62" fmla="*/ 9059198 w 12192000"/>
              <a:gd name="connsiteY62" fmla="*/ 364924 h 843657"/>
              <a:gd name="connsiteX63" fmla="*/ 9178845 w 12192000"/>
              <a:gd name="connsiteY63" fmla="*/ 379331 h 843657"/>
              <a:gd name="connsiteX64" fmla="*/ 9291225 w 12192000"/>
              <a:gd name="connsiteY64" fmla="*/ 384156 h 843657"/>
              <a:gd name="connsiteX65" fmla="*/ 9370554 w 12192000"/>
              <a:gd name="connsiteY65" fmla="*/ 395218 h 843657"/>
              <a:gd name="connsiteX66" fmla="*/ 9413541 w 12192000"/>
              <a:gd name="connsiteY66" fmla="*/ 394032 h 843657"/>
              <a:gd name="connsiteX67" fmla="*/ 9457933 w 12192000"/>
              <a:gd name="connsiteY67" fmla="*/ 395525 h 843657"/>
              <a:gd name="connsiteX68" fmla="*/ 9592718 w 12192000"/>
              <a:gd name="connsiteY68" fmla="*/ 403735 h 843657"/>
              <a:gd name="connsiteX69" fmla="*/ 9668575 w 12192000"/>
              <a:gd name="connsiteY69" fmla="*/ 410688 h 843657"/>
              <a:gd name="connsiteX70" fmla="*/ 9715652 w 12192000"/>
              <a:gd name="connsiteY70" fmla="*/ 411123 h 843657"/>
              <a:gd name="connsiteX71" fmla="*/ 9777853 w 12192000"/>
              <a:gd name="connsiteY71" fmla="*/ 400831 h 843657"/>
              <a:gd name="connsiteX72" fmla="*/ 9851249 w 12192000"/>
              <a:gd name="connsiteY72" fmla="*/ 415333 h 843657"/>
              <a:gd name="connsiteX73" fmla="*/ 9976759 w 12192000"/>
              <a:gd name="connsiteY73" fmla="*/ 429768 h 843657"/>
              <a:gd name="connsiteX74" fmla="*/ 10190155 w 12192000"/>
              <a:gd name="connsiteY74" fmla="*/ 473343 h 843657"/>
              <a:gd name="connsiteX75" fmla="*/ 10283621 w 12192000"/>
              <a:gd name="connsiteY75" fmla="*/ 482672 h 843657"/>
              <a:gd name="connsiteX76" fmla="*/ 10363623 w 12192000"/>
              <a:gd name="connsiteY76" fmla="*/ 479281 h 843657"/>
              <a:gd name="connsiteX77" fmla="*/ 10418680 w 12192000"/>
              <a:gd name="connsiteY77" fmla="*/ 481335 h 843657"/>
              <a:gd name="connsiteX78" fmla="*/ 10476232 w 12192000"/>
              <a:gd name="connsiteY78" fmla="*/ 487929 h 843657"/>
              <a:gd name="connsiteX79" fmla="*/ 10477443 w 12192000"/>
              <a:gd name="connsiteY79" fmla="*/ 488348 h 843657"/>
              <a:gd name="connsiteX80" fmla="*/ 10478546 w 12192000"/>
              <a:gd name="connsiteY80" fmla="*/ 484593 h 843657"/>
              <a:gd name="connsiteX81" fmla="*/ 10522544 w 12192000"/>
              <a:gd name="connsiteY81" fmla="*/ 483599 h 843657"/>
              <a:gd name="connsiteX82" fmla="*/ 10525940 w 12192000"/>
              <a:gd name="connsiteY82" fmla="*/ 488575 h 843657"/>
              <a:gd name="connsiteX83" fmla="*/ 10527978 w 12192000"/>
              <a:gd name="connsiteY83" fmla="*/ 487468 h 843657"/>
              <a:gd name="connsiteX84" fmla="*/ 10551856 w 12192000"/>
              <a:gd name="connsiteY84" fmla="*/ 495400 h 843657"/>
              <a:gd name="connsiteX85" fmla="*/ 10651180 w 12192000"/>
              <a:gd name="connsiteY85" fmla="*/ 481776 h 843657"/>
              <a:gd name="connsiteX86" fmla="*/ 10692407 w 12192000"/>
              <a:gd name="connsiteY86" fmla="*/ 479535 h 843657"/>
              <a:gd name="connsiteX87" fmla="*/ 10805173 w 12192000"/>
              <a:gd name="connsiteY87" fmla="*/ 469286 h 843657"/>
              <a:gd name="connsiteX88" fmla="*/ 10918240 w 12192000"/>
              <a:gd name="connsiteY88" fmla="*/ 455873 h 843657"/>
              <a:gd name="connsiteX89" fmla="*/ 10985893 w 12192000"/>
              <a:gd name="connsiteY89" fmla="*/ 430155 h 843657"/>
              <a:gd name="connsiteX90" fmla="*/ 11078762 w 12192000"/>
              <a:gd name="connsiteY90" fmla="*/ 421051 h 843657"/>
              <a:gd name="connsiteX91" fmla="*/ 11113454 w 12192000"/>
              <a:gd name="connsiteY91" fmla="*/ 390853 h 843657"/>
              <a:gd name="connsiteX92" fmla="*/ 11262187 w 12192000"/>
              <a:gd name="connsiteY92" fmla="*/ 378634 h 843657"/>
              <a:gd name="connsiteX93" fmla="*/ 11357725 w 12192000"/>
              <a:gd name="connsiteY93" fmla="*/ 347628 h 843657"/>
              <a:gd name="connsiteX94" fmla="*/ 11514053 w 12192000"/>
              <a:gd name="connsiteY94" fmla="*/ 323566 h 843657"/>
              <a:gd name="connsiteX95" fmla="*/ 11560799 w 12192000"/>
              <a:gd name="connsiteY95" fmla="*/ 310945 h 843657"/>
              <a:gd name="connsiteX96" fmla="*/ 11555095 w 12192000"/>
              <a:gd name="connsiteY96" fmla="*/ 330247 h 843657"/>
              <a:gd name="connsiteX97" fmla="*/ 11601935 w 12192000"/>
              <a:gd name="connsiteY97" fmla="*/ 336765 h 843657"/>
              <a:gd name="connsiteX98" fmla="*/ 11689326 w 12192000"/>
              <a:gd name="connsiteY98" fmla="*/ 303103 h 843657"/>
              <a:gd name="connsiteX99" fmla="*/ 11889311 w 12192000"/>
              <a:gd name="connsiteY99" fmla="*/ 296043 h 843657"/>
              <a:gd name="connsiteX100" fmla="*/ 11894969 w 12192000"/>
              <a:gd name="connsiteY100" fmla="*/ 296953 h 843657"/>
              <a:gd name="connsiteX101" fmla="*/ 11890989 w 12192000"/>
              <a:gd name="connsiteY101" fmla="*/ 298008 h 843657"/>
              <a:gd name="connsiteX102" fmla="*/ 11895904 w 12192000"/>
              <a:gd name="connsiteY102" fmla="*/ 297102 h 843657"/>
              <a:gd name="connsiteX103" fmla="*/ 11894969 w 12192000"/>
              <a:gd name="connsiteY103" fmla="*/ 296953 h 843657"/>
              <a:gd name="connsiteX104" fmla="*/ 11896981 w 12192000"/>
              <a:gd name="connsiteY104" fmla="*/ 296418 h 843657"/>
              <a:gd name="connsiteX105" fmla="*/ 11931533 w 12192000"/>
              <a:gd name="connsiteY105" fmla="*/ 322577 h 843657"/>
              <a:gd name="connsiteX106" fmla="*/ 11970826 w 12192000"/>
              <a:gd name="connsiteY106" fmla="*/ 284547 h 843657"/>
              <a:gd name="connsiteX107" fmla="*/ 11998411 w 12192000"/>
              <a:gd name="connsiteY107" fmla="*/ 275459 h 843657"/>
              <a:gd name="connsiteX108" fmla="*/ 12070284 w 12192000"/>
              <a:gd name="connsiteY108" fmla="*/ 252823 h 843657"/>
              <a:gd name="connsiteX109" fmla="*/ 12149273 w 12192000"/>
              <a:gd name="connsiteY109" fmla="*/ 283340 h 843657"/>
              <a:gd name="connsiteX110" fmla="*/ 12192000 w 12192000"/>
              <a:gd name="connsiteY110" fmla="*/ 293933 h 843657"/>
              <a:gd name="connsiteX111" fmla="*/ 12192000 w 12192000"/>
              <a:gd name="connsiteY111" fmla="*/ 843657 h 843657"/>
              <a:gd name="connsiteX112" fmla="*/ 0 w 12192000"/>
              <a:gd name="connsiteY112" fmla="*/ 843657 h 843657"/>
              <a:gd name="connsiteX113" fmla="*/ 0 w 12192000"/>
              <a:gd name="connsiteY113" fmla="*/ 517671 h 843657"/>
              <a:gd name="connsiteX114" fmla="*/ 62970 w 12192000"/>
              <a:gd name="connsiteY114" fmla="*/ 497349 h 843657"/>
              <a:gd name="connsiteX115" fmla="*/ 163102 w 12192000"/>
              <a:gd name="connsiteY115" fmla="*/ 486965 h 843657"/>
              <a:gd name="connsiteX116" fmla="*/ 327347 w 12192000"/>
              <a:gd name="connsiteY116" fmla="*/ 474218 h 843657"/>
              <a:gd name="connsiteX117" fmla="*/ 616456 w 12192000"/>
              <a:gd name="connsiteY117" fmla="*/ 448171 h 843657"/>
              <a:gd name="connsiteX118" fmla="*/ 805377 w 12192000"/>
              <a:gd name="connsiteY118" fmla="*/ 441830 h 843657"/>
              <a:gd name="connsiteX119" fmla="*/ 937261 w 12192000"/>
              <a:gd name="connsiteY119" fmla="*/ 436268 h 843657"/>
              <a:gd name="connsiteX120" fmla="*/ 1139080 w 12192000"/>
              <a:gd name="connsiteY120" fmla="*/ 358865 h 843657"/>
              <a:gd name="connsiteX121" fmla="*/ 1319302 w 12192000"/>
              <a:gd name="connsiteY121" fmla="*/ 308917 h 843657"/>
              <a:gd name="connsiteX122" fmla="*/ 1385386 w 12192000"/>
              <a:gd name="connsiteY122" fmla="*/ 296402 h 843657"/>
              <a:gd name="connsiteX123" fmla="*/ 1404278 w 12192000"/>
              <a:gd name="connsiteY123" fmla="*/ 282186 h 843657"/>
              <a:gd name="connsiteX124" fmla="*/ 1431509 w 12192000"/>
              <a:gd name="connsiteY124" fmla="*/ 282637 h 843657"/>
              <a:gd name="connsiteX125" fmla="*/ 1479635 w 12192000"/>
              <a:gd name="connsiteY125" fmla="*/ 281452 h 843657"/>
              <a:gd name="connsiteX126" fmla="*/ 1522846 w 12192000"/>
              <a:gd name="connsiteY126" fmla="*/ 286636 h 843657"/>
              <a:gd name="connsiteX127" fmla="*/ 1744857 w 12192000"/>
              <a:gd name="connsiteY127" fmla="*/ 299498 h 843657"/>
              <a:gd name="connsiteX128" fmla="*/ 1800399 w 12192000"/>
              <a:gd name="connsiteY128" fmla="*/ 286471 h 843657"/>
              <a:gd name="connsiteX129" fmla="*/ 1829679 w 12192000"/>
              <a:gd name="connsiteY129" fmla="*/ 279899 h 843657"/>
              <a:gd name="connsiteX130" fmla="*/ 1848467 w 12192000"/>
              <a:gd name="connsiteY130" fmla="*/ 280085 h 843657"/>
              <a:gd name="connsiteX131" fmla="*/ 1919990 w 12192000"/>
              <a:gd name="connsiteY131" fmla="*/ 280551 h 843657"/>
              <a:gd name="connsiteX132" fmla="*/ 1947318 w 12192000"/>
              <a:gd name="connsiteY132" fmla="*/ 275157 h 843657"/>
              <a:gd name="connsiteX133" fmla="*/ 2052662 w 12192000"/>
              <a:gd name="connsiteY133" fmla="*/ 260377 h 843657"/>
              <a:gd name="connsiteX134" fmla="*/ 2142850 w 12192000"/>
              <a:gd name="connsiteY134" fmla="*/ 253103 h 843657"/>
              <a:gd name="connsiteX135" fmla="*/ 2207849 w 12192000"/>
              <a:gd name="connsiteY135" fmla="*/ 271590 h 843657"/>
              <a:gd name="connsiteX136" fmla="*/ 2213757 w 12192000"/>
              <a:gd name="connsiteY136" fmla="*/ 267429 h 843657"/>
              <a:gd name="connsiteX137" fmla="*/ 2258954 w 12192000"/>
              <a:gd name="connsiteY137" fmla="*/ 268589 h 843657"/>
              <a:gd name="connsiteX138" fmla="*/ 2416183 w 12192000"/>
              <a:gd name="connsiteY138" fmla="*/ 301325 h 843657"/>
              <a:gd name="connsiteX139" fmla="*/ 2504536 w 12192000"/>
              <a:gd name="connsiteY139" fmla="*/ 302799 h 843657"/>
              <a:gd name="connsiteX140" fmla="*/ 2536071 w 12192000"/>
              <a:gd name="connsiteY140" fmla="*/ 298698 h 843657"/>
              <a:gd name="connsiteX141" fmla="*/ 2588893 w 12192000"/>
              <a:gd name="connsiteY141" fmla="*/ 292112 h 843657"/>
              <a:gd name="connsiteX142" fmla="*/ 2628809 w 12192000"/>
              <a:gd name="connsiteY142" fmla="*/ 275805 h 843657"/>
              <a:gd name="connsiteX143" fmla="*/ 2672807 w 12192000"/>
              <a:gd name="connsiteY143" fmla="*/ 274811 h 843657"/>
              <a:gd name="connsiteX144" fmla="*/ 2682466 w 12192000"/>
              <a:gd name="connsiteY144" fmla="*/ 289307 h 843657"/>
              <a:gd name="connsiteX145" fmla="*/ 2801443 w 12192000"/>
              <a:gd name="connsiteY145" fmla="*/ 272988 h 843657"/>
              <a:gd name="connsiteX146" fmla="*/ 2842670 w 12192000"/>
              <a:gd name="connsiteY146" fmla="*/ 270747 h 843657"/>
              <a:gd name="connsiteX147" fmla="*/ 2955436 w 12192000"/>
              <a:gd name="connsiteY147" fmla="*/ 260498 h 843657"/>
              <a:gd name="connsiteX148" fmla="*/ 3068503 w 12192000"/>
              <a:gd name="connsiteY148" fmla="*/ 247085 h 843657"/>
              <a:gd name="connsiteX149" fmla="*/ 3136157 w 12192000"/>
              <a:gd name="connsiteY149" fmla="*/ 221367 h 843657"/>
              <a:gd name="connsiteX150" fmla="*/ 3229025 w 12192000"/>
              <a:gd name="connsiteY150" fmla="*/ 212263 h 843657"/>
              <a:gd name="connsiteX151" fmla="*/ 3263717 w 12192000"/>
              <a:gd name="connsiteY151" fmla="*/ 182064 h 843657"/>
              <a:gd name="connsiteX152" fmla="*/ 3412450 w 12192000"/>
              <a:gd name="connsiteY152" fmla="*/ 169845 h 843657"/>
              <a:gd name="connsiteX153" fmla="*/ 3507988 w 12192000"/>
              <a:gd name="connsiteY153" fmla="*/ 138840 h 843657"/>
              <a:gd name="connsiteX154" fmla="*/ 3664316 w 12192000"/>
              <a:gd name="connsiteY154" fmla="*/ 114777 h 843657"/>
              <a:gd name="connsiteX155" fmla="*/ 3711062 w 12192000"/>
              <a:gd name="connsiteY155" fmla="*/ 102156 h 843657"/>
              <a:gd name="connsiteX156" fmla="*/ 3705359 w 12192000"/>
              <a:gd name="connsiteY156" fmla="*/ 121458 h 843657"/>
              <a:gd name="connsiteX157" fmla="*/ 3752198 w 12192000"/>
              <a:gd name="connsiteY157" fmla="*/ 127977 h 843657"/>
              <a:gd name="connsiteX158" fmla="*/ 3839589 w 12192000"/>
              <a:gd name="connsiteY158" fmla="*/ 94314 h 843657"/>
              <a:gd name="connsiteX159" fmla="*/ 4039575 w 12192000"/>
              <a:gd name="connsiteY159" fmla="*/ 87255 h 843657"/>
              <a:gd name="connsiteX160" fmla="*/ 4045232 w 12192000"/>
              <a:gd name="connsiteY160" fmla="*/ 88164 h 843657"/>
              <a:gd name="connsiteX161" fmla="*/ 4041253 w 12192000"/>
              <a:gd name="connsiteY161" fmla="*/ 89220 h 843657"/>
              <a:gd name="connsiteX162" fmla="*/ 4046168 w 12192000"/>
              <a:gd name="connsiteY162" fmla="*/ 88314 h 843657"/>
              <a:gd name="connsiteX163" fmla="*/ 4045232 w 12192000"/>
              <a:gd name="connsiteY163" fmla="*/ 88164 h 843657"/>
              <a:gd name="connsiteX164" fmla="*/ 4047244 w 12192000"/>
              <a:gd name="connsiteY164" fmla="*/ 87630 h 843657"/>
              <a:gd name="connsiteX165" fmla="*/ 4081797 w 12192000"/>
              <a:gd name="connsiteY165" fmla="*/ 113788 h 843657"/>
              <a:gd name="connsiteX166" fmla="*/ 4121089 w 12192000"/>
              <a:gd name="connsiteY166" fmla="*/ 75758 h 843657"/>
              <a:gd name="connsiteX167" fmla="*/ 4148674 w 12192000"/>
              <a:gd name="connsiteY167" fmla="*/ 66671 h 843657"/>
              <a:gd name="connsiteX168" fmla="*/ 4220548 w 12192000"/>
              <a:gd name="connsiteY168" fmla="*/ 44035 h 843657"/>
              <a:gd name="connsiteX169" fmla="*/ 4354249 w 12192000"/>
              <a:gd name="connsiteY169" fmla="*/ 88116 h 843657"/>
              <a:gd name="connsiteX170" fmla="*/ 4549237 w 12192000"/>
              <a:gd name="connsiteY170" fmla="*/ 79806 h 843657"/>
              <a:gd name="connsiteX171" fmla="*/ 4796679 w 12192000"/>
              <a:gd name="connsiteY171" fmla="*/ 108111 h 843657"/>
              <a:gd name="connsiteX172" fmla="*/ 4928657 w 12192000"/>
              <a:gd name="connsiteY172" fmla="*/ 111604 h 843657"/>
              <a:gd name="connsiteX173" fmla="*/ 5136768 w 12192000"/>
              <a:gd name="connsiteY173" fmla="*/ 48267 h 843657"/>
              <a:gd name="connsiteX174" fmla="*/ 5320899 w 12192000"/>
              <a:gd name="connsiteY174" fmla="*/ 10821 h 843657"/>
              <a:gd name="connsiteX175" fmla="*/ 5427496 w 12192000"/>
              <a:gd name="connsiteY175" fmla="*/ 48 h 84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843657">
                <a:moveTo>
                  <a:pt x="5427496" y="48"/>
                </a:moveTo>
                <a:cubicBezTo>
                  <a:pt x="5539522" y="-1167"/>
                  <a:pt x="5660629" y="21238"/>
                  <a:pt x="5725893" y="21789"/>
                </a:cubicBezTo>
                <a:cubicBezTo>
                  <a:pt x="5728883" y="21092"/>
                  <a:pt x="5807017" y="20526"/>
                  <a:pt x="5843016" y="15229"/>
                </a:cubicBezTo>
                <a:lnTo>
                  <a:pt x="5846849" y="32983"/>
                </a:lnTo>
                <a:lnTo>
                  <a:pt x="5899818" y="25502"/>
                </a:lnTo>
                <a:cubicBezTo>
                  <a:pt x="5978576" y="29224"/>
                  <a:pt x="5979762" y="33846"/>
                  <a:pt x="6034990" y="39501"/>
                </a:cubicBezTo>
                <a:cubicBezTo>
                  <a:pt x="6090217" y="45155"/>
                  <a:pt x="6180985" y="52604"/>
                  <a:pt x="6231181" y="59432"/>
                </a:cubicBezTo>
                <a:cubicBezTo>
                  <a:pt x="6281376" y="66260"/>
                  <a:pt x="6255083" y="72671"/>
                  <a:pt x="6336161" y="80469"/>
                </a:cubicBezTo>
                <a:cubicBezTo>
                  <a:pt x="6367899" y="78809"/>
                  <a:pt x="6388398" y="79505"/>
                  <a:pt x="6424286" y="80202"/>
                </a:cubicBezTo>
                <a:lnTo>
                  <a:pt x="6498206" y="88921"/>
                </a:lnTo>
                <a:cubicBezTo>
                  <a:pt x="6511924" y="88197"/>
                  <a:pt x="6519540" y="89722"/>
                  <a:pt x="6524438" y="92235"/>
                </a:cubicBezTo>
                <a:lnTo>
                  <a:pt x="6528543" y="96055"/>
                </a:lnTo>
                <a:lnTo>
                  <a:pt x="6550787" y="79748"/>
                </a:lnTo>
                <a:lnTo>
                  <a:pt x="6638443" y="117301"/>
                </a:lnTo>
                <a:lnTo>
                  <a:pt x="6639771" y="116273"/>
                </a:lnTo>
                <a:cubicBezTo>
                  <a:pt x="6661612" y="112323"/>
                  <a:pt x="6702466" y="111534"/>
                  <a:pt x="6733110" y="109431"/>
                </a:cubicBezTo>
                <a:cubicBezTo>
                  <a:pt x="6750270" y="113134"/>
                  <a:pt x="6804803" y="100717"/>
                  <a:pt x="6823638" y="103653"/>
                </a:cubicBezTo>
                <a:lnTo>
                  <a:pt x="6834898" y="105044"/>
                </a:lnTo>
                <a:lnTo>
                  <a:pt x="6835271" y="104811"/>
                </a:lnTo>
                <a:cubicBezTo>
                  <a:pt x="6838034" y="104559"/>
                  <a:pt x="6841861" y="104809"/>
                  <a:pt x="6847445" y="105763"/>
                </a:cubicBezTo>
                <a:lnTo>
                  <a:pt x="6855429" y="107584"/>
                </a:lnTo>
                <a:lnTo>
                  <a:pt x="6923302" y="131290"/>
                </a:lnTo>
                <a:lnTo>
                  <a:pt x="7046891" y="109264"/>
                </a:lnTo>
                <a:cubicBezTo>
                  <a:pt x="7109198" y="115376"/>
                  <a:pt x="7163425" y="116966"/>
                  <a:pt x="7233811" y="127598"/>
                </a:cubicBezTo>
                <a:cubicBezTo>
                  <a:pt x="7295557" y="125883"/>
                  <a:pt x="7306408" y="101921"/>
                  <a:pt x="7371301" y="118421"/>
                </a:cubicBezTo>
                <a:cubicBezTo>
                  <a:pt x="7428238" y="129077"/>
                  <a:pt x="7510607" y="192508"/>
                  <a:pt x="7574701" y="190435"/>
                </a:cubicBezTo>
                <a:cubicBezTo>
                  <a:pt x="7575517" y="193901"/>
                  <a:pt x="7577730" y="196953"/>
                  <a:pt x="7580910" y="199699"/>
                </a:cubicBezTo>
                <a:lnTo>
                  <a:pt x="7592267" y="206716"/>
                </a:lnTo>
                <a:lnTo>
                  <a:pt x="7594969" y="206552"/>
                </a:lnTo>
                <a:cubicBezTo>
                  <a:pt x="7605059" y="207466"/>
                  <a:pt x="7609760" y="209355"/>
                  <a:pt x="7612066" y="211669"/>
                </a:cubicBezTo>
                <a:lnTo>
                  <a:pt x="7613197" y="214836"/>
                </a:lnTo>
                <a:lnTo>
                  <a:pt x="7624109" y="218987"/>
                </a:lnTo>
                <a:lnTo>
                  <a:pt x="7643393" y="228895"/>
                </a:lnTo>
                <a:lnTo>
                  <a:pt x="7649074" y="229127"/>
                </a:lnTo>
                <a:lnTo>
                  <a:pt x="7681385" y="241546"/>
                </a:lnTo>
                <a:lnTo>
                  <a:pt x="7682814" y="240947"/>
                </a:lnTo>
                <a:cubicBezTo>
                  <a:pt x="7686754" y="239889"/>
                  <a:pt x="7691050" y="239641"/>
                  <a:pt x="7696214" y="241085"/>
                </a:cubicBezTo>
                <a:lnTo>
                  <a:pt x="7819450" y="251097"/>
                </a:lnTo>
                <a:lnTo>
                  <a:pt x="7826804" y="253271"/>
                </a:lnTo>
                <a:lnTo>
                  <a:pt x="7827179" y="253144"/>
                </a:lnTo>
                <a:cubicBezTo>
                  <a:pt x="7829262" y="253251"/>
                  <a:pt x="7831866" y="253829"/>
                  <a:pt x="7835389" y="255095"/>
                </a:cubicBezTo>
                <a:lnTo>
                  <a:pt x="7840212" y="257235"/>
                </a:lnTo>
                <a:lnTo>
                  <a:pt x="7854477" y="261452"/>
                </a:lnTo>
                <a:lnTo>
                  <a:pt x="7925416" y="250871"/>
                </a:lnTo>
                <a:cubicBezTo>
                  <a:pt x="7968549" y="254776"/>
                  <a:pt x="7991532" y="223503"/>
                  <a:pt x="8027820" y="237431"/>
                </a:cubicBezTo>
                <a:cubicBezTo>
                  <a:pt x="8068225" y="241026"/>
                  <a:pt x="8049335" y="250837"/>
                  <a:pt x="8082003" y="258480"/>
                </a:cubicBezTo>
                <a:cubicBezTo>
                  <a:pt x="8118911" y="261016"/>
                  <a:pt x="8227791" y="271465"/>
                  <a:pt x="8258788" y="272192"/>
                </a:cubicBezTo>
                <a:cubicBezTo>
                  <a:pt x="8285356" y="257871"/>
                  <a:pt x="8284528" y="264250"/>
                  <a:pt x="8292894" y="269919"/>
                </a:cubicBezTo>
                <a:lnTo>
                  <a:pt x="8297864" y="268332"/>
                </a:lnTo>
                <a:lnTo>
                  <a:pt x="8304197" y="267834"/>
                </a:lnTo>
                <a:lnTo>
                  <a:pt x="8320276" y="270133"/>
                </a:lnTo>
                <a:lnTo>
                  <a:pt x="8326122" y="271603"/>
                </a:lnTo>
                <a:cubicBezTo>
                  <a:pt x="8330224" y="272389"/>
                  <a:pt x="8333047" y="272623"/>
                  <a:pt x="8335105" y="272466"/>
                </a:cubicBezTo>
                <a:lnTo>
                  <a:pt x="8335390" y="272295"/>
                </a:lnTo>
                <a:lnTo>
                  <a:pt x="8383421" y="274638"/>
                </a:lnTo>
                <a:cubicBezTo>
                  <a:pt x="8398105" y="264966"/>
                  <a:pt x="8442440" y="289516"/>
                  <a:pt x="8443863" y="268710"/>
                </a:cubicBezTo>
                <a:cubicBezTo>
                  <a:pt x="8461029" y="272153"/>
                  <a:pt x="8468950" y="281627"/>
                  <a:pt x="8467401" y="267736"/>
                </a:cubicBezTo>
                <a:cubicBezTo>
                  <a:pt x="8473175" y="268487"/>
                  <a:pt x="8477144" y="267709"/>
                  <a:pt x="8480310" y="266190"/>
                </a:cubicBezTo>
                <a:lnTo>
                  <a:pt x="8481334" y="265430"/>
                </a:lnTo>
                <a:lnTo>
                  <a:pt x="8519400" y="273417"/>
                </a:lnTo>
                <a:lnTo>
                  <a:pt x="8673416" y="324197"/>
                </a:lnTo>
                <a:cubicBezTo>
                  <a:pt x="8745894" y="327976"/>
                  <a:pt x="8849559" y="346603"/>
                  <a:pt x="8915200" y="356781"/>
                </a:cubicBezTo>
                <a:cubicBezTo>
                  <a:pt x="8932755" y="365773"/>
                  <a:pt x="9005876" y="371758"/>
                  <a:pt x="9059198" y="364924"/>
                </a:cubicBezTo>
                <a:lnTo>
                  <a:pt x="9178845" y="379331"/>
                </a:lnTo>
                <a:cubicBezTo>
                  <a:pt x="9219852" y="386336"/>
                  <a:pt x="9250133" y="384055"/>
                  <a:pt x="9291225" y="384156"/>
                </a:cubicBezTo>
                <a:cubicBezTo>
                  <a:pt x="9315636" y="387667"/>
                  <a:pt x="9329719" y="388016"/>
                  <a:pt x="9370554" y="395218"/>
                </a:cubicBezTo>
                <a:cubicBezTo>
                  <a:pt x="9378187" y="394560"/>
                  <a:pt x="9405932" y="395507"/>
                  <a:pt x="9413541" y="394032"/>
                </a:cubicBezTo>
                <a:lnTo>
                  <a:pt x="9457933" y="395525"/>
                </a:lnTo>
                <a:lnTo>
                  <a:pt x="9592718" y="403735"/>
                </a:lnTo>
                <a:cubicBezTo>
                  <a:pt x="9606379" y="409007"/>
                  <a:pt x="9655291" y="415471"/>
                  <a:pt x="9668575" y="410688"/>
                </a:cubicBezTo>
                <a:cubicBezTo>
                  <a:pt x="9679602" y="410798"/>
                  <a:pt x="9706602" y="416975"/>
                  <a:pt x="9715652" y="411123"/>
                </a:cubicBezTo>
                <a:cubicBezTo>
                  <a:pt x="9741103" y="416170"/>
                  <a:pt x="9768395" y="403710"/>
                  <a:pt x="9777853" y="400831"/>
                </a:cubicBezTo>
                <a:cubicBezTo>
                  <a:pt x="9805740" y="393796"/>
                  <a:pt x="9827401" y="416417"/>
                  <a:pt x="9851249" y="415333"/>
                </a:cubicBezTo>
                <a:cubicBezTo>
                  <a:pt x="9890629" y="418769"/>
                  <a:pt x="9948551" y="426335"/>
                  <a:pt x="9976759" y="429768"/>
                </a:cubicBezTo>
                <a:cubicBezTo>
                  <a:pt x="10039303" y="440942"/>
                  <a:pt x="10139010" y="464526"/>
                  <a:pt x="10190155" y="473343"/>
                </a:cubicBezTo>
                <a:cubicBezTo>
                  <a:pt x="10247801" y="482478"/>
                  <a:pt x="10217837" y="456410"/>
                  <a:pt x="10283621" y="482672"/>
                </a:cubicBezTo>
                <a:cubicBezTo>
                  <a:pt x="10314609" y="484053"/>
                  <a:pt x="10340423" y="481075"/>
                  <a:pt x="10363623" y="479281"/>
                </a:cubicBezTo>
                <a:cubicBezTo>
                  <a:pt x="10362575" y="468594"/>
                  <a:pt x="10390200" y="481546"/>
                  <a:pt x="10418680" y="481335"/>
                </a:cubicBezTo>
                <a:cubicBezTo>
                  <a:pt x="10435371" y="482382"/>
                  <a:pt x="10458706" y="485335"/>
                  <a:pt x="10476232" y="487929"/>
                </a:cubicBezTo>
                <a:lnTo>
                  <a:pt x="10477443" y="488348"/>
                </a:lnTo>
                <a:lnTo>
                  <a:pt x="10478546" y="484593"/>
                </a:lnTo>
                <a:cubicBezTo>
                  <a:pt x="10496869" y="473932"/>
                  <a:pt x="10504440" y="492791"/>
                  <a:pt x="10522544" y="483599"/>
                </a:cubicBezTo>
                <a:lnTo>
                  <a:pt x="10525940" y="488575"/>
                </a:lnTo>
                <a:lnTo>
                  <a:pt x="10527978" y="487468"/>
                </a:lnTo>
                <a:lnTo>
                  <a:pt x="10551856" y="495400"/>
                </a:lnTo>
                <a:lnTo>
                  <a:pt x="10651180" y="481776"/>
                </a:lnTo>
                <a:cubicBezTo>
                  <a:pt x="10666635" y="489439"/>
                  <a:pt x="10679569" y="486219"/>
                  <a:pt x="10692407" y="479535"/>
                </a:cubicBezTo>
                <a:cubicBezTo>
                  <a:pt x="10729215" y="482326"/>
                  <a:pt x="10763453" y="472539"/>
                  <a:pt x="10805173" y="469286"/>
                </a:cubicBezTo>
                <a:cubicBezTo>
                  <a:pt x="10849593" y="478609"/>
                  <a:pt x="10873661" y="459268"/>
                  <a:pt x="10918240" y="455873"/>
                </a:cubicBezTo>
                <a:cubicBezTo>
                  <a:pt x="10961126" y="475397"/>
                  <a:pt x="10948597" y="428686"/>
                  <a:pt x="10985893" y="430155"/>
                </a:cubicBezTo>
                <a:cubicBezTo>
                  <a:pt x="11045792" y="447988"/>
                  <a:pt x="10985190" y="414687"/>
                  <a:pt x="11078762" y="421051"/>
                </a:cubicBezTo>
                <a:cubicBezTo>
                  <a:pt x="11083925" y="424015"/>
                  <a:pt x="11114482" y="394913"/>
                  <a:pt x="11113454" y="390853"/>
                </a:cubicBezTo>
                <a:cubicBezTo>
                  <a:pt x="11133947" y="392405"/>
                  <a:pt x="11233066" y="373732"/>
                  <a:pt x="11262187" y="378634"/>
                </a:cubicBezTo>
                <a:cubicBezTo>
                  <a:pt x="11320092" y="367389"/>
                  <a:pt x="11316005" y="350805"/>
                  <a:pt x="11357725" y="347628"/>
                </a:cubicBezTo>
                <a:cubicBezTo>
                  <a:pt x="11394272" y="337523"/>
                  <a:pt x="11451549" y="336224"/>
                  <a:pt x="11514053" y="323566"/>
                </a:cubicBezTo>
                <a:lnTo>
                  <a:pt x="11560799" y="310945"/>
                </a:lnTo>
                <a:lnTo>
                  <a:pt x="11555095" y="330247"/>
                </a:lnTo>
                <a:cubicBezTo>
                  <a:pt x="11570115" y="329566"/>
                  <a:pt x="11599314" y="335563"/>
                  <a:pt x="11601935" y="336765"/>
                </a:cubicBezTo>
                <a:cubicBezTo>
                  <a:pt x="11636102" y="339048"/>
                  <a:pt x="11641430" y="309890"/>
                  <a:pt x="11689326" y="303103"/>
                </a:cubicBezTo>
                <a:cubicBezTo>
                  <a:pt x="11737222" y="296316"/>
                  <a:pt x="11853888" y="301002"/>
                  <a:pt x="11889311" y="296043"/>
                </a:cubicBezTo>
                <a:lnTo>
                  <a:pt x="11894969" y="296953"/>
                </a:lnTo>
                <a:lnTo>
                  <a:pt x="11890989" y="298008"/>
                </a:lnTo>
                <a:cubicBezTo>
                  <a:pt x="11892055" y="297992"/>
                  <a:pt x="11894939" y="297561"/>
                  <a:pt x="11895904" y="297102"/>
                </a:cubicBezTo>
                <a:lnTo>
                  <a:pt x="11894969" y="296953"/>
                </a:lnTo>
                <a:lnTo>
                  <a:pt x="11896981" y="296418"/>
                </a:lnTo>
                <a:cubicBezTo>
                  <a:pt x="11903286" y="295212"/>
                  <a:pt x="11910383" y="325786"/>
                  <a:pt x="11931533" y="322577"/>
                </a:cubicBezTo>
                <a:cubicBezTo>
                  <a:pt x="11942379" y="322584"/>
                  <a:pt x="11958231" y="288015"/>
                  <a:pt x="11970826" y="284547"/>
                </a:cubicBezTo>
                <a:lnTo>
                  <a:pt x="11998411" y="275459"/>
                </a:lnTo>
                <a:cubicBezTo>
                  <a:pt x="12014431" y="274432"/>
                  <a:pt x="12054264" y="253851"/>
                  <a:pt x="12070284" y="252823"/>
                </a:cubicBezTo>
                <a:cubicBezTo>
                  <a:pt x="12101953" y="269774"/>
                  <a:pt x="12127636" y="277970"/>
                  <a:pt x="12149273" y="283340"/>
                </a:cubicBezTo>
                <a:lnTo>
                  <a:pt x="12192000" y="293933"/>
                </a:lnTo>
                <a:lnTo>
                  <a:pt x="12192000" y="843657"/>
                </a:lnTo>
                <a:lnTo>
                  <a:pt x="0" y="843657"/>
                </a:lnTo>
                <a:lnTo>
                  <a:pt x="0" y="517671"/>
                </a:lnTo>
                <a:lnTo>
                  <a:pt x="62970" y="497349"/>
                </a:lnTo>
                <a:cubicBezTo>
                  <a:pt x="96818" y="489349"/>
                  <a:pt x="130274" y="485131"/>
                  <a:pt x="163102" y="486965"/>
                </a:cubicBezTo>
                <a:cubicBezTo>
                  <a:pt x="229273" y="516421"/>
                  <a:pt x="295464" y="465077"/>
                  <a:pt x="327347" y="474218"/>
                </a:cubicBezTo>
                <a:cubicBezTo>
                  <a:pt x="398278" y="461559"/>
                  <a:pt x="524389" y="465494"/>
                  <a:pt x="616456" y="448171"/>
                </a:cubicBezTo>
                <a:cubicBezTo>
                  <a:pt x="689761" y="448930"/>
                  <a:pt x="725233" y="436443"/>
                  <a:pt x="805377" y="441830"/>
                </a:cubicBezTo>
                <a:cubicBezTo>
                  <a:pt x="856514" y="450042"/>
                  <a:pt x="903636" y="447034"/>
                  <a:pt x="937261" y="436268"/>
                </a:cubicBezTo>
                <a:cubicBezTo>
                  <a:pt x="984382" y="427633"/>
                  <a:pt x="1086871" y="383843"/>
                  <a:pt x="1139080" y="358865"/>
                </a:cubicBezTo>
                <a:cubicBezTo>
                  <a:pt x="1171293" y="330806"/>
                  <a:pt x="1269341" y="356187"/>
                  <a:pt x="1319302" y="308917"/>
                </a:cubicBezTo>
                <a:cubicBezTo>
                  <a:pt x="1351293" y="315381"/>
                  <a:pt x="1370639" y="306651"/>
                  <a:pt x="1385386" y="296402"/>
                </a:cubicBezTo>
                <a:lnTo>
                  <a:pt x="1404278" y="282186"/>
                </a:lnTo>
                <a:lnTo>
                  <a:pt x="1431509" y="282637"/>
                </a:lnTo>
                <a:lnTo>
                  <a:pt x="1479635" y="281452"/>
                </a:lnTo>
                <a:lnTo>
                  <a:pt x="1522846" y="286636"/>
                </a:lnTo>
                <a:cubicBezTo>
                  <a:pt x="1607746" y="295741"/>
                  <a:pt x="1658262" y="297408"/>
                  <a:pt x="1744857" y="299498"/>
                </a:cubicBezTo>
                <a:cubicBezTo>
                  <a:pt x="1746802" y="298898"/>
                  <a:pt x="1772794" y="292779"/>
                  <a:pt x="1800399" y="286471"/>
                </a:cubicBezTo>
                <a:lnTo>
                  <a:pt x="1829679" y="279899"/>
                </a:lnTo>
                <a:lnTo>
                  <a:pt x="1848467" y="280085"/>
                </a:lnTo>
                <a:cubicBezTo>
                  <a:pt x="1862541" y="284929"/>
                  <a:pt x="1909246" y="287572"/>
                  <a:pt x="1919990" y="280551"/>
                </a:cubicBezTo>
                <a:cubicBezTo>
                  <a:pt x="1930120" y="279552"/>
                  <a:pt x="1940770" y="283009"/>
                  <a:pt x="1947318" y="275157"/>
                </a:cubicBezTo>
                <a:cubicBezTo>
                  <a:pt x="1969430" y="271795"/>
                  <a:pt x="2020074" y="264052"/>
                  <a:pt x="2052662" y="260377"/>
                </a:cubicBezTo>
                <a:cubicBezTo>
                  <a:pt x="2069011" y="271949"/>
                  <a:pt x="2098031" y="252728"/>
                  <a:pt x="2142850" y="253103"/>
                </a:cubicBezTo>
                <a:cubicBezTo>
                  <a:pt x="2160684" y="266415"/>
                  <a:pt x="2173071" y="253191"/>
                  <a:pt x="2207849" y="271590"/>
                </a:cubicBezTo>
                <a:cubicBezTo>
                  <a:pt x="2209481" y="270048"/>
                  <a:pt x="2211471" y="268648"/>
                  <a:pt x="2213757" y="267429"/>
                </a:cubicBezTo>
                <a:cubicBezTo>
                  <a:pt x="2227043" y="260354"/>
                  <a:pt x="2247279" y="260873"/>
                  <a:pt x="2258954" y="268589"/>
                </a:cubicBezTo>
                <a:cubicBezTo>
                  <a:pt x="2314759" y="293598"/>
                  <a:pt x="2367284" y="294725"/>
                  <a:pt x="2416183" y="301325"/>
                </a:cubicBezTo>
                <a:cubicBezTo>
                  <a:pt x="2471682" y="306236"/>
                  <a:pt x="2436502" y="278448"/>
                  <a:pt x="2504536" y="302799"/>
                </a:cubicBezTo>
                <a:cubicBezTo>
                  <a:pt x="2512619" y="293910"/>
                  <a:pt x="2521472" y="293787"/>
                  <a:pt x="2536071" y="298698"/>
                </a:cubicBezTo>
                <a:cubicBezTo>
                  <a:pt x="2563080" y="300400"/>
                  <a:pt x="2562424" y="277303"/>
                  <a:pt x="2588893" y="292112"/>
                </a:cubicBezTo>
                <a:cubicBezTo>
                  <a:pt x="2584764" y="279571"/>
                  <a:pt x="2640519" y="289099"/>
                  <a:pt x="2628809" y="275805"/>
                </a:cubicBezTo>
                <a:cubicBezTo>
                  <a:pt x="2647132" y="265144"/>
                  <a:pt x="2654703" y="284003"/>
                  <a:pt x="2672807" y="274811"/>
                </a:cubicBezTo>
                <a:cubicBezTo>
                  <a:pt x="2692689" y="273207"/>
                  <a:pt x="2660665" y="287642"/>
                  <a:pt x="2682466" y="289307"/>
                </a:cubicBezTo>
                <a:lnTo>
                  <a:pt x="2801443" y="272988"/>
                </a:lnTo>
                <a:cubicBezTo>
                  <a:pt x="2816898" y="280651"/>
                  <a:pt x="2829832" y="277431"/>
                  <a:pt x="2842670" y="270747"/>
                </a:cubicBezTo>
                <a:cubicBezTo>
                  <a:pt x="2879478" y="273538"/>
                  <a:pt x="2913716" y="263751"/>
                  <a:pt x="2955436" y="260498"/>
                </a:cubicBezTo>
                <a:cubicBezTo>
                  <a:pt x="2999857" y="269821"/>
                  <a:pt x="3023924" y="250480"/>
                  <a:pt x="3068503" y="247085"/>
                </a:cubicBezTo>
                <a:cubicBezTo>
                  <a:pt x="3111389" y="266609"/>
                  <a:pt x="3098860" y="219898"/>
                  <a:pt x="3136157" y="221367"/>
                </a:cubicBezTo>
                <a:cubicBezTo>
                  <a:pt x="3196055" y="239200"/>
                  <a:pt x="3135454" y="205899"/>
                  <a:pt x="3229025" y="212263"/>
                </a:cubicBezTo>
                <a:cubicBezTo>
                  <a:pt x="3234188" y="215227"/>
                  <a:pt x="3264745" y="186124"/>
                  <a:pt x="3263717" y="182064"/>
                </a:cubicBezTo>
                <a:cubicBezTo>
                  <a:pt x="3284210" y="183616"/>
                  <a:pt x="3383330" y="164943"/>
                  <a:pt x="3412450" y="169845"/>
                </a:cubicBezTo>
                <a:cubicBezTo>
                  <a:pt x="3470355" y="158600"/>
                  <a:pt x="3466269" y="142016"/>
                  <a:pt x="3507988" y="138840"/>
                </a:cubicBezTo>
                <a:cubicBezTo>
                  <a:pt x="3544535" y="128734"/>
                  <a:pt x="3601812" y="127435"/>
                  <a:pt x="3664316" y="114777"/>
                </a:cubicBezTo>
                <a:lnTo>
                  <a:pt x="3711062" y="102156"/>
                </a:lnTo>
                <a:lnTo>
                  <a:pt x="3705359" y="121458"/>
                </a:lnTo>
                <a:cubicBezTo>
                  <a:pt x="3720379" y="120778"/>
                  <a:pt x="3749577" y="126775"/>
                  <a:pt x="3752198" y="127977"/>
                </a:cubicBezTo>
                <a:cubicBezTo>
                  <a:pt x="3786365" y="130259"/>
                  <a:pt x="3791694" y="101101"/>
                  <a:pt x="3839589" y="94314"/>
                </a:cubicBezTo>
                <a:cubicBezTo>
                  <a:pt x="3887485" y="87527"/>
                  <a:pt x="4004152" y="92214"/>
                  <a:pt x="4039575" y="87255"/>
                </a:cubicBezTo>
                <a:lnTo>
                  <a:pt x="4045232" y="88164"/>
                </a:lnTo>
                <a:lnTo>
                  <a:pt x="4041253" y="89220"/>
                </a:lnTo>
                <a:cubicBezTo>
                  <a:pt x="4042318" y="89204"/>
                  <a:pt x="4045202" y="88772"/>
                  <a:pt x="4046168" y="88314"/>
                </a:cubicBezTo>
                <a:lnTo>
                  <a:pt x="4045232" y="88164"/>
                </a:lnTo>
                <a:lnTo>
                  <a:pt x="4047244" y="87630"/>
                </a:lnTo>
                <a:cubicBezTo>
                  <a:pt x="4053549" y="86424"/>
                  <a:pt x="4060647" y="116997"/>
                  <a:pt x="4081797" y="113788"/>
                </a:cubicBezTo>
                <a:cubicBezTo>
                  <a:pt x="4092642" y="113795"/>
                  <a:pt x="4108495" y="79226"/>
                  <a:pt x="4121089" y="75758"/>
                </a:cubicBezTo>
                <a:lnTo>
                  <a:pt x="4148674" y="66671"/>
                </a:lnTo>
                <a:cubicBezTo>
                  <a:pt x="4164695" y="65643"/>
                  <a:pt x="4204528" y="45062"/>
                  <a:pt x="4220548" y="44035"/>
                </a:cubicBezTo>
                <a:cubicBezTo>
                  <a:pt x="4283885" y="77935"/>
                  <a:pt x="4323280" y="76818"/>
                  <a:pt x="4354249" y="88116"/>
                </a:cubicBezTo>
                <a:cubicBezTo>
                  <a:pt x="4424521" y="97907"/>
                  <a:pt x="4455906" y="90768"/>
                  <a:pt x="4549237" y="79806"/>
                </a:cubicBezTo>
                <a:cubicBezTo>
                  <a:pt x="4622250" y="85587"/>
                  <a:pt x="4717263" y="97250"/>
                  <a:pt x="4796679" y="108111"/>
                </a:cubicBezTo>
                <a:cubicBezTo>
                  <a:pt x="4846927" y="119802"/>
                  <a:pt x="4894173" y="120032"/>
                  <a:pt x="4928657" y="111604"/>
                </a:cubicBezTo>
                <a:cubicBezTo>
                  <a:pt x="4976404" y="106223"/>
                  <a:pt x="5082489" y="69591"/>
                  <a:pt x="5136768" y="48267"/>
                </a:cubicBezTo>
                <a:cubicBezTo>
                  <a:pt x="5171389" y="22501"/>
                  <a:pt x="5266869" y="54523"/>
                  <a:pt x="5320899" y="10821"/>
                </a:cubicBezTo>
                <a:cubicBezTo>
                  <a:pt x="5353820" y="3483"/>
                  <a:pt x="5390152" y="453"/>
                  <a:pt x="5427496" y="4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6" name="Content Placeholder 2">
            <a:extLst>
              <a:ext uri="{FF2B5EF4-FFF2-40B4-BE49-F238E27FC236}">
                <a16:creationId xmlns:a16="http://schemas.microsoft.com/office/drawing/2014/main" id="{6B3EE836-7F8D-4100-9380-A51485518AF7}"/>
              </a:ext>
            </a:extLst>
          </p:cNvPr>
          <p:cNvGraphicFramePr>
            <a:graphicFrameLocks noGrp="1"/>
          </p:cNvGraphicFramePr>
          <p:nvPr>
            <p:ph idx="1"/>
            <p:extLst>
              <p:ext uri="{D42A27DB-BD31-4B8C-83A1-F6EECF244321}">
                <p14:modId xmlns:p14="http://schemas.microsoft.com/office/powerpoint/2010/main" val="3607384880"/>
              </p:ext>
            </p:extLst>
          </p:nvPr>
        </p:nvGraphicFramePr>
        <p:xfrm>
          <a:off x="1050925" y="2028887"/>
          <a:ext cx="9810750" cy="39902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439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846FF8-0D27-4A66-8332-A0BE79BEF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89B8DC-3469-324D-ACFF-29CFF764B929}"/>
              </a:ext>
            </a:extLst>
          </p:cNvPr>
          <p:cNvSpPr>
            <a:spLocks noGrp="1"/>
          </p:cNvSpPr>
          <p:nvPr>
            <p:ph type="title"/>
          </p:nvPr>
        </p:nvSpPr>
        <p:spPr>
          <a:xfrm>
            <a:off x="1050879" y="609601"/>
            <a:ext cx="9810604" cy="1216024"/>
          </a:xfrm>
        </p:spPr>
        <p:txBody>
          <a:bodyPr>
            <a:normAutofit/>
          </a:bodyPr>
          <a:lstStyle/>
          <a:p>
            <a:pPr algn="ctr"/>
            <a:r>
              <a:rPr lang="en-US" dirty="0">
                <a:highlight>
                  <a:srgbClr val="C0C0C0"/>
                </a:highlight>
              </a:rPr>
              <a:t>Topics covered in this presentation</a:t>
            </a:r>
          </a:p>
        </p:txBody>
      </p:sp>
      <p:sp>
        <p:nvSpPr>
          <p:cNvPr id="12" name="Freeform: Shape 11">
            <a:extLst>
              <a:ext uri="{FF2B5EF4-FFF2-40B4-BE49-F238E27FC236}">
                <a16:creationId xmlns:a16="http://schemas.microsoft.com/office/drawing/2014/main" id="{46B9CB01-4014-4606-90AC-ADABCFB38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44804"/>
            <a:ext cx="12192000" cy="5013196"/>
          </a:xfrm>
          <a:custGeom>
            <a:avLst/>
            <a:gdLst>
              <a:gd name="connsiteX0" fmla="*/ 4142196 w 12192000"/>
              <a:gd name="connsiteY0" fmla="*/ 33 h 5013196"/>
              <a:gd name="connsiteX1" fmla="*/ 4138795 w 12192000"/>
              <a:gd name="connsiteY1" fmla="*/ 15046 h 5013196"/>
              <a:gd name="connsiteX2" fmla="*/ 4166706 w 12192000"/>
              <a:gd name="connsiteY2" fmla="*/ 37291 h 5013196"/>
              <a:gd name="connsiteX3" fmla="*/ 4371550 w 12192000"/>
              <a:gd name="connsiteY3" fmla="*/ 22134 h 5013196"/>
              <a:gd name="connsiteX4" fmla="*/ 4424056 w 12192000"/>
              <a:gd name="connsiteY4" fmla="*/ 28369 h 5013196"/>
              <a:gd name="connsiteX5" fmla="*/ 4469897 w 12192000"/>
              <a:gd name="connsiteY5" fmla="*/ 13218 h 5013196"/>
              <a:gd name="connsiteX6" fmla="*/ 4489151 w 12192000"/>
              <a:gd name="connsiteY6" fmla="*/ 20285 h 5013196"/>
              <a:gd name="connsiteX7" fmla="*/ 4492479 w 12192000"/>
              <a:gd name="connsiteY7" fmla="*/ 21730 h 5013196"/>
              <a:gd name="connsiteX8" fmla="*/ 4505693 w 12192000"/>
              <a:gd name="connsiteY8" fmla="*/ 22584 h 5013196"/>
              <a:gd name="connsiteX9" fmla="*/ 4509529 w 12192000"/>
              <a:gd name="connsiteY9" fmla="*/ 28985 h 5013196"/>
              <a:gd name="connsiteX10" fmla="*/ 4529499 w 12192000"/>
              <a:gd name="connsiteY10" fmla="*/ 34687 h 5013196"/>
              <a:gd name="connsiteX11" fmla="*/ 4553795 w 12192000"/>
              <a:gd name="connsiteY11" fmla="*/ 34541 h 5013196"/>
              <a:gd name="connsiteX12" fmla="*/ 4640118 w 12192000"/>
              <a:gd name="connsiteY12" fmla="*/ 34699 h 5013196"/>
              <a:gd name="connsiteX13" fmla="*/ 4654127 w 12192000"/>
              <a:gd name="connsiteY13" fmla="*/ 30952 h 5013196"/>
              <a:gd name="connsiteX14" fmla="*/ 4700168 w 12192000"/>
              <a:gd name="connsiteY14" fmla="*/ 35953 h 5013196"/>
              <a:gd name="connsiteX15" fmla="*/ 4741127 w 12192000"/>
              <a:gd name="connsiteY15" fmla="*/ 36527 h 5013196"/>
              <a:gd name="connsiteX16" fmla="*/ 4767598 w 12192000"/>
              <a:gd name="connsiteY16" fmla="*/ 33272 h 5013196"/>
              <a:gd name="connsiteX17" fmla="*/ 4774592 w 12192000"/>
              <a:gd name="connsiteY17" fmla="*/ 35449 h 5013196"/>
              <a:gd name="connsiteX18" fmla="*/ 4801328 w 12192000"/>
              <a:gd name="connsiteY18" fmla="*/ 36454 h 5013196"/>
              <a:gd name="connsiteX19" fmla="*/ 4814870 w 12192000"/>
              <a:gd name="connsiteY19" fmla="*/ 32797 h 5013196"/>
              <a:gd name="connsiteX20" fmla="*/ 4828440 w 12192000"/>
              <a:gd name="connsiteY20" fmla="*/ 40415 h 5013196"/>
              <a:gd name="connsiteX21" fmla="*/ 4831826 w 12192000"/>
              <a:gd name="connsiteY21" fmla="*/ 46118 h 5013196"/>
              <a:gd name="connsiteX22" fmla="*/ 4850785 w 12192000"/>
              <a:gd name="connsiteY22" fmla="*/ 43190 h 5013196"/>
              <a:gd name="connsiteX23" fmla="*/ 4866468 w 12192000"/>
              <a:gd name="connsiteY23" fmla="*/ 48539 h 5013196"/>
              <a:gd name="connsiteX24" fmla="*/ 4879983 w 12192000"/>
              <a:gd name="connsiteY24" fmla="*/ 44615 h 5013196"/>
              <a:gd name="connsiteX25" fmla="*/ 4885635 w 12192000"/>
              <a:gd name="connsiteY25" fmla="*/ 45342 h 5013196"/>
              <a:gd name="connsiteX26" fmla="*/ 4899698 w 12192000"/>
              <a:gd name="connsiteY26" fmla="*/ 47876 h 5013196"/>
              <a:gd name="connsiteX27" fmla="*/ 4923986 w 12192000"/>
              <a:gd name="connsiteY27" fmla="*/ 53632 h 5013196"/>
              <a:gd name="connsiteX28" fmla="*/ 4931544 w 12192000"/>
              <a:gd name="connsiteY28" fmla="*/ 54358 h 5013196"/>
              <a:gd name="connsiteX29" fmla="*/ 4948135 w 12192000"/>
              <a:gd name="connsiteY29" fmla="*/ 63529 h 5013196"/>
              <a:gd name="connsiteX30" fmla="*/ 4980068 w 12192000"/>
              <a:gd name="connsiteY30" fmla="*/ 71052 h 5013196"/>
              <a:gd name="connsiteX31" fmla="*/ 5036541 w 12192000"/>
              <a:gd name="connsiteY31" fmla="*/ 98293 h 5013196"/>
              <a:gd name="connsiteX32" fmla="*/ 5069678 w 12192000"/>
              <a:gd name="connsiteY32" fmla="*/ 111179 h 5013196"/>
              <a:gd name="connsiteX33" fmla="*/ 5092160 w 12192000"/>
              <a:gd name="connsiteY33" fmla="*/ 123203 h 5013196"/>
              <a:gd name="connsiteX34" fmla="*/ 5158166 w 12192000"/>
              <a:gd name="connsiteY34" fmla="*/ 139568 h 5013196"/>
              <a:gd name="connsiteX35" fmla="*/ 5271252 w 12192000"/>
              <a:gd name="connsiteY35" fmla="*/ 160738 h 5013196"/>
              <a:gd name="connsiteX36" fmla="*/ 5294438 w 12192000"/>
              <a:gd name="connsiteY36" fmla="*/ 166556 h 5013196"/>
              <a:gd name="connsiteX37" fmla="*/ 5310840 w 12192000"/>
              <a:gd name="connsiteY37" fmla="*/ 176769 h 5013196"/>
              <a:gd name="connsiteX38" fmla="*/ 5311570 w 12192000"/>
              <a:gd name="connsiteY38" fmla="*/ 183681 h 5013196"/>
              <a:gd name="connsiteX39" fmla="*/ 5323756 w 12192000"/>
              <a:gd name="connsiteY39" fmla="*/ 187718 h 5013196"/>
              <a:gd name="connsiteX40" fmla="*/ 5326259 w 12192000"/>
              <a:gd name="connsiteY40" fmla="*/ 189880 h 5013196"/>
              <a:gd name="connsiteX41" fmla="*/ 5341357 w 12192000"/>
              <a:gd name="connsiteY41" fmla="*/ 201193 h 5013196"/>
              <a:gd name="connsiteX42" fmla="*/ 5391908 w 12192000"/>
              <a:gd name="connsiteY42" fmla="*/ 198291 h 5013196"/>
              <a:gd name="connsiteX43" fmla="*/ 5439031 w 12192000"/>
              <a:gd name="connsiteY43" fmla="*/ 216975 h 5013196"/>
              <a:gd name="connsiteX44" fmla="*/ 5640913 w 12192000"/>
              <a:gd name="connsiteY44" fmla="*/ 253028 h 5013196"/>
              <a:gd name="connsiteX45" fmla="*/ 5657312 w 12192000"/>
              <a:gd name="connsiteY45" fmla="*/ 280626 h 5013196"/>
              <a:gd name="connsiteX46" fmla="*/ 5734773 w 12192000"/>
              <a:gd name="connsiteY46" fmla="*/ 303244 h 5013196"/>
              <a:gd name="connsiteX47" fmla="*/ 5877770 w 12192000"/>
              <a:gd name="connsiteY47" fmla="*/ 296965 h 5013196"/>
              <a:gd name="connsiteX48" fmla="*/ 5989615 w 12192000"/>
              <a:gd name="connsiteY48" fmla="*/ 319663 h 5013196"/>
              <a:gd name="connsiteX49" fmla="*/ 5996857 w 12192000"/>
              <a:gd name="connsiteY49" fmla="*/ 323549 h 5013196"/>
              <a:gd name="connsiteX50" fmla="*/ 6037387 w 12192000"/>
              <a:gd name="connsiteY50" fmla="*/ 312526 h 5013196"/>
              <a:gd name="connsiteX51" fmla="*/ 6113074 w 12192000"/>
              <a:gd name="connsiteY51" fmla="*/ 325845 h 5013196"/>
              <a:gd name="connsiteX52" fmla="*/ 6280929 w 12192000"/>
              <a:gd name="connsiteY52" fmla="*/ 350444 h 5013196"/>
              <a:gd name="connsiteX53" fmla="*/ 6298665 w 12192000"/>
              <a:gd name="connsiteY53" fmla="*/ 342931 h 5013196"/>
              <a:gd name="connsiteX54" fmla="*/ 6317326 w 12192000"/>
              <a:gd name="connsiteY54" fmla="*/ 339794 h 5013196"/>
              <a:gd name="connsiteX55" fmla="*/ 6319212 w 12192000"/>
              <a:gd name="connsiteY55" fmla="*/ 341004 h 5013196"/>
              <a:gd name="connsiteX56" fmla="*/ 6339724 w 12192000"/>
              <a:gd name="connsiteY56" fmla="*/ 342098 h 5013196"/>
              <a:gd name="connsiteX57" fmla="*/ 6345010 w 12192000"/>
              <a:gd name="connsiteY57" fmla="*/ 339148 h 5013196"/>
              <a:gd name="connsiteX58" fmla="*/ 6359332 w 12192000"/>
              <a:gd name="connsiteY58" fmla="*/ 338899 h 5013196"/>
              <a:gd name="connsiteX59" fmla="*/ 6388220 w 12192000"/>
              <a:gd name="connsiteY59" fmla="*/ 335714 h 5013196"/>
              <a:gd name="connsiteX60" fmla="*/ 6392994 w 12192000"/>
              <a:gd name="connsiteY60" fmla="*/ 337644 h 5013196"/>
              <a:gd name="connsiteX61" fmla="*/ 6435581 w 12192000"/>
              <a:gd name="connsiteY61" fmla="*/ 336775 h 5013196"/>
              <a:gd name="connsiteX62" fmla="*/ 6435870 w 12192000"/>
              <a:gd name="connsiteY62" fmla="*/ 337963 h 5013196"/>
              <a:gd name="connsiteX63" fmla="*/ 6446571 w 12192000"/>
              <a:gd name="connsiteY63" fmla="*/ 342957 h 5013196"/>
              <a:gd name="connsiteX64" fmla="*/ 6467701 w 12192000"/>
              <a:gd name="connsiteY64" fmla="*/ 349765 h 5013196"/>
              <a:gd name="connsiteX65" fmla="*/ 6512727 w 12192000"/>
              <a:gd name="connsiteY65" fmla="*/ 380305 h 5013196"/>
              <a:gd name="connsiteX66" fmla="*/ 6557094 w 12192000"/>
              <a:gd name="connsiteY66" fmla="*/ 379532 h 5013196"/>
              <a:gd name="connsiteX67" fmla="*/ 6565879 w 12192000"/>
              <a:gd name="connsiteY67" fmla="*/ 380030 h 5013196"/>
              <a:gd name="connsiteX68" fmla="*/ 6565997 w 12192000"/>
              <a:gd name="connsiteY68" fmla="*/ 380310 h 5013196"/>
              <a:gd name="connsiteX69" fmla="*/ 6575147 w 12192000"/>
              <a:gd name="connsiteY69" fmla="*/ 381374 h 5013196"/>
              <a:gd name="connsiteX70" fmla="*/ 6581899 w 12192000"/>
              <a:gd name="connsiteY70" fmla="*/ 380938 h 5013196"/>
              <a:gd name="connsiteX71" fmla="*/ 6598943 w 12192000"/>
              <a:gd name="connsiteY71" fmla="*/ 381906 h 5013196"/>
              <a:gd name="connsiteX72" fmla="*/ 6604421 w 12192000"/>
              <a:gd name="connsiteY72" fmla="*/ 384033 h 5013196"/>
              <a:gd name="connsiteX73" fmla="*/ 6606035 w 12192000"/>
              <a:gd name="connsiteY73" fmla="*/ 387465 h 5013196"/>
              <a:gd name="connsiteX74" fmla="*/ 6607669 w 12192000"/>
              <a:gd name="connsiteY74" fmla="*/ 387186 h 5013196"/>
              <a:gd name="connsiteX75" fmla="*/ 6637532 w 12192000"/>
              <a:gd name="connsiteY75" fmla="*/ 398125 h 5013196"/>
              <a:gd name="connsiteX76" fmla="*/ 6706880 w 12192000"/>
              <a:gd name="connsiteY76" fmla="*/ 412381 h 5013196"/>
              <a:gd name="connsiteX77" fmla="*/ 6747500 w 12192000"/>
              <a:gd name="connsiteY77" fmla="*/ 416386 h 5013196"/>
              <a:gd name="connsiteX78" fmla="*/ 6857783 w 12192000"/>
              <a:gd name="connsiteY78" fmla="*/ 431905 h 5013196"/>
              <a:gd name="connsiteX79" fmla="*/ 6967720 w 12192000"/>
              <a:gd name="connsiteY79" fmla="*/ 450939 h 5013196"/>
              <a:gd name="connsiteX80" fmla="*/ 7018394 w 12192000"/>
              <a:gd name="connsiteY80" fmla="*/ 479831 h 5013196"/>
              <a:gd name="connsiteX81" fmla="*/ 7024679 w 12192000"/>
              <a:gd name="connsiteY81" fmla="*/ 480968 h 5013196"/>
              <a:gd name="connsiteX82" fmla="*/ 7041715 w 12192000"/>
              <a:gd name="connsiteY82" fmla="*/ 479120 h 5013196"/>
              <a:gd name="connsiteX83" fmla="*/ 7048103 w 12192000"/>
              <a:gd name="connsiteY83" fmla="*/ 477610 h 5013196"/>
              <a:gd name="connsiteX84" fmla="*/ 7057490 w 12192000"/>
              <a:gd name="connsiteY84" fmla="*/ 477135 h 5013196"/>
              <a:gd name="connsiteX85" fmla="*/ 7057730 w 12192000"/>
              <a:gd name="connsiteY85" fmla="*/ 477383 h 5013196"/>
              <a:gd name="connsiteX86" fmla="*/ 7066511 w 12192000"/>
              <a:gd name="connsiteY86" fmla="*/ 476432 h 5013196"/>
              <a:gd name="connsiteX87" fmla="*/ 7109401 w 12192000"/>
              <a:gd name="connsiteY87" fmla="*/ 468486 h 5013196"/>
              <a:gd name="connsiteX88" fmla="*/ 7166830 w 12192000"/>
              <a:gd name="connsiteY88" fmla="*/ 490255 h 5013196"/>
              <a:gd name="connsiteX89" fmla="*/ 7190442 w 12192000"/>
              <a:gd name="connsiteY89" fmla="*/ 493308 h 5013196"/>
              <a:gd name="connsiteX90" fmla="*/ 7203083 w 12192000"/>
              <a:gd name="connsiteY90" fmla="*/ 496324 h 5013196"/>
              <a:gd name="connsiteX91" fmla="*/ 7203894 w 12192000"/>
              <a:gd name="connsiteY91" fmla="*/ 497408 h 5013196"/>
              <a:gd name="connsiteX92" fmla="*/ 7245004 w 12192000"/>
              <a:gd name="connsiteY92" fmla="*/ 489662 h 5013196"/>
              <a:gd name="connsiteX93" fmla="*/ 7250514 w 12192000"/>
              <a:gd name="connsiteY93" fmla="*/ 490724 h 5013196"/>
              <a:gd name="connsiteX94" fmla="*/ 7277246 w 12192000"/>
              <a:gd name="connsiteY94" fmla="*/ 483000 h 5013196"/>
              <a:gd name="connsiteX95" fmla="*/ 7291092 w 12192000"/>
              <a:gd name="connsiteY95" fmla="*/ 480435 h 5013196"/>
              <a:gd name="connsiteX96" fmla="*/ 7294933 w 12192000"/>
              <a:gd name="connsiteY96" fmla="*/ 476767 h 5013196"/>
              <a:gd name="connsiteX97" fmla="*/ 7315408 w 12192000"/>
              <a:gd name="connsiteY97" fmla="*/ 474478 h 5013196"/>
              <a:gd name="connsiteX98" fmla="*/ 7317786 w 12192000"/>
              <a:gd name="connsiteY98" fmla="*/ 475324 h 5013196"/>
              <a:gd name="connsiteX99" fmla="*/ 7334572 w 12192000"/>
              <a:gd name="connsiteY99" fmla="*/ 469306 h 5013196"/>
              <a:gd name="connsiteX100" fmla="*/ 7348520 w 12192000"/>
              <a:gd name="connsiteY100" fmla="*/ 459268 h 5013196"/>
              <a:gd name="connsiteX101" fmla="*/ 7522997 w 12192000"/>
              <a:gd name="connsiteY101" fmla="*/ 455427 h 5013196"/>
              <a:gd name="connsiteX102" fmla="*/ 7686985 w 12192000"/>
              <a:gd name="connsiteY102" fmla="*/ 433023 h 5013196"/>
              <a:gd name="connsiteX103" fmla="*/ 7854068 w 12192000"/>
              <a:gd name="connsiteY103" fmla="*/ 422992 h 5013196"/>
              <a:gd name="connsiteX104" fmla="*/ 8034165 w 12192000"/>
              <a:gd name="connsiteY104" fmla="*/ 404917 h 5013196"/>
              <a:gd name="connsiteX105" fmla="*/ 8094381 w 12192000"/>
              <a:gd name="connsiteY105" fmla="*/ 408936 h 5013196"/>
              <a:gd name="connsiteX106" fmla="*/ 8146898 w 12192000"/>
              <a:gd name="connsiteY106" fmla="*/ 391776 h 5013196"/>
              <a:gd name="connsiteX107" fmla="*/ 8168993 w 12192000"/>
              <a:gd name="connsiteY107" fmla="*/ 398048 h 5013196"/>
              <a:gd name="connsiteX108" fmla="*/ 8172809 w 12192000"/>
              <a:gd name="connsiteY108" fmla="*/ 399355 h 5013196"/>
              <a:gd name="connsiteX109" fmla="*/ 8187962 w 12192000"/>
              <a:gd name="connsiteY109" fmla="*/ 399651 h 5013196"/>
              <a:gd name="connsiteX110" fmla="*/ 8192382 w 12192000"/>
              <a:gd name="connsiteY110" fmla="*/ 405910 h 5013196"/>
              <a:gd name="connsiteX111" fmla="*/ 8375192 w 12192000"/>
              <a:gd name="connsiteY111" fmla="*/ 397097 h 5013196"/>
              <a:gd name="connsiteX112" fmla="*/ 8454377 w 12192000"/>
              <a:gd name="connsiteY112" fmla="*/ 393549 h 5013196"/>
              <a:gd name="connsiteX113" fmla="*/ 8484740 w 12192000"/>
              <a:gd name="connsiteY113" fmla="*/ 398377 h 5013196"/>
              <a:gd name="connsiteX114" fmla="*/ 8601673 w 12192000"/>
              <a:gd name="connsiteY114" fmla="*/ 410319 h 5013196"/>
              <a:gd name="connsiteX115" fmla="*/ 8701676 w 12192000"/>
              <a:gd name="connsiteY115" fmla="*/ 414569 h 5013196"/>
              <a:gd name="connsiteX116" fmla="*/ 8773288 w 12192000"/>
              <a:gd name="connsiteY116" fmla="*/ 391295 h 5013196"/>
              <a:gd name="connsiteX117" fmla="*/ 8779909 w 12192000"/>
              <a:gd name="connsiteY117" fmla="*/ 395664 h 5013196"/>
              <a:gd name="connsiteX118" fmla="*/ 8829932 w 12192000"/>
              <a:gd name="connsiteY118" fmla="*/ 392461 h 5013196"/>
              <a:gd name="connsiteX119" fmla="*/ 9003386 w 12192000"/>
              <a:gd name="connsiteY119" fmla="*/ 349460 h 5013196"/>
              <a:gd name="connsiteX120" fmla="*/ 9101185 w 12192000"/>
              <a:gd name="connsiteY120" fmla="*/ 344080 h 5013196"/>
              <a:gd name="connsiteX121" fmla="*/ 9136185 w 12192000"/>
              <a:gd name="connsiteY121" fmla="*/ 347296 h 5013196"/>
              <a:gd name="connsiteX122" fmla="*/ 9194801 w 12192000"/>
              <a:gd name="connsiteY122" fmla="*/ 352367 h 5013196"/>
              <a:gd name="connsiteX123" fmla="*/ 9239316 w 12192000"/>
              <a:gd name="connsiteY123" fmla="*/ 368776 h 5013196"/>
              <a:gd name="connsiteX124" fmla="*/ 9288052 w 12192000"/>
              <a:gd name="connsiteY124" fmla="*/ 368014 h 5013196"/>
              <a:gd name="connsiteX125" fmla="*/ 9298465 w 12192000"/>
              <a:gd name="connsiteY125" fmla="*/ 351514 h 5013196"/>
              <a:gd name="connsiteX126" fmla="*/ 9350892 w 12192000"/>
              <a:gd name="connsiteY126" fmla="*/ 355996 h 5013196"/>
              <a:gd name="connsiteX127" fmla="*/ 9430522 w 12192000"/>
              <a:gd name="connsiteY127" fmla="*/ 364586 h 5013196"/>
              <a:gd name="connsiteX128" fmla="*/ 9476215 w 12192000"/>
              <a:gd name="connsiteY128" fmla="*/ 365325 h 5013196"/>
              <a:gd name="connsiteX129" fmla="*/ 9601276 w 12192000"/>
              <a:gd name="connsiteY129" fmla="*/ 371922 h 5013196"/>
              <a:gd name="connsiteX130" fmla="*/ 9726733 w 12192000"/>
              <a:gd name="connsiteY130" fmla="*/ 382019 h 5013196"/>
              <a:gd name="connsiteX131" fmla="*/ 9802144 w 12192000"/>
              <a:gd name="connsiteY131" fmla="*/ 407697 h 5013196"/>
              <a:gd name="connsiteX132" fmla="*/ 9905153 w 12192000"/>
              <a:gd name="connsiteY132" fmla="*/ 413868 h 5013196"/>
              <a:gd name="connsiteX133" fmla="*/ 9922553 w 12192000"/>
              <a:gd name="connsiteY133" fmla="*/ 417787 h 5013196"/>
              <a:gd name="connsiteX134" fmla="*/ 10044658 w 12192000"/>
              <a:gd name="connsiteY134" fmla="*/ 431295 h 5013196"/>
              <a:gd name="connsiteX135" fmla="*/ 10184585 w 12192000"/>
              <a:gd name="connsiteY135" fmla="*/ 420356 h 5013196"/>
              <a:gd name="connsiteX136" fmla="*/ 10366435 w 12192000"/>
              <a:gd name="connsiteY136" fmla="*/ 475646 h 5013196"/>
              <a:gd name="connsiteX137" fmla="*/ 10688220 w 12192000"/>
              <a:gd name="connsiteY137" fmla="*/ 555476 h 5013196"/>
              <a:gd name="connsiteX138" fmla="*/ 11026690 w 12192000"/>
              <a:gd name="connsiteY138" fmla="*/ 563899 h 5013196"/>
              <a:gd name="connsiteX139" fmla="*/ 11113779 w 12192000"/>
              <a:gd name="connsiteY139" fmla="*/ 547086 h 5013196"/>
              <a:gd name="connsiteX140" fmla="*/ 11369556 w 12192000"/>
              <a:gd name="connsiteY140" fmla="*/ 504937 h 5013196"/>
              <a:gd name="connsiteX141" fmla="*/ 11623342 w 12192000"/>
              <a:gd name="connsiteY141" fmla="*/ 401646 h 5013196"/>
              <a:gd name="connsiteX142" fmla="*/ 11786511 w 12192000"/>
              <a:gd name="connsiteY142" fmla="*/ 371608 h 5013196"/>
              <a:gd name="connsiteX143" fmla="*/ 11862577 w 12192000"/>
              <a:gd name="connsiteY143" fmla="*/ 343767 h 5013196"/>
              <a:gd name="connsiteX144" fmla="*/ 11916612 w 12192000"/>
              <a:gd name="connsiteY144" fmla="*/ 337028 h 5013196"/>
              <a:gd name="connsiteX145" fmla="*/ 11948830 w 12192000"/>
              <a:gd name="connsiteY145" fmla="*/ 331280 h 5013196"/>
              <a:gd name="connsiteX146" fmla="*/ 12001583 w 12192000"/>
              <a:gd name="connsiteY146" fmla="*/ 292861 h 5013196"/>
              <a:gd name="connsiteX147" fmla="*/ 12174977 w 12192000"/>
              <a:gd name="connsiteY147" fmla="*/ 277870 h 5013196"/>
              <a:gd name="connsiteX148" fmla="*/ 12192000 w 12192000"/>
              <a:gd name="connsiteY148" fmla="*/ 269767 h 5013196"/>
              <a:gd name="connsiteX149" fmla="*/ 12192000 w 12192000"/>
              <a:gd name="connsiteY149" fmla="*/ 5013196 h 5013196"/>
              <a:gd name="connsiteX150" fmla="*/ 0 w 12192000"/>
              <a:gd name="connsiteY150" fmla="*/ 5013196 h 5013196"/>
              <a:gd name="connsiteX151" fmla="*/ 0 w 12192000"/>
              <a:gd name="connsiteY151" fmla="*/ 630667 h 5013196"/>
              <a:gd name="connsiteX152" fmla="*/ 11075 w 12192000"/>
              <a:gd name="connsiteY152" fmla="*/ 628396 h 5013196"/>
              <a:gd name="connsiteX153" fmla="*/ 44061 w 12192000"/>
              <a:gd name="connsiteY153" fmla="*/ 621814 h 5013196"/>
              <a:gd name="connsiteX154" fmla="*/ 136694 w 12192000"/>
              <a:gd name="connsiteY154" fmla="*/ 569633 h 5013196"/>
              <a:gd name="connsiteX155" fmla="*/ 170342 w 12192000"/>
              <a:gd name="connsiteY155" fmla="*/ 564295 h 5013196"/>
              <a:gd name="connsiteX156" fmla="*/ 168955 w 12192000"/>
              <a:gd name="connsiteY156" fmla="*/ 555382 h 5013196"/>
              <a:gd name="connsiteX157" fmla="*/ 181474 w 12192000"/>
              <a:gd name="connsiteY157" fmla="*/ 554499 h 5013196"/>
              <a:gd name="connsiteX158" fmla="*/ 209440 w 12192000"/>
              <a:gd name="connsiteY158" fmla="*/ 553779 h 5013196"/>
              <a:gd name="connsiteX159" fmla="*/ 293152 w 12192000"/>
              <a:gd name="connsiteY159" fmla="*/ 549794 h 5013196"/>
              <a:gd name="connsiteX160" fmla="*/ 315693 w 12192000"/>
              <a:gd name="connsiteY160" fmla="*/ 532248 h 5013196"/>
              <a:gd name="connsiteX161" fmla="*/ 337305 w 12192000"/>
              <a:gd name="connsiteY161" fmla="*/ 531590 h 5013196"/>
              <a:gd name="connsiteX162" fmla="*/ 462252 w 12192000"/>
              <a:gd name="connsiteY162" fmla="*/ 506369 h 5013196"/>
              <a:gd name="connsiteX163" fmla="*/ 479457 w 12192000"/>
              <a:gd name="connsiteY163" fmla="*/ 504341 h 5013196"/>
              <a:gd name="connsiteX164" fmla="*/ 488653 w 12192000"/>
              <a:gd name="connsiteY164" fmla="*/ 496475 h 5013196"/>
              <a:gd name="connsiteX165" fmla="*/ 522053 w 12192000"/>
              <a:gd name="connsiteY165" fmla="*/ 494343 h 5013196"/>
              <a:gd name="connsiteX166" fmla="*/ 523520 w 12192000"/>
              <a:gd name="connsiteY166" fmla="*/ 489931 h 5013196"/>
              <a:gd name="connsiteX167" fmla="*/ 632714 w 12192000"/>
              <a:gd name="connsiteY167" fmla="*/ 450319 h 5013196"/>
              <a:gd name="connsiteX168" fmla="*/ 651426 w 12192000"/>
              <a:gd name="connsiteY168" fmla="*/ 443762 h 5013196"/>
              <a:gd name="connsiteX169" fmla="*/ 667724 w 12192000"/>
              <a:gd name="connsiteY169" fmla="*/ 445356 h 5013196"/>
              <a:gd name="connsiteX170" fmla="*/ 757679 w 12192000"/>
              <a:gd name="connsiteY170" fmla="*/ 438363 h 5013196"/>
              <a:gd name="connsiteX171" fmla="*/ 779159 w 12192000"/>
              <a:gd name="connsiteY171" fmla="*/ 441277 h 5013196"/>
              <a:gd name="connsiteX172" fmla="*/ 788293 w 12192000"/>
              <a:gd name="connsiteY172" fmla="*/ 448081 h 5013196"/>
              <a:gd name="connsiteX173" fmla="*/ 822923 w 12192000"/>
              <a:gd name="connsiteY173" fmla="*/ 434292 h 5013196"/>
              <a:gd name="connsiteX174" fmla="*/ 876559 w 12192000"/>
              <a:gd name="connsiteY174" fmla="*/ 424306 h 5013196"/>
              <a:gd name="connsiteX175" fmla="*/ 902011 w 12192000"/>
              <a:gd name="connsiteY175" fmla="*/ 417336 h 5013196"/>
              <a:gd name="connsiteX176" fmla="*/ 922715 w 12192000"/>
              <a:gd name="connsiteY176" fmla="*/ 420917 h 5013196"/>
              <a:gd name="connsiteX177" fmla="*/ 1040139 w 12192000"/>
              <a:gd name="connsiteY177" fmla="*/ 419808 h 5013196"/>
              <a:gd name="connsiteX178" fmla="*/ 1067251 w 12192000"/>
              <a:gd name="connsiteY178" fmla="*/ 425602 h 5013196"/>
              <a:gd name="connsiteX179" fmla="*/ 1080272 w 12192000"/>
              <a:gd name="connsiteY179" fmla="*/ 437887 h 5013196"/>
              <a:gd name="connsiteX180" fmla="*/ 1090219 w 12192000"/>
              <a:gd name="connsiteY180" fmla="*/ 433244 h 5013196"/>
              <a:gd name="connsiteX181" fmla="*/ 1161226 w 12192000"/>
              <a:gd name="connsiteY181" fmla="*/ 431522 h 5013196"/>
              <a:gd name="connsiteX182" fmla="*/ 1207525 w 12192000"/>
              <a:gd name="connsiteY182" fmla="*/ 429257 h 5013196"/>
              <a:gd name="connsiteX183" fmla="*/ 1210030 w 12192000"/>
              <a:gd name="connsiteY183" fmla="*/ 412023 h 5013196"/>
              <a:gd name="connsiteX184" fmla="*/ 1251170 w 12192000"/>
              <a:gd name="connsiteY184" fmla="*/ 405160 h 5013196"/>
              <a:gd name="connsiteX185" fmla="*/ 1295331 w 12192000"/>
              <a:gd name="connsiteY185" fmla="*/ 415400 h 5013196"/>
              <a:gd name="connsiteX186" fmla="*/ 1347118 w 12192000"/>
              <a:gd name="connsiteY186" fmla="*/ 412922 h 5013196"/>
              <a:gd name="connsiteX187" fmla="*/ 1378108 w 12192000"/>
              <a:gd name="connsiteY187" fmla="*/ 411628 h 5013196"/>
              <a:gd name="connsiteX188" fmla="*/ 1459192 w 12192000"/>
              <a:gd name="connsiteY188" fmla="*/ 394137 h 5013196"/>
              <a:gd name="connsiteX189" fmla="*/ 1590120 w 12192000"/>
              <a:gd name="connsiteY189" fmla="*/ 330826 h 5013196"/>
              <a:gd name="connsiteX190" fmla="*/ 1631417 w 12192000"/>
              <a:gd name="connsiteY190" fmla="*/ 321445 h 5013196"/>
              <a:gd name="connsiteX191" fmla="*/ 1638727 w 12192000"/>
              <a:gd name="connsiteY191" fmla="*/ 324828 h 5013196"/>
              <a:gd name="connsiteX192" fmla="*/ 1844438 w 12192000"/>
              <a:gd name="connsiteY192" fmla="*/ 284522 h 5013196"/>
              <a:gd name="connsiteX193" fmla="*/ 1881324 w 12192000"/>
              <a:gd name="connsiteY193" fmla="*/ 281715 h 5013196"/>
              <a:gd name="connsiteX194" fmla="*/ 1908999 w 12192000"/>
              <a:gd name="connsiteY194" fmla="*/ 282556 h 5013196"/>
              <a:gd name="connsiteX195" fmla="*/ 1974956 w 12192000"/>
              <a:gd name="connsiteY195" fmla="*/ 269176 h 5013196"/>
              <a:gd name="connsiteX196" fmla="*/ 2082409 w 12192000"/>
              <a:gd name="connsiteY196" fmla="*/ 240508 h 5013196"/>
              <a:gd name="connsiteX197" fmla="*/ 2105639 w 12192000"/>
              <a:gd name="connsiteY197" fmla="*/ 235866 h 5013196"/>
              <a:gd name="connsiteX198" fmla="*/ 2126992 w 12192000"/>
              <a:gd name="connsiteY198" fmla="*/ 237686 h 5013196"/>
              <a:gd name="connsiteX199" fmla="*/ 2133154 w 12192000"/>
              <a:gd name="connsiteY199" fmla="*/ 243170 h 5013196"/>
              <a:gd name="connsiteX200" fmla="*/ 2146154 w 12192000"/>
              <a:gd name="connsiteY200" fmla="*/ 241550 h 5013196"/>
              <a:gd name="connsiteX201" fmla="*/ 2149901 w 12192000"/>
              <a:gd name="connsiteY201" fmla="*/ 242334 h 5013196"/>
              <a:gd name="connsiteX202" fmla="*/ 2171100 w 12192000"/>
              <a:gd name="connsiteY202" fmla="*/ 245607 h 5013196"/>
              <a:gd name="connsiteX203" fmla="*/ 2209148 w 12192000"/>
              <a:gd name="connsiteY203" fmla="*/ 222443 h 5013196"/>
              <a:gd name="connsiteX204" fmla="*/ 2261889 w 12192000"/>
              <a:gd name="connsiteY204" fmla="*/ 218750 h 5013196"/>
              <a:gd name="connsiteX205" fmla="*/ 2452315 w 12192000"/>
              <a:gd name="connsiteY205" fmla="*/ 166117 h 5013196"/>
              <a:gd name="connsiteX206" fmla="*/ 2487710 w 12192000"/>
              <a:gd name="connsiteY206" fmla="*/ 182485 h 5013196"/>
              <a:gd name="connsiteX207" fmla="*/ 2567870 w 12192000"/>
              <a:gd name="connsiteY207" fmla="*/ 169640 h 5013196"/>
              <a:gd name="connsiteX208" fmla="*/ 2677053 w 12192000"/>
              <a:gd name="connsiteY208" fmla="*/ 105731 h 5013196"/>
              <a:gd name="connsiteX209" fmla="*/ 2823914 w 12192000"/>
              <a:gd name="connsiteY209" fmla="*/ 80085 h 5013196"/>
              <a:gd name="connsiteX210" fmla="*/ 2831912 w 12192000"/>
              <a:gd name="connsiteY210" fmla="*/ 68644 h 5013196"/>
              <a:gd name="connsiteX211" fmla="*/ 2843870 w 12192000"/>
              <a:gd name="connsiteY211" fmla="*/ 60725 h 5013196"/>
              <a:gd name="connsiteX212" fmla="*/ 2846217 w 12192000"/>
              <a:gd name="connsiteY212" fmla="*/ 61243 h 5013196"/>
              <a:gd name="connsiteX213" fmla="*/ 2862745 w 12192000"/>
              <a:gd name="connsiteY213" fmla="*/ 56460 h 5013196"/>
              <a:gd name="connsiteX214" fmla="*/ 2864596 w 12192000"/>
              <a:gd name="connsiteY214" fmla="*/ 52436 h 5013196"/>
              <a:gd name="connsiteX215" fmla="*/ 2875381 w 12192000"/>
              <a:gd name="connsiteY215" fmla="*/ 48221 h 5013196"/>
              <a:gd name="connsiteX216" fmla="*/ 2895139 w 12192000"/>
              <a:gd name="connsiteY216" fmla="*/ 37404 h 5013196"/>
              <a:gd name="connsiteX217" fmla="*/ 2900232 w 12192000"/>
              <a:gd name="connsiteY217" fmla="*/ 37736 h 5013196"/>
              <a:gd name="connsiteX218" fmla="*/ 2932205 w 12192000"/>
              <a:gd name="connsiteY218" fmla="*/ 25091 h 5013196"/>
              <a:gd name="connsiteX219" fmla="*/ 2933310 w 12192000"/>
              <a:gd name="connsiteY219" fmla="*/ 26034 h 5013196"/>
              <a:gd name="connsiteX220" fmla="*/ 2945218 w 12192000"/>
              <a:gd name="connsiteY220" fmla="*/ 27359 h 5013196"/>
              <a:gd name="connsiteX221" fmla="*/ 2966465 w 12192000"/>
              <a:gd name="connsiteY221" fmla="*/ 27335 h 5013196"/>
              <a:gd name="connsiteX222" fmla="*/ 3023668 w 12192000"/>
              <a:gd name="connsiteY222" fmla="*/ 41123 h 5013196"/>
              <a:gd name="connsiteX223" fmla="*/ 3057077 w 12192000"/>
              <a:gd name="connsiteY223" fmla="*/ 28063 h 5013196"/>
              <a:gd name="connsiteX224" fmla="*/ 3151915 w 12192000"/>
              <a:gd name="connsiteY224" fmla="*/ 24461 h 5013196"/>
              <a:gd name="connsiteX225" fmla="*/ 3251671 w 12192000"/>
              <a:gd name="connsiteY225" fmla="*/ 44793 h 5013196"/>
              <a:gd name="connsiteX226" fmla="*/ 3351400 w 12192000"/>
              <a:gd name="connsiteY226" fmla="*/ 45905 h 5013196"/>
              <a:gd name="connsiteX227" fmla="*/ 3387481 w 12192000"/>
              <a:gd name="connsiteY227" fmla="*/ 44661 h 5013196"/>
              <a:gd name="connsiteX228" fmla="*/ 3451923 w 12192000"/>
              <a:gd name="connsiteY228" fmla="*/ 49700 h 5013196"/>
              <a:gd name="connsiteX229" fmla="*/ 3481520 w 12192000"/>
              <a:gd name="connsiteY229" fmla="*/ 56505 h 5013196"/>
              <a:gd name="connsiteX230" fmla="*/ 3482804 w 12192000"/>
              <a:gd name="connsiteY230" fmla="*/ 56030 h 5013196"/>
              <a:gd name="connsiteX231" fmla="*/ 3485495 w 12192000"/>
              <a:gd name="connsiteY231" fmla="*/ 59139 h 5013196"/>
              <a:gd name="connsiteX232" fmla="*/ 3490972 w 12192000"/>
              <a:gd name="connsiteY232" fmla="*/ 60504 h 5013196"/>
              <a:gd name="connsiteX233" fmla="*/ 3505835 w 12192000"/>
              <a:gd name="connsiteY233" fmla="*/ 59295 h 5013196"/>
              <a:gd name="connsiteX234" fmla="*/ 3511410 w 12192000"/>
              <a:gd name="connsiteY234" fmla="*/ 58026 h 5013196"/>
              <a:gd name="connsiteX235" fmla="*/ 3519598 w 12192000"/>
              <a:gd name="connsiteY235" fmla="*/ 57901 h 5013196"/>
              <a:gd name="connsiteX236" fmla="*/ 3519807 w 12192000"/>
              <a:gd name="connsiteY236" fmla="*/ 58156 h 5013196"/>
              <a:gd name="connsiteX237" fmla="*/ 3527466 w 12192000"/>
              <a:gd name="connsiteY237" fmla="*/ 57534 h 5013196"/>
              <a:gd name="connsiteX238" fmla="*/ 3564889 w 12192000"/>
              <a:gd name="connsiteY238" fmla="*/ 51208 h 5013196"/>
              <a:gd name="connsiteX239" fmla="*/ 3614922 w 12192000"/>
              <a:gd name="connsiteY239" fmla="*/ 75022 h 5013196"/>
              <a:gd name="connsiteX240" fmla="*/ 3635506 w 12192000"/>
              <a:gd name="connsiteY240" fmla="*/ 78936 h 5013196"/>
              <a:gd name="connsiteX241" fmla="*/ 3646525 w 12192000"/>
              <a:gd name="connsiteY241" fmla="*/ 82411 h 5013196"/>
              <a:gd name="connsiteX242" fmla="*/ 3647224 w 12192000"/>
              <a:gd name="connsiteY242" fmla="*/ 83521 h 5013196"/>
              <a:gd name="connsiteX243" fmla="*/ 3683100 w 12192000"/>
              <a:gd name="connsiteY243" fmla="*/ 77327 h 5013196"/>
              <a:gd name="connsiteX244" fmla="*/ 3687901 w 12192000"/>
              <a:gd name="connsiteY244" fmla="*/ 78590 h 5013196"/>
              <a:gd name="connsiteX245" fmla="*/ 3711234 w 12192000"/>
              <a:gd name="connsiteY245" fmla="*/ 71883 h 5013196"/>
              <a:gd name="connsiteX246" fmla="*/ 3723318 w 12192000"/>
              <a:gd name="connsiteY246" fmla="*/ 69843 h 5013196"/>
              <a:gd name="connsiteX247" fmla="*/ 3726677 w 12192000"/>
              <a:gd name="connsiteY247" fmla="*/ 66330 h 5013196"/>
              <a:gd name="connsiteX248" fmla="*/ 3744535 w 12192000"/>
              <a:gd name="connsiteY248" fmla="*/ 64808 h 5013196"/>
              <a:gd name="connsiteX249" fmla="*/ 3746608 w 12192000"/>
              <a:gd name="connsiteY249" fmla="*/ 65740 h 5013196"/>
              <a:gd name="connsiteX250" fmla="*/ 3761262 w 12192000"/>
              <a:gd name="connsiteY250" fmla="*/ 60365 h 5013196"/>
              <a:gd name="connsiteX251" fmla="*/ 3773451 w 12192000"/>
              <a:gd name="connsiteY251" fmla="*/ 50884 h 5013196"/>
              <a:gd name="connsiteX252" fmla="*/ 3925626 w 12192000"/>
              <a:gd name="connsiteY252" fmla="*/ 53519 h 5013196"/>
              <a:gd name="connsiteX253" fmla="*/ 4056184 w 12192000"/>
              <a:gd name="connsiteY253" fmla="*/ 12503 h 5013196"/>
              <a:gd name="connsiteX254" fmla="*/ 4142196 w 12192000"/>
              <a:gd name="connsiteY254" fmla="*/ 33 h 5013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2192000" h="5013196">
                <a:moveTo>
                  <a:pt x="4142196" y="33"/>
                </a:moveTo>
                <a:cubicBezTo>
                  <a:pt x="4148062" y="-396"/>
                  <a:pt x="4148371" y="3330"/>
                  <a:pt x="4138795" y="15046"/>
                </a:cubicBezTo>
                <a:cubicBezTo>
                  <a:pt x="4157457" y="11498"/>
                  <a:pt x="4177037" y="25445"/>
                  <a:pt x="4166706" y="37291"/>
                </a:cubicBezTo>
                <a:cubicBezTo>
                  <a:pt x="4223118" y="11323"/>
                  <a:pt x="4307498" y="34620"/>
                  <a:pt x="4371550" y="22134"/>
                </a:cubicBezTo>
                <a:cubicBezTo>
                  <a:pt x="4407078" y="48914"/>
                  <a:pt x="4387627" y="23893"/>
                  <a:pt x="4424056" y="28369"/>
                </a:cubicBezTo>
                <a:cubicBezTo>
                  <a:pt x="4413661" y="3313"/>
                  <a:pt x="4468424" y="41731"/>
                  <a:pt x="4469897" y="13218"/>
                </a:cubicBezTo>
                <a:cubicBezTo>
                  <a:pt x="4476479" y="14935"/>
                  <a:pt x="4482810" y="17498"/>
                  <a:pt x="4489151" y="20285"/>
                </a:cubicBezTo>
                <a:lnTo>
                  <a:pt x="4492479" y="21730"/>
                </a:lnTo>
                <a:lnTo>
                  <a:pt x="4505693" y="22584"/>
                </a:lnTo>
                <a:lnTo>
                  <a:pt x="4509529" y="28985"/>
                </a:lnTo>
                <a:lnTo>
                  <a:pt x="4529499" y="34687"/>
                </a:lnTo>
                <a:cubicBezTo>
                  <a:pt x="4536963" y="35869"/>
                  <a:pt x="4544973" y="36029"/>
                  <a:pt x="4553795" y="34541"/>
                </a:cubicBezTo>
                <a:cubicBezTo>
                  <a:pt x="4575351" y="22864"/>
                  <a:pt x="4609487" y="36086"/>
                  <a:pt x="4640118" y="34699"/>
                </a:cubicBezTo>
                <a:lnTo>
                  <a:pt x="4654127" y="30952"/>
                </a:lnTo>
                <a:lnTo>
                  <a:pt x="4700168" y="35953"/>
                </a:lnTo>
                <a:cubicBezTo>
                  <a:pt x="4713264" y="36848"/>
                  <a:pt x="4726846" y="37197"/>
                  <a:pt x="4741127" y="36527"/>
                </a:cubicBezTo>
                <a:lnTo>
                  <a:pt x="4767598" y="33272"/>
                </a:lnTo>
                <a:lnTo>
                  <a:pt x="4774592" y="35449"/>
                </a:lnTo>
                <a:cubicBezTo>
                  <a:pt x="4786697" y="34976"/>
                  <a:pt x="4802577" y="26578"/>
                  <a:pt x="4801328" y="36454"/>
                </a:cubicBezTo>
                <a:lnTo>
                  <a:pt x="4814870" y="32797"/>
                </a:lnTo>
                <a:lnTo>
                  <a:pt x="4828440" y="40415"/>
                </a:lnTo>
                <a:cubicBezTo>
                  <a:pt x="4829942" y="42215"/>
                  <a:pt x="4831084" y="44138"/>
                  <a:pt x="4831826" y="46118"/>
                </a:cubicBezTo>
                <a:lnTo>
                  <a:pt x="4850785" y="43190"/>
                </a:lnTo>
                <a:lnTo>
                  <a:pt x="4866468" y="48539"/>
                </a:lnTo>
                <a:lnTo>
                  <a:pt x="4879983" y="44615"/>
                </a:lnTo>
                <a:lnTo>
                  <a:pt x="4885635" y="45342"/>
                </a:lnTo>
                <a:lnTo>
                  <a:pt x="4899698" y="47876"/>
                </a:lnTo>
                <a:cubicBezTo>
                  <a:pt x="4906918" y="49699"/>
                  <a:pt x="4915001" y="51908"/>
                  <a:pt x="4923986" y="53632"/>
                </a:cubicBezTo>
                <a:lnTo>
                  <a:pt x="4931544" y="54358"/>
                </a:lnTo>
                <a:lnTo>
                  <a:pt x="4948135" y="63529"/>
                </a:lnTo>
                <a:cubicBezTo>
                  <a:pt x="4960212" y="70470"/>
                  <a:pt x="4969702" y="75124"/>
                  <a:pt x="4980068" y="71052"/>
                </a:cubicBezTo>
                <a:cubicBezTo>
                  <a:pt x="4998023" y="79978"/>
                  <a:pt x="5010918" y="105669"/>
                  <a:pt x="5036541" y="98293"/>
                </a:cubicBezTo>
                <a:cubicBezTo>
                  <a:pt x="5028940" y="110173"/>
                  <a:pt x="5065159" y="99199"/>
                  <a:pt x="5069678" y="111179"/>
                </a:cubicBezTo>
                <a:cubicBezTo>
                  <a:pt x="5071842" y="120855"/>
                  <a:pt x="5083332" y="119782"/>
                  <a:pt x="5092160" y="123203"/>
                </a:cubicBezTo>
                <a:cubicBezTo>
                  <a:pt x="5098585" y="133008"/>
                  <a:pt x="5142841" y="141271"/>
                  <a:pt x="5158166" y="139568"/>
                </a:cubicBezTo>
                <a:cubicBezTo>
                  <a:pt x="5201256" y="128920"/>
                  <a:pt x="5236783" y="168222"/>
                  <a:pt x="5271252" y="160738"/>
                </a:cubicBezTo>
                <a:cubicBezTo>
                  <a:pt x="5280328" y="161512"/>
                  <a:pt x="5287877" y="163623"/>
                  <a:pt x="5294438" y="166556"/>
                </a:cubicBezTo>
                <a:lnTo>
                  <a:pt x="5310840" y="176769"/>
                </a:lnTo>
                <a:cubicBezTo>
                  <a:pt x="5311084" y="179074"/>
                  <a:pt x="5311328" y="181377"/>
                  <a:pt x="5311570" y="183681"/>
                </a:cubicBezTo>
                <a:lnTo>
                  <a:pt x="5323756" y="187718"/>
                </a:lnTo>
                <a:lnTo>
                  <a:pt x="5326259" y="189880"/>
                </a:lnTo>
                <a:cubicBezTo>
                  <a:pt x="5331024" y="194034"/>
                  <a:pt x="5335878" y="197977"/>
                  <a:pt x="5341357" y="201193"/>
                </a:cubicBezTo>
                <a:cubicBezTo>
                  <a:pt x="5355787" y="174949"/>
                  <a:pt x="5390353" y="224216"/>
                  <a:pt x="5391908" y="198291"/>
                </a:cubicBezTo>
                <a:cubicBezTo>
                  <a:pt x="5424533" y="211393"/>
                  <a:pt x="5417454" y="183279"/>
                  <a:pt x="5439031" y="216975"/>
                </a:cubicBezTo>
                <a:cubicBezTo>
                  <a:pt x="5505697" y="221021"/>
                  <a:pt x="5575360" y="263433"/>
                  <a:pt x="5640913" y="253028"/>
                </a:cubicBezTo>
                <a:cubicBezTo>
                  <a:pt x="5625666" y="261550"/>
                  <a:pt x="5637932" y="279363"/>
                  <a:pt x="5657312" y="280626"/>
                </a:cubicBezTo>
                <a:cubicBezTo>
                  <a:pt x="5599451" y="314971"/>
                  <a:pt x="5750508" y="268765"/>
                  <a:pt x="5734773" y="303244"/>
                </a:cubicBezTo>
                <a:cubicBezTo>
                  <a:pt x="5761561" y="276899"/>
                  <a:pt x="5869387" y="261233"/>
                  <a:pt x="5877770" y="296965"/>
                </a:cubicBezTo>
                <a:cubicBezTo>
                  <a:pt x="5915819" y="308827"/>
                  <a:pt x="5955621" y="307835"/>
                  <a:pt x="5989615" y="319663"/>
                </a:cubicBezTo>
                <a:lnTo>
                  <a:pt x="5996857" y="323549"/>
                </a:lnTo>
                <a:lnTo>
                  <a:pt x="6037387" y="312526"/>
                </a:lnTo>
                <a:cubicBezTo>
                  <a:pt x="6073044" y="306507"/>
                  <a:pt x="6106738" y="308466"/>
                  <a:pt x="6113074" y="325845"/>
                </a:cubicBezTo>
                <a:cubicBezTo>
                  <a:pt x="6172518" y="336304"/>
                  <a:pt x="6233561" y="323646"/>
                  <a:pt x="6280929" y="350444"/>
                </a:cubicBezTo>
                <a:cubicBezTo>
                  <a:pt x="6286383" y="347055"/>
                  <a:pt x="6292357" y="344643"/>
                  <a:pt x="6298665" y="342931"/>
                </a:cubicBezTo>
                <a:lnTo>
                  <a:pt x="6317326" y="339794"/>
                </a:lnTo>
                <a:lnTo>
                  <a:pt x="6319212" y="341004"/>
                </a:lnTo>
                <a:cubicBezTo>
                  <a:pt x="6328393" y="343898"/>
                  <a:pt x="6334701" y="343685"/>
                  <a:pt x="6339724" y="342098"/>
                </a:cubicBezTo>
                <a:lnTo>
                  <a:pt x="6345010" y="339148"/>
                </a:lnTo>
                <a:lnTo>
                  <a:pt x="6359332" y="338899"/>
                </a:lnTo>
                <a:lnTo>
                  <a:pt x="6388220" y="335714"/>
                </a:lnTo>
                <a:lnTo>
                  <a:pt x="6392994" y="337644"/>
                </a:lnTo>
                <a:lnTo>
                  <a:pt x="6435581" y="336775"/>
                </a:lnTo>
                <a:cubicBezTo>
                  <a:pt x="6435677" y="337170"/>
                  <a:pt x="6435772" y="337567"/>
                  <a:pt x="6435870" y="337963"/>
                </a:cubicBezTo>
                <a:cubicBezTo>
                  <a:pt x="6437488" y="340605"/>
                  <a:pt x="6440513" y="342516"/>
                  <a:pt x="6446571" y="342957"/>
                </a:cubicBezTo>
                <a:cubicBezTo>
                  <a:pt x="6432902" y="359852"/>
                  <a:pt x="6448636" y="349961"/>
                  <a:pt x="6467701" y="349765"/>
                </a:cubicBezTo>
                <a:cubicBezTo>
                  <a:pt x="6450726" y="375964"/>
                  <a:pt x="6507518" y="364791"/>
                  <a:pt x="6512727" y="380305"/>
                </a:cubicBezTo>
                <a:cubicBezTo>
                  <a:pt x="6527112" y="379570"/>
                  <a:pt x="6542020" y="379271"/>
                  <a:pt x="6557094" y="379532"/>
                </a:cubicBezTo>
                <a:lnTo>
                  <a:pt x="6565879" y="380030"/>
                </a:lnTo>
                <a:cubicBezTo>
                  <a:pt x="6565919" y="380123"/>
                  <a:pt x="6565958" y="380216"/>
                  <a:pt x="6565997" y="380310"/>
                </a:cubicBezTo>
                <a:cubicBezTo>
                  <a:pt x="6567779" y="380994"/>
                  <a:pt x="6570621" y="381376"/>
                  <a:pt x="6575147" y="381374"/>
                </a:cubicBezTo>
                <a:lnTo>
                  <a:pt x="6581899" y="380938"/>
                </a:lnTo>
                <a:lnTo>
                  <a:pt x="6598943" y="381906"/>
                </a:lnTo>
                <a:lnTo>
                  <a:pt x="6604421" y="384033"/>
                </a:lnTo>
                <a:lnTo>
                  <a:pt x="6606035" y="387465"/>
                </a:lnTo>
                <a:lnTo>
                  <a:pt x="6607669" y="387186"/>
                </a:lnTo>
                <a:cubicBezTo>
                  <a:pt x="6620475" y="382131"/>
                  <a:pt x="6625312" y="374007"/>
                  <a:pt x="6637532" y="398125"/>
                </a:cubicBezTo>
                <a:cubicBezTo>
                  <a:pt x="6666345" y="390437"/>
                  <a:pt x="6669861" y="404891"/>
                  <a:pt x="6706880" y="412381"/>
                </a:cubicBezTo>
                <a:cubicBezTo>
                  <a:pt x="6723837" y="404468"/>
                  <a:pt x="6736071" y="408511"/>
                  <a:pt x="6747500" y="416386"/>
                </a:cubicBezTo>
                <a:cubicBezTo>
                  <a:pt x="6784745" y="414659"/>
                  <a:pt x="6816872" y="426761"/>
                  <a:pt x="6857783" y="431905"/>
                </a:cubicBezTo>
                <a:cubicBezTo>
                  <a:pt x="6903934" y="423229"/>
                  <a:pt x="6923989" y="445532"/>
                  <a:pt x="6967720" y="450939"/>
                </a:cubicBezTo>
                <a:cubicBezTo>
                  <a:pt x="7008578" y="433412"/>
                  <a:pt x="6996867" y="470461"/>
                  <a:pt x="7018394" y="479831"/>
                </a:cubicBezTo>
                <a:lnTo>
                  <a:pt x="7024679" y="480968"/>
                </a:lnTo>
                <a:lnTo>
                  <a:pt x="7041715" y="479120"/>
                </a:lnTo>
                <a:lnTo>
                  <a:pt x="7048103" y="477610"/>
                </a:lnTo>
                <a:cubicBezTo>
                  <a:pt x="7052510" y="476872"/>
                  <a:pt x="7055450" y="476773"/>
                  <a:pt x="7057490" y="477135"/>
                </a:cubicBezTo>
                <a:lnTo>
                  <a:pt x="7057730" y="477383"/>
                </a:lnTo>
                <a:lnTo>
                  <a:pt x="7066511" y="476432"/>
                </a:lnTo>
                <a:cubicBezTo>
                  <a:pt x="7081316" y="474229"/>
                  <a:pt x="7095708" y="471522"/>
                  <a:pt x="7109401" y="468486"/>
                </a:cubicBezTo>
                <a:cubicBezTo>
                  <a:pt x="7121361" y="482413"/>
                  <a:pt x="7171741" y="462549"/>
                  <a:pt x="7166830" y="490255"/>
                </a:cubicBezTo>
                <a:cubicBezTo>
                  <a:pt x="7185318" y="486971"/>
                  <a:pt x="7196261" y="474996"/>
                  <a:pt x="7190442" y="493308"/>
                </a:cubicBezTo>
                <a:cubicBezTo>
                  <a:pt x="7196540" y="492742"/>
                  <a:pt x="7200336" y="494071"/>
                  <a:pt x="7203083" y="496324"/>
                </a:cubicBezTo>
                <a:lnTo>
                  <a:pt x="7203894" y="497408"/>
                </a:lnTo>
                <a:lnTo>
                  <a:pt x="7245004" y="489662"/>
                </a:lnTo>
                <a:lnTo>
                  <a:pt x="7250514" y="490724"/>
                </a:lnTo>
                <a:lnTo>
                  <a:pt x="7277246" y="483000"/>
                </a:lnTo>
                <a:lnTo>
                  <a:pt x="7291092" y="480435"/>
                </a:lnTo>
                <a:lnTo>
                  <a:pt x="7294933" y="476767"/>
                </a:lnTo>
                <a:cubicBezTo>
                  <a:pt x="7299121" y="474441"/>
                  <a:pt x="7305176" y="473213"/>
                  <a:pt x="7315408" y="474478"/>
                </a:cubicBezTo>
                <a:lnTo>
                  <a:pt x="7317786" y="475324"/>
                </a:lnTo>
                <a:lnTo>
                  <a:pt x="7334572" y="469306"/>
                </a:lnTo>
                <a:cubicBezTo>
                  <a:pt x="7339959" y="466649"/>
                  <a:pt x="7344710" y="463382"/>
                  <a:pt x="7348520" y="459268"/>
                </a:cubicBezTo>
                <a:cubicBezTo>
                  <a:pt x="7406571" y="477093"/>
                  <a:pt x="7460434" y="455124"/>
                  <a:pt x="7522997" y="455427"/>
                </a:cubicBezTo>
                <a:cubicBezTo>
                  <a:pt x="7592791" y="446837"/>
                  <a:pt x="7640927" y="437451"/>
                  <a:pt x="7686985" y="433023"/>
                </a:cubicBezTo>
                <a:cubicBezTo>
                  <a:pt x="7708370" y="428668"/>
                  <a:pt x="7865878" y="410662"/>
                  <a:pt x="7854068" y="422992"/>
                </a:cubicBezTo>
                <a:cubicBezTo>
                  <a:pt x="7918669" y="394524"/>
                  <a:pt x="7960767" y="420179"/>
                  <a:pt x="8034165" y="404917"/>
                </a:cubicBezTo>
                <a:cubicBezTo>
                  <a:pt x="8074975" y="430280"/>
                  <a:pt x="8052607" y="405995"/>
                  <a:pt x="8094381" y="408936"/>
                </a:cubicBezTo>
                <a:cubicBezTo>
                  <a:pt x="8082391" y="384233"/>
                  <a:pt x="8145291" y="420455"/>
                  <a:pt x="8146898" y="391776"/>
                </a:cubicBezTo>
                <a:cubicBezTo>
                  <a:pt x="8154450" y="393217"/>
                  <a:pt x="8161714" y="395521"/>
                  <a:pt x="8168993" y="398048"/>
                </a:cubicBezTo>
                <a:lnTo>
                  <a:pt x="8172809" y="399355"/>
                </a:lnTo>
                <a:lnTo>
                  <a:pt x="8187962" y="399651"/>
                </a:lnTo>
                <a:lnTo>
                  <a:pt x="8192382" y="405910"/>
                </a:lnTo>
                <a:lnTo>
                  <a:pt x="8375192" y="397097"/>
                </a:lnTo>
                <a:cubicBezTo>
                  <a:pt x="8390681" y="391124"/>
                  <a:pt x="8442343" y="386212"/>
                  <a:pt x="8454377" y="393549"/>
                </a:cubicBezTo>
                <a:cubicBezTo>
                  <a:pt x="8465613" y="394229"/>
                  <a:pt x="8477337" y="389940"/>
                  <a:pt x="8484740" y="398377"/>
                </a:cubicBezTo>
                <a:cubicBezTo>
                  <a:pt x="8509291" y="401173"/>
                  <a:pt x="8565518" y="407621"/>
                  <a:pt x="8601673" y="410319"/>
                </a:cubicBezTo>
                <a:cubicBezTo>
                  <a:pt x="8619550" y="396781"/>
                  <a:pt x="8652058" y="416886"/>
                  <a:pt x="8701676" y="414569"/>
                </a:cubicBezTo>
                <a:cubicBezTo>
                  <a:pt x="8721163" y="399040"/>
                  <a:pt x="8735137" y="413192"/>
                  <a:pt x="8773288" y="391295"/>
                </a:cubicBezTo>
                <a:cubicBezTo>
                  <a:pt x="8775124" y="392937"/>
                  <a:pt x="8777353" y="394408"/>
                  <a:pt x="8779909" y="395664"/>
                </a:cubicBezTo>
                <a:cubicBezTo>
                  <a:pt x="8794759" y="402954"/>
                  <a:pt x="8817153" y="401520"/>
                  <a:pt x="8829932" y="392461"/>
                </a:cubicBezTo>
                <a:cubicBezTo>
                  <a:pt x="8891235" y="362336"/>
                  <a:pt x="8949370" y="358860"/>
                  <a:pt x="9003386" y="349460"/>
                </a:cubicBezTo>
                <a:cubicBezTo>
                  <a:pt x="9064740" y="341657"/>
                  <a:pt x="9026331" y="373992"/>
                  <a:pt x="9101185" y="344080"/>
                </a:cubicBezTo>
                <a:cubicBezTo>
                  <a:pt x="9110310" y="353604"/>
                  <a:pt x="9120116" y="353365"/>
                  <a:pt x="9136185" y="347296"/>
                </a:cubicBezTo>
                <a:cubicBezTo>
                  <a:pt x="9166057" y="344262"/>
                  <a:pt x="9165783" y="369927"/>
                  <a:pt x="9194801" y="352367"/>
                </a:cubicBezTo>
                <a:cubicBezTo>
                  <a:pt x="9190472" y="366462"/>
                  <a:pt x="9252023" y="353523"/>
                  <a:pt x="9239316" y="368776"/>
                </a:cubicBezTo>
                <a:cubicBezTo>
                  <a:pt x="9259813" y="379833"/>
                  <a:pt x="9267827" y="358579"/>
                  <a:pt x="9288052" y="368014"/>
                </a:cubicBezTo>
                <a:cubicBezTo>
                  <a:pt x="9310099" y="368953"/>
                  <a:pt x="9274359" y="354287"/>
                  <a:pt x="9298465" y="351514"/>
                </a:cubicBezTo>
                <a:cubicBezTo>
                  <a:pt x="9327883" y="350627"/>
                  <a:pt x="9325850" y="325510"/>
                  <a:pt x="9350892" y="355996"/>
                </a:cubicBezTo>
                <a:lnTo>
                  <a:pt x="9430522" y="364586"/>
                </a:lnTo>
                <a:cubicBezTo>
                  <a:pt x="9447485" y="355425"/>
                  <a:pt x="9461870" y="358450"/>
                  <a:pt x="9476215" y="365325"/>
                </a:cubicBezTo>
                <a:cubicBezTo>
                  <a:pt x="9516917" y="360669"/>
                  <a:pt x="9555019" y="370080"/>
                  <a:pt x="9601276" y="371922"/>
                </a:cubicBezTo>
                <a:cubicBezTo>
                  <a:pt x="9650279" y="359692"/>
                  <a:pt x="9677305" y="380141"/>
                  <a:pt x="9726733" y="382019"/>
                </a:cubicBezTo>
                <a:cubicBezTo>
                  <a:pt x="9773839" y="358530"/>
                  <a:pt x="9760877" y="410908"/>
                  <a:pt x="9802144" y="407697"/>
                </a:cubicBezTo>
                <a:cubicBezTo>
                  <a:pt x="9868120" y="385365"/>
                  <a:pt x="9801669" y="424896"/>
                  <a:pt x="9905153" y="413868"/>
                </a:cubicBezTo>
                <a:cubicBezTo>
                  <a:pt x="9910811" y="410359"/>
                  <a:pt x="9923612" y="413238"/>
                  <a:pt x="9922553" y="417787"/>
                </a:cubicBezTo>
                <a:cubicBezTo>
                  <a:pt x="9945213" y="415195"/>
                  <a:pt x="10012509" y="437971"/>
                  <a:pt x="10044658" y="431295"/>
                </a:cubicBezTo>
                <a:cubicBezTo>
                  <a:pt x="10108994" y="441322"/>
                  <a:pt x="10138326" y="418598"/>
                  <a:pt x="10184585" y="420356"/>
                </a:cubicBezTo>
                <a:cubicBezTo>
                  <a:pt x="10238805" y="433245"/>
                  <a:pt x="10270973" y="446023"/>
                  <a:pt x="10366435" y="475646"/>
                </a:cubicBezTo>
                <a:lnTo>
                  <a:pt x="10688220" y="555476"/>
                </a:lnTo>
                <a:cubicBezTo>
                  <a:pt x="10812002" y="626549"/>
                  <a:pt x="10955764" y="565297"/>
                  <a:pt x="11026690" y="563899"/>
                </a:cubicBezTo>
                <a:cubicBezTo>
                  <a:pt x="11053150" y="535972"/>
                  <a:pt x="11079708" y="560938"/>
                  <a:pt x="11113779" y="547086"/>
                </a:cubicBezTo>
                <a:cubicBezTo>
                  <a:pt x="11191398" y="533240"/>
                  <a:pt x="11265999" y="496724"/>
                  <a:pt x="11369556" y="504937"/>
                </a:cubicBezTo>
                <a:cubicBezTo>
                  <a:pt x="11406977" y="422376"/>
                  <a:pt x="11530972" y="456417"/>
                  <a:pt x="11623342" y="401646"/>
                </a:cubicBezTo>
                <a:cubicBezTo>
                  <a:pt x="11678749" y="386540"/>
                  <a:pt x="11771467" y="415601"/>
                  <a:pt x="11786511" y="371608"/>
                </a:cubicBezTo>
                <a:cubicBezTo>
                  <a:pt x="11815065" y="394479"/>
                  <a:pt x="11834769" y="350469"/>
                  <a:pt x="11862577" y="343767"/>
                </a:cubicBezTo>
                <a:cubicBezTo>
                  <a:pt x="11886839" y="357655"/>
                  <a:pt x="11896496" y="342356"/>
                  <a:pt x="11916612" y="337028"/>
                </a:cubicBezTo>
                <a:cubicBezTo>
                  <a:pt x="11926953" y="346090"/>
                  <a:pt x="11944208" y="343709"/>
                  <a:pt x="11948830" y="331280"/>
                </a:cubicBezTo>
                <a:cubicBezTo>
                  <a:pt x="11937556" y="304981"/>
                  <a:pt x="11999127" y="312097"/>
                  <a:pt x="12001583" y="292861"/>
                </a:cubicBezTo>
                <a:cubicBezTo>
                  <a:pt x="12027437" y="287117"/>
                  <a:pt x="12120562" y="289932"/>
                  <a:pt x="12174977" y="277870"/>
                </a:cubicBezTo>
                <a:lnTo>
                  <a:pt x="12192000" y="269767"/>
                </a:lnTo>
                <a:lnTo>
                  <a:pt x="12192000" y="5013196"/>
                </a:lnTo>
                <a:lnTo>
                  <a:pt x="0" y="5013196"/>
                </a:lnTo>
                <a:lnTo>
                  <a:pt x="0" y="630667"/>
                </a:lnTo>
                <a:lnTo>
                  <a:pt x="11075" y="628396"/>
                </a:lnTo>
                <a:cubicBezTo>
                  <a:pt x="23002" y="626376"/>
                  <a:pt x="33255" y="624731"/>
                  <a:pt x="44061" y="621814"/>
                </a:cubicBezTo>
                <a:cubicBezTo>
                  <a:pt x="78982" y="608550"/>
                  <a:pt x="115649" y="579219"/>
                  <a:pt x="136694" y="569633"/>
                </a:cubicBezTo>
                <a:lnTo>
                  <a:pt x="170342" y="564295"/>
                </a:lnTo>
                <a:cubicBezTo>
                  <a:pt x="169880" y="561325"/>
                  <a:pt x="169417" y="558353"/>
                  <a:pt x="168955" y="555382"/>
                </a:cubicBezTo>
                <a:lnTo>
                  <a:pt x="181474" y="554499"/>
                </a:lnTo>
                <a:lnTo>
                  <a:pt x="209440" y="553779"/>
                </a:lnTo>
                <a:cubicBezTo>
                  <a:pt x="226869" y="552113"/>
                  <a:pt x="275442" y="553383"/>
                  <a:pt x="293152" y="549794"/>
                </a:cubicBezTo>
                <a:cubicBezTo>
                  <a:pt x="298104" y="540169"/>
                  <a:pt x="305921" y="534831"/>
                  <a:pt x="315693" y="532248"/>
                </a:cubicBezTo>
                <a:lnTo>
                  <a:pt x="337305" y="531590"/>
                </a:lnTo>
                <a:lnTo>
                  <a:pt x="462252" y="506369"/>
                </a:lnTo>
                <a:lnTo>
                  <a:pt x="479457" y="504341"/>
                </a:lnTo>
                <a:lnTo>
                  <a:pt x="488653" y="496475"/>
                </a:lnTo>
                <a:cubicBezTo>
                  <a:pt x="495751" y="494808"/>
                  <a:pt x="516240" y="495433"/>
                  <a:pt x="522053" y="494343"/>
                </a:cubicBezTo>
                <a:lnTo>
                  <a:pt x="523520" y="489931"/>
                </a:lnTo>
                <a:cubicBezTo>
                  <a:pt x="541965" y="482593"/>
                  <a:pt x="611396" y="458013"/>
                  <a:pt x="632714" y="450319"/>
                </a:cubicBezTo>
                <a:cubicBezTo>
                  <a:pt x="637120" y="456979"/>
                  <a:pt x="646523" y="446165"/>
                  <a:pt x="651426" y="443762"/>
                </a:cubicBezTo>
                <a:cubicBezTo>
                  <a:pt x="652273" y="448286"/>
                  <a:pt x="664268" y="449456"/>
                  <a:pt x="667724" y="445356"/>
                </a:cubicBezTo>
                <a:cubicBezTo>
                  <a:pt x="751466" y="421701"/>
                  <a:pt x="710176" y="468211"/>
                  <a:pt x="757679" y="438363"/>
                </a:cubicBezTo>
                <a:cubicBezTo>
                  <a:pt x="766141" y="436289"/>
                  <a:pt x="773060" y="437997"/>
                  <a:pt x="779159" y="441277"/>
                </a:cubicBezTo>
                <a:lnTo>
                  <a:pt x="788293" y="448081"/>
                </a:lnTo>
                <a:lnTo>
                  <a:pt x="822923" y="434292"/>
                </a:lnTo>
                <a:cubicBezTo>
                  <a:pt x="840014" y="429396"/>
                  <a:pt x="858036" y="426029"/>
                  <a:pt x="876559" y="424306"/>
                </a:cubicBezTo>
                <a:cubicBezTo>
                  <a:pt x="880889" y="433506"/>
                  <a:pt x="895209" y="420068"/>
                  <a:pt x="902011" y="417336"/>
                </a:cubicBezTo>
                <a:cubicBezTo>
                  <a:pt x="902191" y="423390"/>
                  <a:pt x="917419" y="426022"/>
                  <a:pt x="922715" y="420917"/>
                </a:cubicBezTo>
                <a:cubicBezTo>
                  <a:pt x="1035495" y="397234"/>
                  <a:pt x="972839" y="454951"/>
                  <a:pt x="1040139" y="419808"/>
                </a:cubicBezTo>
                <a:cubicBezTo>
                  <a:pt x="1051469" y="417835"/>
                  <a:pt x="1060048" y="420716"/>
                  <a:pt x="1067251" y="425602"/>
                </a:cubicBezTo>
                <a:lnTo>
                  <a:pt x="1080272" y="437887"/>
                </a:lnTo>
                <a:lnTo>
                  <a:pt x="1090219" y="433244"/>
                </a:lnTo>
                <a:cubicBezTo>
                  <a:pt x="1128054" y="432213"/>
                  <a:pt x="1139443" y="444840"/>
                  <a:pt x="1161226" y="431522"/>
                </a:cubicBezTo>
                <a:cubicBezTo>
                  <a:pt x="1194247" y="457797"/>
                  <a:pt x="1182853" y="433812"/>
                  <a:pt x="1207525" y="429257"/>
                </a:cubicBezTo>
                <a:cubicBezTo>
                  <a:pt x="1226951" y="423550"/>
                  <a:pt x="1190923" y="413889"/>
                  <a:pt x="1210030" y="412023"/>
                </a:cubicBezTo>
                <a:cubicBezTo>
                  <a:pt x="1230853" y="418586"/>
                  <a:pt x="1229491" y="397066"/>
                  <a:pt x="1251170" y="405160"/>
                </a:cubicBezTo>
                <a:cubicBezTo>
                  <a:pt x="1246235" y="421478"/>
                  <a:pt x="1293590" y="401251"/>
                  <a:pt x="1295331" y="415400"/>
                </a:cubicBezTo>
                <a:cubicBezTo>
                  <a:pt x="1313247" y="394801"/>
                  <a:pt x="1322885" y="419606"/>
                  <a:pt x="1347118" y="412922"/>
                </a:cubicBezTo>
                <a:cubicBezTo>
                  <a:pt x="1358442" y="405047"/>
                  <a:pt x="1366690" y="403583"/>
                  <a:pt x="1378108" y="411628"/>
                </a:cubicBezTo>
                <a:cubicBezTo>
                  <a:pt x="1430244" y="373345"/>
                  <a:pt x="1410029" y="409382"/>
                  <a:pt x="1459192" y="394137"/>
                </a:cubicBezTo>
                <a:cubicBezTo>
                  <a:pt x="1501499" y="378273"/>
                  <a:pt x="1549591" y="367610"/>
                  <a:pt x="1590120" y="330826"/>
                </a:cubicBezTo>
                <a:cubicBezTo>
                  <a:pt x="1597495" y="320478"/>
                  <a:pt x="1615987" y="316279"/>
                  <a:pt x="1631417" y="321445"/>
                </a:cubicBezTo>
                <a:cubicBezTo>
                  <a:pt x="1634069" y="322335"/>
                  <a:pt x="1636534" y="323476"/>
                  <a:pt x="1638727" y="324828"/>
                </a:cubicBezTo>
                <a:cubicBezTo>
                  <a:pt x="1674229" y="318675"/>
                  <a:pt x="1804005" y="291708"/>
                  <a:pt x="1844438" y="284522"/>
                </a:cubicBezTo>
                <a:cubicBezTo>
                  <a:pt x="1847960" y="297582"/>
                  <a:pt x="1868036" y="273541"/>
                  <a:pt x="1881324" y="281715"/>
                </a:cubicBezTo>
                <a:cubicBezTo>
                  <a:pt x="1890865" y="288925"/>
                  <a:pt x="1899182" y="283313"/>
                  <a:pt x="1908999" y="282556"/>
                </a:cubicBezTo>
                <a:cubicBezTo>
                  <a:pt x="1922050" y="288125"/>
                  <a:pt x="1964084" y="276888"/>
                  <a:pt x="1974956" y="269176"/>
                </a:cubicBezTo>
                <a:cubicBezTo>
                  <a:pt x="2000789" y="242591"/>
                  <a:pt x="2060915" y="260908"/>
                  <a:pt x="2082409" y="240508"/>
                </a:cubicBezTo>
                <a:cubicBezTo>
                  <a:pt x="2090286" y="237431"/>
                  <a:pt x="2098026" y="236104"/>
                  <a:pt x="2105639" y="235866"/>
                </a:cubicBezTo>
                <a:lnTo>
                  <a:pt x="2126992" y="237686"/>
                </a:lnTo>
                <a:lnTo>
                  <a:pt x="2133154" y="243170"/>
                </a:lnTo>
                <a:lnTo>
                  <a:pt x="2146154" y="241550"/>
                </a:lnTo>
                <a:lnTo>
                  <a:pt x="2149901" y="242334"/>
                </a:lnTo>
                <a:cubicBezTo>
                  <a:pt x="2157061" y="243856"/>
                  <a:pt x="2164126" y="245165"/>
                  <a:pt x="2171100" y="245607"/>
                </a:cubicBezTo>
                <a:cubicBezTo>
                  <a:pt x="2161432" y="217726"/>
                  <a:pt x="2228843" y="244778"/>
                  <a:pt x="2209148" y="222443"/>
                </a:cubicBezTo>
                <a:cubicBezTo>
                  <a:pt x="2245795" y="220027"/>
                  <a:pt x="2217435" y="199404"/>
                  <a:pt x="2261889" y="218750"/>
                </a:cubicBezTo>
                <a:cubicBezTo>
                  <a:pt x="2318421" y="194794"/>
                  <a:pt x="2408342" y="201713"/>
                  <a:pt x="2452315" y="166117"/>
                </a:cubicBezTo>
                <a:cubicBezTo>
                  <a:pt x="2447016" y="179502"/>
                  <a:pt x="2471204" y="189377"/>
                  <a:pt x="2487710" y="182485"/>
                </a:cubicBezTo>
                <a:cubicBezTo>
                  <a:pt x="2469218" y="234964"/>
                  <a:pt x="2552592" y="134331"/>
                  <a:pt x="2567870" y="169640"/>
                </a:cubicBezTo>
                <a:cubicBezTo>
                  <a:pt x="2567993" y="136603"/>
                  <a:pt x="2641492" y="79264"/>
                  <a:pt x="2677053" y="105731"/>
                </a:cubicBezTo>
                <a:cubicBezTo>
                  <a:pt x="2730362" y="98156"/>
                  <a:pt x="2767701" y="70180"/>
                  <a:pt x="2823914" y="80085"/>
                </a:cubicBezTo>
                <a:cubicBezTo>
                  <a:pt x="2825573" y="75636"/>
                  <a:pt x="2828354" y="71885"/>
                  <a:pt x="2831912" y="68644"/>
                </a:cubicBezTo>
                <a:lnTo>
                  <a:pt x="2843870" y="60725"/>
                </a:lnTo>
                <a:lnTo>
                  <a:pt x="2846217" y="61243"/>
                </a:lnTo>
                <a:cubicBezTo>
                  <a:pt x="2855406" y="61177"/>
                  <a:pt x="2860075" y="59230"/>
                  <a:pt x="2862745" y="56460"/>
                </a:cubicBezTo>
                <a:lnTo>
                  <a:pt x="2864596" y="52436"/>
                </a:lnTo>
                <a:lnTo>
                  <a:pt x="2875381" y="48221"/>
                </a:lnTo>
                <a:lnTo>
                  <a:pt x="2895139" y="37404"/>
                </a:lnTo>
                <a:lnTo>
                  <a:pt x="2900232" y="37736"/>
                </a:lnTo>
                <a:lnTo>
                  <a:pt x="2932205" y="25091"/>
                </a:lnTo>
                <a:lnTo>
                  <a:pt x="2933310" y="26034"/>
                </a:lnTo>
                <a:cubicBezTo>
                  <a:pt x="2936512" y="27864"/>
                  <a:pt x="2940256" y="28670"/>
                  <a:pt x="2945218" y="27359"/>
                </a:cubicBezTo>
                <a:cubicBezTo>
                  <a:pt x="2947316" y="45762"/>
                  <a:pt x="2952012" y="32829"/>
                  <a:pt x="2966465" y="27335"/>
                </a:cubicBezTo>
                <a:cubicBezTo>
                  <a:pt x="2972951" y="54691"/>
                  <a:pt x="3008144" y="29186"/>
                  <a:pt x="3023668" y="41123"/>
                </a:cubicBezTo>
                <a:cubicBezTo>
                  <a:pt x="3034143" y="36470"/>
                  <a:pt x="3045337" y="32050"/>
                  <a:pt x="3057077" y="28063"/>
                </a:cubicBezTo>
                <a:lnTo>
                  <a:pt x="3151915" y="24461"/>
                </a:lnTo>
                <a:lnTo>
                  <a:pt x="3251671" y="44793"/>
                </a:lnTo>
                <a:cubicBezTo>
                  <a:pt x="3288430" y="44614"/>
                  <a:pt x="3320402" y="52254"/>
                  <a:pt x="3351400" y="45905"/>
                </a:cubicBezTo>
                <a:cubicBezTo>
                  <a:pt x="3364152" y="52066"/>
                  <a:pt x="3376107" y="54432"/>
                  <a:pt x="3387481" y="44661"/>
                </a:cubicBezTo>
                <a:cubicBezTo>
                  <a:pt x="3421834" y="47236"/>
                  <a:pt x="3430384" y="60743"/>
                  <a:pt x="3451923" y="49700"/>
                </a:cubicBezTo>
                <a:cubicBezTo>
                  <a:pt x="3471592" y="71444"/>
                  <a:pt x="3472580" y="62993"/>
                  <a:pt x="3481520" y="56505"/>
                </a:cubicBezTo>
                <a:lnTo>
                  <a:pt x="3482804" y="56030"/>
                </a:lnTo>
                <a:lnTo>
                  <a:pt x="3485495" y="59139"/>
                </a:lnTo>
                <a:lnTo>
                  <a:pt x="3490972" y="60504"/>
                </a:lnTo>
                <a:lnTo>
                  <a:pt x="3505835" y="59295"/>
                </a:lnTo>
                <a:lnTo>
                  <a:pt x="3511410" y="58026"/>
                </a:lnTo>
                <a:cubicBezTo>
                  <a:pt x="3515254" y="57455"/>
                  <a:pt x="3517816" y="57465"/>
                  <a:pt x="3519598" y="57901"/>
                </a:cubicBezTo>
                <a:lnTo>
                  <a:pt x="3519807" y="58156"/>
                </a:lnTo>
                <a:lnTo>
                  <a:pt x="3527466" y="57534"/>
                </a:lnTo>
                <a:cubicBezTo>
                  <a:pt x="3540383" y="55888"/>
                  <a:pt x="3552942" y="53726"/>
                  <a:pt x="3564889" y="51208"/>
                </a:cubicBezTo>
                <a:cubicBezTo>
                  <a:pt x="3575289" y="65525"/>
                  <a:pt x="3619274" y="47602"/>
                  <a:pt x="3614922" y="75022"/>
                </a:cubicBezTo>
                <a:cubicBezTo>
                  <a:pt x="3631051" y="72436"/>
                  <a:pt x="3640626" y="60912"/>
                  <a:pt x="3635506" y="78936"/>
                </a:cubicBezTo>
                <a:cubicBezTo>
                  <a:pt x="3640824" y="78600"/>
                  <a:pt x="3644132" y="80065"/>
                  <a:pt x="3646525" y="82411"/>
                </a:cubicBezTo>
                <a:lnTo>
                  <a:pt x="3647224" y="83521"/>
                </a:lnTo>
                <a:lnTo>
                  <a:pt x="3683100" y="77327"/>
                </a:lnTo>
                <a:lnTo>
                  <a:pt x="3687901" y="78590"/>
                </a:lnTo>
                <a:lnTo>
                  <a:pt x="3711234" y="71883"/>
                </a:lnTo>
                <a:lnTo>
                  <a:pt x="3723318" y="69843"/>
                </a:lnTo>
                <a:lnTo>
                  <a:pt x="3726677" y="66330"/>
                </a:lnTo>
                <a:cubicBezTo>
                  <a:pt x="3730335" y="64168"/>
                  <a:pt x="3735615" y="63170"/>
                  <a:pt x="3744535" y="64808"/>
                </a:cubicBezTo>
                <a:lnTo>
                  <a:pt x="3746608" y="65740"/>
                </a:lnTo>
                <a:lnTo>
                  <a:pt x="3761262" y="60365"/>
                </a:lnTo>
                <a:cubicBezTo>
                  <a:pt x="3765968" y="57919"/>
                  <a:pt x="3770117" y="54839"/>
                  <a:pt x="3773451" y="50884"/>
                </a:cubicBezTo>
                <a:cubicBezTo>
                  <a:pt x="3824036" y="70790"/>
                  <a:pt x="3871065" y="50900"/>
                  <a:pt x="3925626" y="53519"/>
                </a:cubicBezTo>
                <a:cubicBezTo>
                  <a:pt x="3949771" y="85474"/>
                  <a:pt x="4043223" y="44139"/>
                  <a:pt x="4056184" y="12503"/>
                </a:cubicBezTo>
                <a:cubicBezTo>
                  <a:pt x="4056987" y="40004"/>
                  <a:pt x="4124598" y="1322"/>
                  <a:pt x="4142196" y="3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C55F1B8-489B-4AC7-96A7-BD0100777D0A}"/>
              </a:ext>
            </a:extLst>
          </p:cNvPr>
          <p:cNvGraphicFramePr>
            <a:graphicFrameLocks noGrp="1"/>
          </p:cNvGraphicFramePr>
          <p:nvPr>
            <p:ph idx="1"/>
            <p:extLst>
              <p:ext uri="{D42A27DB-BD31-4B8C-83A1-F6EECF244321}">
                <p14:modId xmlns:p14="http://schemas.microsoft.com/office/powerpoint/2010/main" val="2403877235"/>
              </p:ext>
            </p:extLst>
          </p:nvPr>
        </p:nvGraphicFramePr>
        <p:xfrm>
          <a:off x="1050925" y="2504941"/>
          <a:ext cx="9810750" cy="3749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73366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75FEF255-9716-4672-A507-BBDEB22D8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62D9BB9C-68E5-421A-8259-6441825C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24254" y="0"/>
            <a:ext cx="6867747" cy="6858000"/>
          </a:xfrm>
          <a:custGeom>
            <a:avLst/>
            <a:gdLst>
              <a:gd name="connsiteX0" fmla="*/ 852942 w 6867747"/>
              <a:gd name="connsiteY0" fmla="*/ 0 h 6858000"/>
              <a:gd name="connsiteX1" fmla="*/ 6867747 w 6867747"/>
              <a:gd name="connsiteY1" fmla="*/ 0 h 6858000"/>
              <a:gd name="connsiteX2" fmla="*/ 6867747 w 6867747"/>
              <a:gd name="connsiteY2" fmla="*/ 6858000 h 6858000"/>
              <a:gd name="connsiteX3" fmla="*/ 0 w 6867747"/>
              <a:gd name="connsiteY3" fmla="*/ 6858000 h 6858000"/>
              <a:gd name="connsiteX4" fmla="*/ 19162 w 6867747"/>
              <a:gd name="connsiteY4" fmla="*/ 6808678 h 6858000"/>
              <a:gd name="connsiteX5" fmla="*/ 89751 w 6867747"/>
              <a:gd name="connsiteY5" fmla="*/ 6556817 h 6858000"/>
              <a:gd name="connsiteX6" fmla="*/ 121212 w 6867747"/>
              <a:gd name="connsiteY6" fmla="*/ 6365923 h 6858000"/>
              <a:gd name="connsiteX7" fmla="*/ 137966 w 6867747"/>
              <a:gd name="connsiteY7" fmla="*/ 6324024 h 6858000"/>
              <a:gd name="connsiteX8" fmla="*/ 144712 w 6867747"/>
              <a:gd name="connsiteY8" fmla="*/ 6315437 h 6858000"/>
              <a:gd name="connsiteX9" fmla="*/ 144564 w 6867747"/>
              <a:gd name="connsiteY9" fmla="*/ 6313967 h 6858000"/>
              <a:gd name="connsiteX10" fmla="*/ 156544 w 6867747"/>
              <a:gd name="connsiteY10" fmla="*/ 6293675 h 6858000"/>
              <a:gd name="connsiteX11" fmla="*/ 166079 w 6867747"/>
              <a:gd name="connsiteY11" fmla="*/ 6279721 h 6858000"/>
              <a:gd name="connsiteX12" fmla="*/ 166315 w 6867747"/>
              <a:gd name="connsiteY12" fmla="*/ 6276449 h 6858000"/>
              <a:gd name="connsiteX13" fmla="*/ 177719 w 6867747"/>
              <a:gd name="connsiteY13" fmla="*/ 6253754 h 6858000"/>
              <a:gd name="connsiteX14" fmla="*/ 177887 w 6867747"/>
              <a:gd name="connsiteY14" fmla="*/ 6246162 h 6858000"/>
              <a:gd name="connsiteX15" fmla="*/ 179881 w 6867747"/>
              <a:gd name="connsiteY15" fmla="*/ 6232365 h 6858000"/>
              <a:gd name="connsiteX16" fmla="*/ 175396 w 6867747"/>
              <a:gd name="connsiteY16" fmla="*/ 6196671 h 6858000"/>
              <a:gd name="connsiteX17" fmla="*/ 189898 w 6867747"/>
              <a:gd name="connsiteY17" fmla="*/ 6168799 h 6858000"/>
              <a:gd name="connsiteX18" fmla="*/ 189778 w 6867747"/>
              <a:gd name="connsiteY18" fmla="*/ 6168628 h 6858000"/>
              <a:gd name="connsiteX19" fmla="*/ 191668 w 6867747"/>
              <a:gd name="connsiteY19" fmla="*/ 6163393 h 6858000"/>
              <a:gd name="connsiteX20" fmla="*/ 193729 w 6867747"/>
              <a:gd name="connsiteY20" fmla="*/ 6160011 h 6858000"/>
              <a:gd name="connsiteX21" fmla="*/ 197806 w 6867747"/>
              <a:gd name="connsiteY21" fmla="*/ 6150658 h 6858000"/>
              <a:gd name="connsiteX22" fmla="*/ 198123 w 6867747"/>
              <a:gd name="connsiteY22" fmla="*/ 6146938 h 6858000"/>
              <a:gd name="connsiteX23" fmla="*/ 187864 w 6867747"/>
              <a:gd name="connsiteY23" fmla="*/ 6114000 h 6858000"/>
              <a:gd name="connsiteX24" fmla="*/ 194010 w 6867747"/>
              <a:gd name="connsiteY24" fmla="*/ 6049043 h 6858000"/>
              <a:gd name="connsiteX25" fmla="*/ 202503 w 6867747"/>
              <a:gd name="connsiteY25" fmla="*/ 5984417 h 6858000"/>
              <a:gd name="connsiteX26" fmla="*/ 209160 w 6867747"/>
              <a:gd name="connsiteY26" fmla="*/ 5919558 h 6858000"/>
              <a:gd name="connsiteX27" fmla="*/ 205568 w 6867747"/>
              <a:gd name="connsiteY27" fmla="*/ 5898749 h 6858000"/>
              <a:gd name="connsiteX28" fmla="*/ 205107 w 6867747"/>
              <a:gd name="connsiteY28" fmla="*/ 5895339 h 6858000"/>
              <a:gd name="connsiteX29" fmla="*/ 208773 w 6867747"/>
              <a:gd name="connsiteY29" fmla="*/ 5881814 h 6858000"/>
              <a:gd name="connsiteX30" fmla="*/ 209626 w 6867747"/>
              <a:gd name="connsiteY30" fmla="*/ 5876483 h 6858000"/>
              <a:gd name="connsiteX31" fmla="*/ 209462 w 6867747"/>
              <a:gd name="connsiteY31" fmla="*/ 5876376 h 6858000"/>
              <a:gd name="connsiteX32" fmla="*/ 210620 w 6867747"/>
              <a:gd name="connsiteY32" fmla="*/ 5871336 h 6858000"/>
              <a:gd name="connsiteX33" fmla="*/ 218602 w 6867747"/>
              <a:gd name="connsiteY33" fmla="*/ 5846382 h 6858000"/>
              <a:gd name="connsiteX34" fmla="*/ 206317 w 6867747"/>
              <a:gd name="connsiteY34" fmla="*/ 5816391 h 6858000"/>
              <a:gd name="connsiteX35" fmla="*/ 205449 w 6867747"/>
              <a:gd name="connsiteY35" fmla="*/ 5803435 h 6858000"/>
              <a:gd name="connsiteX36" fmla="*/ 204002 w 6867747"/>
              <a:gd name="connsiteY36" fmla="*/ 5796644 h 6858000"/>
              <a:gd name="connsiteX37" fmla="*/ 203276 w 6867747"/>
              <a:gd name="connsiteY37" fmla="*/ 5796307 h 6858000"/>
              <a:gd name="connsiteX38" fmla="*/ 217515 w 6867747"/>
              <a:gd name="connsiteY38" fmla="*/ 5753538 h 6858000"/>
              <a:gd name="connsiteX39" fmla="*/ 225650 w 6867747"/>
              <a:gd name="connsiteY39" fmla="*/ 5731182 h 6858000"/>
              <a:gd name="connsiteX40" fmla="*/ 225180 w 6867747"/>
              <a:gd name="connsiteY40" fmla="*/ 5729935 h 6858000"/>
              <a:gd name="connsiteX41" fmla="*/ 230367 w 6867747"/>
              <a:gd name="connsiteY41" fmla="*/ 5719859 h 6858000"/>
              <a:gd name="connsiteX42" fmla="*/ 238249 w 6867747"/>
              <a:gd name="connsiteY42" fmla="*/ 5710958 h 6858000"/>
              <a:gd name="connsiteX43" fmla="*/ 244638 w 6867747"/>
              <a:gd name="connsiteY43" fmla="*/ 5639080 h 6858000"/>
              <a:gd name="connsiteX44" fmla="*/ 275291 w 6867747"/>
              <a:gd name="connsiteY44" fmla="*/ 5539714 h 6858000"/>
              <a:gd name="connsiteX45" fmla="*/ 290236 w 6867747"/>
              <a:gd name="connsiteY45" fmla="*/ 5460080 h 6858000"/>
              <a:gd name="connsiteX46" fmla="*/ 302692 w 6867747"/>
              <a:gd name="connsiteY46" fmla="*/ 5357801 h 6858000"/>
              <a:gd name="connsiteX47" fmla="*/ 314830 w 6867747"/>
              <a:gd name="connsiteY47" fmla="*/ 5286259 h 6858000"/>
              <a:gd name="connsiteX48" fmla="*/ 329877 w 6867747"/>
              <a:gd name="connsiteY48" fmla="*/ 5254919 h 6858000"/>
              <a:gd name="connsiteX49" fmla="*/ 326641 w 6867747"/>
              <a:gd name="connsiteY49" fmla="*/ 5243156 h 6858000"/>
              <a:gd name="connsiteX50" fmla="*/ 325923 w 6867747"/>
              <a:gd name="connsiteY50" fmla="*/ 5241150 h 6858000"/>
              <a:gd name="connsiteX51" fmla="*/ 326545 w 6867747"/>
              <a:gd name="connsiteY51" fmla="*/ 5232660 h 6858000"/>
              <a:gd name="connsiteX52" fmla="*/ 322347 w 6867747"/>
              <a:gd name="connsiteY52" fmla="*/ 5230835 h 6858000"/>
              <a:gd name="connsiteX53" fmla="*/ 322517 w 6867747"/>
              <a:gd name="connsiteY53" fmla="*/ 5202682 h 6858000"/>
              <a:gd name="connsiteX54" fmla="*/ 338621 w 6867747"/>
              <a:gd name="connsiteY54" fmla="*/ 5127114 h 6858000"/>
              <a:gd name="connsiteX55" fmla="*/ 345476 w 6867747"/>
              <a:gd name="connsiteY55" fmla="*/ 5082216 h 6858000"/>
              <a:gd name="connsiteX56" fmla="*/ 343718 w 6867747"/>
              <a:gd name="connsiteY56" fmla="*/ 5065655 h 6858000"/>
              <a:gd name="connsiteX57" fmla="*/ 344198 w 6867747"/>
              <a:gd name="connsiteY57" fmla="*/ 5042193 h 6858000"/>
              <a:gd name="connsiteX58" fmla="*/ 345256 w 6867747"/>
              <a:gd name="connsiteY58" fmla="*/ 4962325 h 6858000"/>
              <a:gd name="connsiteX59" fmla="*/ 350012 w 6867747"/>
              <a:gd name="connsiteY59" fmla="*/ 4936482 h 6858000"/>
              <a:gd name="connsiteX60" fmla="*/ 351027 w 6867747"/>
              <a:gd name="connsiteY60" fmla="*/ 4932769 h 6858000"/>
              <a:gd name="connsiteX61" fmla="*/ 364560 w 6867747"/>
              <a:gd name="connsiteY61" fmla="*/ 4902664 h 6858000"/>
              <a:gd name="connsiteX62" fmla="*/ 361827 w 6867747"/>
              <a:gd name="connsiteY62" fmla="*/ 4899400 h 6858000"/>
              <a:gd name="connsiteX63" fmla="*/ 360535 w 6867747"/>
              <a:gd name="connsiteY63" fmla="*/ 4889332 h 6858000"/>
              <a:gd name="connsiteX64" fmla="*/ 366395 w 6867747"/>
              <a:gd name="connsiteY64" fmla="*/ 4881505 h 6858000"/>
              <a:gd name="connsiteX65" fmla="*/ 382165 w 6867747"/>
              <a:gd name="connsiteY65" fmla="*/ 4843514 h 6858000"/>
              <a:gd name="connsiteX66" fmla="*/ 401352 w 6867747"/>
              <a:gd name="connsiteY66" fmla="*/ 4787491 h 6858000"/>
              <a:gd name="connsiteX67" fmla="*/ 407390 w 6867747"/>
              <a:gd name="connsiteY67" fmla="*/ 4779386 h 6858000"/>
              <a:gd name="connsiteX68" fmla="*/ 412104 w 6867747"/>
              <a:gd name="connsiteY68" fmla="*/ 4764669 h 6858000"/>
              <a:gd name="connsiteX69" fmla="*/ 416447 w 6867747"/>
              <a:gd name="connsiteY69" fmla="*/ 4716754 h 6858000"/>
              <a:gd name="connsiteX70" fmla="*/ 409772 w 6867747"/>
              <a:gd name="connsiteY70" fmla="*/ 4706060 h 6858000"/>
              <a:gd name="connsiteX71" fmla="*/ 408469 w 6867747"/>
              <a:gd name="connsiteY71" fmla="*/ 4704268 h 6858000"/>
              <a:gd name="connsiteX72" fmla="*/ 406548 w 6867747"/>
              <a:gd name="connsiteY72" fmla="*/ 4695979 h 6858000"/>
              <a:gd name="connsiteX73" fmla="*/ 401892 w 6867747"/>
              <a:gd name="connsiteY73" fmla="*/ 4695035 h 6858000"/>
              <a:gd name="connsiteX74" fmla="*/ 393659 w 6867747"/>
              <a:gd name="connsiteY74" fmla="*/ 4667914 h 6858000"/>
              <a:gd name="connsiteX75" fmla="*/ 386900 w 6867747"/>
              <a:gd name="connsiteY75" fmla="*/ 4592102 h 6858000"/>
              <a:gd name="connsiteX76" fmla="*/ 380228 w 6867747"/>
              <a:gd name="connsiteY76" fmla="*/ 4547582 h 6858000"/>
              <a:gd name="connsiteX77" fmla="*/ 373568 w 6867747"/>
              <a:gd name="connsiteY77" fmla="*/ 4531985 h 6858000"/>
              <a:gd name="connsiteX78" fmla="*/ 367040 w 6867747"/>
              <a:gd name="connsiteY78" fmla="*/ 4509319 h 6858000"/>
              <a:gd name="connsiteX79" fmla="*/ 352321 w 6867747"/>
              <a:gd name="connsiteY79" fmla="*/ 4470335 h 6858000"/>
              <a:gd name="connsiteX80" fmla="*/ 344260 w 6867747"/>
              <a:gd name="connsiteY80" fmla="*/ 4432272 h 6858000"/>
              <a:gd name="connsiteX81" fmla="*/ 341212 w 6867747"/>
              <a:gd name="connsiteY81" fmla="*/ 4406487 h 6858000"/>
              <a:gd name="connsiteX82" fmla="*/ 341100 w 6867747"/>
              <a:gd name="connsiteY82" fmla="*/ 4402721 h 6858000"/>
              <a:gd name="connsiteX83" fmla="*/ 345379 w 6867747"/>
              <a:gd name="connsiteY83" fmla="*/ 4371145 h 6858000"/>
              <a:gd name="connsiteX84" fmla="*/ 341727 w 6867747"/>
              <a:gd name="connsiteY84" fmla="*/ 4368531 h 6858000"/>
              <a:gd name="connsiteX85" fmla="*/ 337460 w 6867747"/>
              <a:gd name="connsiteY85" fmla="*/ 4359094 h 6858000"/>
              <a:gd name="connsiteX86" fmla="*/ 340864 w 6867747"/>
              <a:gd name="connsiteY86" fmla="*/ 4350433 h 6858000"/>
              <a:gd name="connsiteX87" fmla="*/ 347074 w 6867747"/>
              <a:gd name="connsiteY87" fmla="*/ 4253237 h 6858000"/>
              <a:gd name="connsiteX88" fmla="*/ 350573 w 6867747"/>
              <a:gd name="connsiteY88" fmla="*/ 4244274 h 6858000"/>
              <a:gd name="connsiteX89" fmla="*/ 351041 w 6867747"/>
              <a:gd name="connsiteY89" fmla="*/ 4213381 h 6858000"/>
              <a:gd name="connsiteX90" fmla="*/ 356144 w 6867747"/>
              <a:gd name="connsiteY90" fmla="*/ 4188262 h 6858000"/>
              <a:gd name="connsiteX91" fmla="*/ 354190 w 6867747"/>
              <a:gd name="connsiteY91" fmla="*/ 4157037 h 6858000"/>
              <a:gd name="connsiteX92" fmla="*/ 351418 w 6867747"/>
              <a:gd name="connsiteY92" fmla="*/ 4155037 h 6858000"/>
              <a:gd name="connsiteX93" fmla="*/ 351730 w 6867747"/>
              <a:gd name="connsiteY93" fmla="*/ 4146288 h 6858000"/>
              <a:gd name="connsiteX94" fmla="*/ 353412 w 6867747"/>
              <a:gd name="connsiteY94" fmla="*/ 4130460 h 6858000"/>
              <a:gd name="connsiteX95" fmla="*/ 431469 w 6867747"/>
              <a:gd name="connsiteY95" fmla="*/ 4015196 h 6858000"/>
              <a:gd name="connsiteX96" fmla="*/ 406736 w 6867747"/>
              <a:gd name="connsiteY96" fmla="*/ 3838750 h 6858000"/>
              <a:gd name="connsiteX97" fmla="*/ 447850 w 6867747"/>
              <a:gd name="connsiteY97" fmla="*/ 3353432 h 6858000"/>
              <a:gd name="connsiteX98" fmla="*/ 450727 w 6867747"/>
              <a:gd name="connsiteY98" fmla="*/ 3344851 h 6858000"/>
              <a:gd name="connsiteX99" fmla="*/ 455047 w 6867747"/>
              <a:gd name="connsiteY99" fmla="*/ 3265072 h 6858000"/>
              <a:gd name="connsiteX100" fmla="*/ 447859 w 6867747"/>
              <a:gd name="connsiteY100" fmla="*/ 3215352 h 6858000"/>
              <a:gd name="connsiteX101" fmla="*/ 477933 w 6867747"/>
              <a:gd name="connsiteY101" fmla="*/ 3212397 h 6858000"/>
              <a:gd name="connsiteX102" fmla="*/ 470288 w 6867747"/>
              <a:gd name="connsiteY102" fmla="*/ 3100033 h 6858000"/>
              <a:gd name="connsiteX103" fmla="*/ 470405 w 6867747"/>
              <a:gd name="connsiteY103" fmla="*/ 3096660 h 6858000"/>
              <a:gd name="connsiteX104" fmla="*/ 489937 w 6867747"/>
              <a:gd name="connsiteY104" fmla="*/ 3066087 h 6858000"/>
              <a:gd name="connsiteX105" fmla="*/ 489741 w 6867747"/>
              <a:gd name="connsiteY105" fmla="*/ 3064508 h 6858000"/>
              <a:gd name="connsiteX106" fmla="*/ 495939 w 6867747"/>
              <a:gd name="connsiteY106" fmla="*/ 3057178 h 6858000"/>
              <a:gd name="connsiteX107" fmla="*/ 504266 w 6867747"/>
              <a:gd name="connsiteY107" fmla="*/ 3052688 h 6858000"/>
              <a:gd name="connsiteX108" fmla="*/ 531647 w 6867747"/>
              <a:gd name="connsiteY108" fmla="*/ 2957817 h 6858000"/>
              <a:gd name="connsiteX109" fmla="*/ 565253 w 6867747"/>
              <a:gd name="connsiteY109" fmla="*/ 2888889 h 6858000"/>
              <a:gd name="connsiteX110" fmla="*/ 613018 w 6867747"/>
              <a:gd name="connsiteY110" fmla="*/ 2844947 h 6858000"/>
              <a:gd name="connsiteX111" fmla="*/ 636625 w 6867747"/>
              <a:gd name="connsiteY111" fmla="*/ 2692352 h 6858000"/>
              <a:gd name="connsiteX112" fmla="*/ 642706 w 6867747"/>
              <a:gd name="connsiteY112" fmla="*/ 2657909 h 6858000"/>
              <a:gd name="connsiteX113" fmla="*/ 661042 w 6867747"/>
              <a:gd name="connsiteY113" fmla="*/ 2634444 h 6858000"/>
              <a:gd name="connsiteX114" fmla="*/ 660246 w 6867747"/>
              <a:gd name="connsiteY114" fmla="*/ 2620280 h 6858000"/>
              <a:gd name="connsiteX115" fmla="*/ 659967 w 6867747"/>
              <a:gd name="connsiteY115" fmla="*/ 2617761 h 6858000"/>
              <a:gd name="connsiteX116" fmla="*/ 661947 w 6867747"/>
              <a:gd name="connsiteY116" fmla="*/ 2609321 h 6858000"/>
              <a:gd name="connsiteX117" fmla="*/ 658633 w 6867747"/>
              <a:gd name="connsiteY117" fmla="*/ 2604895 h 6858000"/>
              <a:gd name="connsiteX118" fmla="*/ 658838 w 6867747"/>
              <a:gd name="connsiteY118" fmla="*/ 2590728 h 6858000"/>
              <a:gd name="connsiteX119" fmla="*/ 663567 w 6867747"/>
              <a:gd name="connsiteY119" fmla="*/ 2575761 h 6858000"/>
              <a:gd name="connsiteX120" fmla="*/ 690342 w 6867747"/>
              <a:gd name="connsiteY120" fmla="*/ 2507014 h 6858000"/>
              <a:gd name="connsiteX121" fmla="*/ 703905 w 6867747"/>
              <a:gd name="connsiteY121" fmla="*/ 2464532 h 6858000"/>
              <a:gd name="connsiteX122" fmla="*/ 705204 w 6867747"/>
              <a:gd name="connsiteY122" fmla="*/ 2446270 h 6858000"/>
              <a:gd name="connsiteX123" fmla="*/ 709609 w 6867747"/>
              <a:gd name="connsiteY123" fmla="*/ 2422198 h 6858000"/>
              <a:gd name="connsiteX124" fmla="*/ 714399 w 6867747"/>
              <a:gd name="connsiteY124" fmla="*/ 2378069 h 6858000"/>
              <a:gd name="connsiteX125" fmla="*/ 726024 w 6867747"/>
              <a:gd name="connsiteY125" fmla="*/ 2321640 h 6858000"/>
              <a:gd name="connsiteX126" fmla="*/ 750948 w 6867747"/>
              <a:gd name="connsiteY126" fmla="*/ 2289605 h 6858000"/>
              <a:gd name="connsiteX127" fmla="*/ 749140 w 6867747"/>
              <a:gd name="connsiteY127" fmla="*/ 2284567 h 6858000"/>
              <a:gd name="connsiteX128" fmla="*/ 758316 w 6867747"/>
              <a:gd name="connsiteY128" fmla="*/ 2258036 h 6858000"/>
              <a:gd name="connsiteX129" fmla="*/ 810249 w 6867747"/>
              <a:gd name="connsiteY129" fmla="*/ 2176182 h 6858000"/>
              <a:gd name="connsiteX130" fmla="*/ 827632 w 6867747"/>
              <a:gd name="connsiteY130" fmla="*/ 2124027 h 6858000"/>
              <a:gd name="connsiteX131" fmla="*/ 830609 w 6867747"/>
              <a:gd name="connsiteY131" fmla="*/ 2103731 h 6858000"/>
              <a:gd name="connsiteX132" fmla="*/ 835797 w 6867747"/>
              <a:gd name="connsiteY132" fmla="*/ 2069833 h 6858000"/>
              <a:gd name="connsiteX133" fmla="*/ 851164 w 6867747"/>
              <a:gd name="connsiteY133" fmla="*/ 2013010 h 6858000"/>
              <a:gd name="connsiteX134" fmla="*/ 855836 w 6867747"/>
              <a:gd name="connsiteY134" fmla="*/ 1982709 h 6858000"/>
              <a:gd name="connsiteX135" fmla="*/ 861808 w 6867747"/>
              <a:gd name="connsiteY135" fmla="*/ 1936120 h 6858000"/>
              <a:gd name="connsiteX136" fmla="*/ 865640 w 6867747"/>
              <a:gd name="connsiteY136" fmla="*/ 1929891 h 6858000"/>
              <a:gd name="connsiteX137" fmla="*/ 856052 w 6867747"/>
              <a:gd name="connsiteY137" fmla="*/ 1902274 h 6858000"/>
              <a:gd name="connsiteX138" fmla="*/ 864747 w 6867747"/>
              <a:gd name="connsiteY138" fmla="*/ 1825108 h 6858000"/>
              <a:gd name="connsiteX139" fmla="*/ 863712 w 6867747"/>
              <a:gd name="connsiteY139" fmla="*/ 1811248 h 6858000"/>
              <a:gd name="connsiteX140" fmla="*/ 870174 w 6867747"/>
              <a:gd name="connsiteY140" fmla="*/ 1794977 h 6858000"/>
              <a:gd name="connsiteX141" fmla="*/ 880596 w 6867747"/>
              <a:gd name="connsiteY141" fmla="*/ 1760370 h 6858000"/>
              <a:gd name="connsiteX142" fmla="*/ 892320 w 6867747"/>
              <a:gd name="connsiteY142" fmla="*/ 1738522 h 6858000"/>
              <a:gd name="connsiteX143" fmla="*/ 888310 w 6867747"/>
              <a:gd name="connsiteY143" fmla="*/ 1732056 h 6858000"/>
              <a:gd name="connsiteX144" fmla="*/ 887778 w 6867747"/>
              <a:gd name="connsiteY144" fmla="*/ 1717729 h 6858000"/>
              <a:gd name="connsiteX145" fmla="*/ 898619 w 6867747"/>
              <a:gd name="connsiteY145" fmla="*/ 1659032 h 6858000"/>
              <a:gd name="connsiteX146" fmla="*/ 898637 w 6867747"/>
              <a:gd name="connsiteY146" fmla="*/ 1648202 h 6858000"/>
              <a:gd name="connsiteX147" fmla="*/ 904364 w 6867747"/>
              <a:gd name="connsiteY147" fmla="*/ 1636338 h 6858000"/>
              <a:gd name="connsiteX148" fmla="*/ 905317 w 6867747"/>
              <a:gd name="connsiteY148" fmla="*/ 1634425 h 6858000"/>
              <a:gd name="connsiteX149" fmla="*/ 905280 w 6867747"/>
              <a:gd name="connsiteY149" fmla="*/ 1634082 h 6858000"/>
              <a:gd name="connsiteX150" fmla="*/ 905907 w 6867747"/>
              <a:gd name="connsiteY150" fmla="*/ 1633238 h 6858000"/>
              <a:gd name="connsiteX151" fmla="*/ 909793 w 6867747"/>
              <a:gd name="connsiteY151" fmla="*/ 1625433 h 6858000"/>
              <a:gd name="connsiteX152" fmla="*/ 909729 w 6867747"/>
              <a:gd name="connsiteY152" fmla="*/ 1621924 h 6858000"/>
              <a:gd name="connsiteX153" fmla="*/ 928158 w 6867747"/>
              <a:gd name="connsiteY153" fmla="*/ 1573467 h 6858000"/>
              <a:gd name="connsiteX154" fmla="*/ 936616 w 6867747"/>
              <a:gd name="connsiteY154" fmla="*/ 1550997 h 6858000"/>
              <a:gd name="connsiteX155" fmla="*/ 936558 w 6867747"/>
              <a:gd name="connsiteY155" fmla="*/ 1544535 h 6858000"/>
              <a:gd name="connsiteX156" fmla="*/ 946384 w 6867747"/>
              <a:gd name="connsiteY156" fmla="*/ 1522340 h 6858000"/>
              <a:gd name="connsiteX157" fmla="*/ 947725 w 6867747"/>
              <a:gd name="connsiteY157" fmla="*/ 1511069 h 6858000"/>
              <a:gd name="connsiteX158" fmla="*/ 959088 w 6867747"/>
              <a:gd name="connsiteY158" fmla="*/ 1453138 h 6858000"/>
              <a:gd name="connsiteX159" fmla="*/ 956379 w 6867747"/>
              <a:gd name="connsiteY159" fmla="*/ 1438964 h 6858000"/>
              <a:gd name="connsiteX160" fmla="*/ 977047 w 6867747"/>
              <a:gd name="connsiteY160" fmla="*/ 1400821 h 6858000"/>
              <a:gd name="connsiteX161" fmla="*/ 979748 w 6867747"/>
              <a:gd name="connsiteY161" fmla="*/ 1392552 h 6858000"/>
              <a:gd name="connsiteX162" fmla="*/ 981899 w 6867747"/>
              <a:gd name="connsiteY162" fmla="*/ 1389472 h 6858000"/>
              <a:gd name="connsiteX163" fmla="*/ 971939 w 6867747"/>
              <a:gd name="connsiteY163" fmla="*/ 1380277 h 6858000"/>
              <a:gd name="connsiteX164" fmla="*/ 967266 w 6867747"/>
              <a:gd name="connsiteY164" fmla="*/ 1362301 h 6858000"/>
              <a:gd name="connsiteX165" fmla="*/ 972787 w 6867747"/>
              <a:gd name="connsiteY165" fmla="*/ 1353724 h 6858000"/>
              <a:gd name="connsiteX166" fmla="*/ 998508 w 6867747"/>
              <a:gd name="connsiteY166" fmla="*/ 1298096 h 6858000"/>
              <a:gd name="connsiteX167" fmla="*/ 1006106 w 6867747"/>
              <a:gd name="connsiteY167" fmla="*/ 1280779 h 6858000"/>
              <a:gd name="connsiteX168" fmla="*/ 1020323 w 6867747"/>
              <a:gd name="connsiteY168" fmla="*/ 1245070 h 6858000"/>
              <a:gd name="connsiteX169" fmla="*/ 1018703 w 6867747"/>
              <a:gd name="connsiteY169" fmla="*/ 1136243 h 6858000"/>
              <a:gd name="connsiteX170" fmla="*/ 1003227 w 6867747"/>
              <a:gd name="connsiteY170" fmla="*/ 1087871 h 6858000"/>
              <a:gd name="connsiteX171" fmla="*/ 993583 w 6867747"/>
              <a:gd name="connsiteY171" fmla="*/ 953981 h 6858000"/>
              <a:gd name="connsiteX172" fmla="*/ 947513 w 6867747"/>
              <a:gd name="connsiteY172" fmla="*/ 780789 h 6858000"/>
              <a:gd name="connsiteX173" fmla="*/ 956597 w 6867747"/>
              <a:gd name="connsiteY173" fmla="*/ 737844 h 6858000"/>
              <a:gd name="connsiteX174" fmla="*/ 953453 w 6867747"/>
              <a:gd name="connsiteY174" fmla="*/ 719310 h 6858000"/>
              <a:gd name="connsiteX175" fmla="*/ 945984 w 6867747"/>
              <a:gd name="connsiteY175" fmla="*/ 688799 h 6858000"/>
              <a:gd name="connsiteX176" fmla="*/ 937297 w 6867747"/>
              <a:gd name="connsiteY176" fmla="*/ 578451 h 6858000"/>
              <a:gd name="connsiteX177" fmla="*/ 927095 w 6867747"/>
              <a:gd name="connsiteY177" fmla="*/ 511850 h 6858000"/>
              <a:gd name="connsiteX178" fmla="*/ 908473 w 6867747"/>
              <a:gd name="connsiteY178" fmla="*/ 390963 h 6858000"/>
              <a:gd name="connsiteX179" fmla="*/ 887587 w 6867747"/>
              <a:gd name="connsiteY179" fmla="*/ 264798 h 6858000"/>
              <a:gd name="connsiteX180" fmla="*/ 877168 w 6867747"/>
              <a:gd name="connsiteY180" fmla="*/ 209019 h 6858000"/>
              <a:gd name="connsiteX181" fmla="*/ 847156 w 6867747"/>
              <a:gd name="connsiteY181" fmla="*/ 128347 h 6858000"/>
              <a:gd name="connsiteX182" fmla="*/ 866468 w 6867747"/>
              <a:gd name="connsiteY182" fmla="*/ 56839 h 6858000"/>
              <a:gd name="connsiteX183" fmla="*/ 853968 w 6867747"/>
              <a:gd name="connsiteY183" fmla="*/ 4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6867747" h="6858000">
                <a:moveTo>
                  <a:pt x="852942" y="0"/>
                </a:moveTo>
                <a:lnTo>
                  <a:pt x="6867747" y="0"/>
                </a:lnTo>
                <a:lnTo>
                  <a:pt x="6867747" y="6858000"/>
                </a:lnTo>
                <a:lnTo>
                  <a:pt x="0" y="6858000"/>
                </a:lnTo>
                <a:lnTo>
                  <a:pt x="19162" y="6808678"/>
                </a:lnTo>
                <a:cubicBezTo>
                  <a:pt x="42746" y="6744075"/>
                  <a:pt x="66292" y="6665926"/>
                  <a:pt x="89751" y="6556817"/>
                </a:cubicBezTo>
                <a:lnTo>
                  <a:pt x="121212" y="6365923"/>
                </a:lnTo>
                <a:cubicBezTo>
                  <a:pt x="124533" y="6364381"/>
                  <a:pt x="135330" y="6326672"/>
                  <a:pt x="137966" y="6324024"/>
                </a:cubicBezTo>
                <a:lnTo>
                  <a:pt x="144712" y="6315437"/>
                </a:lnTo>
                <a:lnTo>
                  <a:pt x="144564" y="6313967"/>
                </a:lnTo>
                <a:lnTo>
                  <a:pt x="156544" y="6293675"/>
                </a:lnTo>
                <a:lnTo>
                  <a:pt x="166079" y="6279721"/>
                </a:lnTo>
                <a:lnTo>
                  <a:pt x="166315" y="6276449"/>
                </a:lnTo>
                <a:lnTo>
                  <a:pt x="177719" y="6253754"/>
                </a:lnTo>
                <a:cubicBezTo>
                  <a:pt x="176716" y="6251866"/>
                  <a:pt x="176491" y="6249522"/>
                  <a:pt x="177887" y="6246162"/>
                </a:cubicBezTo>
                <a:cubicBezTo>
                  <a:pt x="164990" y="6246719"/>
                  <a:pt x="174627" y="6242321"/>
                  <a:pt x="179881" y="6232365"/>
                </a:cubicBezTo>
                <a:cubicBezTo>
                  <a:pt x="161021" y="6231012"/>
                  <a:pt x="182443" y="6205503"/>
                  <a:pt x="175396" y="6196671"/>
                </a:cubicBezTo>
                <a:lnTo>
                  <a:pt x="189898" y="6168799"/>
                </a:lnTo>
                <a:lnTo>
                  <a:pt x="189778" y="6168628"/>
                </a:lnTo>
                <a:cubicBezTo>
                  <a:pt x="189887" y="6167421"/>
                  <a:pt x="190447" y="6165775"/>
                  <a:pt x="191668" y="6163393"/>
                </a:cubicBezTo>
                <a:lnTo>
                  <a:pt x="193729" y="6160011"/>
                </a:lnTo>
                <a:lnTo>
                  <a:pt x="197806" y="6150658"/>
                </a:lnTo>
                <a:lnTo>
                  <a:pt x="198123" y="6146938"/>
                </a:lnTo>
                <a:cubicBezTo>
                  <a:pt x="195655" y="6133378"/>
                  <a:pt x="169568" y="6134477"/>
                  <a:pt x="187864" y="6114000"/>
                </a:cubicBezTo>
                <a:cubicBezTo>
                  <a:pt x="191715" y="6088483"/>
                  <a:pt x="180583" y="6073830"/>
                  <a:pt x="194010" y="6049043"/>
                </a:cubicBezTo>
                <a:cubicBezTo>
                  <a:pt x="197559" y="6025162"/>
                  <a:pt x="195099" y="6005205"/>
                  <a:pt x="202503" y="5984417"/>
                </a:cubicBezTo>
                <a:cubicBezTo>
                  <a:pt x="205029" y="5962838"/>
                  <a:pt x="208322" y="5933601"/>
                  <a:pt x="209160" y="5919558"/>
                </a:cubicBezTo>
                <a:lnTo>
                  <a:pt x="205568" y="5898749"/>
                </a:lnTo>
                <a:lnTo>
                  <a:pt x="205107" y="5895339"/>
                </a:lnTo>
                <a:lnTo>
                  <a:pt x="208773" y="5881814"/>
                </a:lnTo>
                <a:cubicBezTo>
                  <a:pt x="209538" y="5879257"/>
                  <a:pt x="209770" y="5877594"/>
                  <a:pt x="209626" y="5876483"/>
                </a:cubicBezTo>
                <a:cubicBezTo>
                  <a:pt x="209571" y="5876447"/>
                  <a:pt x="209517" y="5876412"/>
                  <a:pt x="209462" y="5876376"/>
                </a:cubicBezTo>
                <a:lnTo>
                  <a:pt x="210620" y="5871336"/>
                </a:lnTo>
                <a:cubicBezTo>
                  <a:pt x="212990" y="5862781"/>
                  <a:pt x="215699" y="5854404"/>
                  <a:pt x="218602" y="5846382"/>
                </a:cubicBezTo>
                <a:cubicBezTo>
                  <a:pt x="209383" y="5841128"/>
                  <a:pt x="226229" y="5810703"/>
                  <a:pt x="206317" y="5816391"/>
                </a:cubicBezTo>
                <a:cubicBezTo>
                  <a:pt x="209659" y="5805646"/>
                  <a:pt x="218748" y="5798231"/>
                  <a:pt x="205449" y="5803435"/>
                </a:cubicBezTo>
                <a:cubicBezTo>
                  <a:pt x="206184" y="5799948"/>
                  <a:pt x="205448" y="5797954"/>
                  <a:pt x="204002" y="5796644"/>
                </a:cubicBezTo>
                <a:lnTo>
                  <a:pt x="203276" y="5796307"/>
                </a:lnTo>
                <a:lnTo>
                  <a:pt x="217515" y="5753538"/>
                </a:lnTo>
                <a:lnTo>
                  <a:pt x="225650" y="5731182"/>
                </a:lnTo>
                <a:lnTo>
                  <a:pt x="225180" y="5729935"/>
                </a:lnTo>
                <a:lnTo>
                  <a:pt x="230367" y="5719859"/>
                </a:lnTo>
                <a:cubicBezTo>
                  <a:pt x="232545" y="5716550"/>
                  <a:pt x="235123" y="5713534"/>
                  <a:pt x="238249" y="5710958"/>
                </a:cubicBezTo>
                <a:cubicBezTo>
                  <a:pt x="228792" y="5680198"/>
                  <a:pt x="241420" y="5674226"/>
                  <a:pt x="244638" y="5639080"/>
                </a:cubicBezTo>
                <a:cubicBezTo>
                  <a:pt x="266034" y="5613340"/>
                  <a:pt x="276103" y="5572454"/>
                  <a:pt x="275291" y="5539714"/>
                </a:cubicBezTo>
                <a:cubicBezTo>
                  <a:pt x="289835" y="5519143"/>
                  <a:pt x="278587" y="5488478"/>
                  <a:pt x="290236" y="5460080"/>
                </a:cubicBezTo>
                <a:cubicBezTo>
                  <a:pt x="296750" y="5423412"/>
                  <a:pt x="297918" y="5392256"/>
                  <a:pt x="302692" y="5357801"/>
                </a:cubicBezTo>
                <a:cubicBezTo>
                  <a:pt x="286945" y="5337531"/>
                  <a:pt x="314623" y="5309439"/>
                  <a:pt x="314830" y="5286259"/>
                </a:cubicBezTo>
                <a:cubicBezTo>
                  <a:pt x="331690" y="5290392"/>
                  <a:pt x="309453" y="5258851"/>
                  <a:pt x="329877" y="5254919"/>
                </a:cubicBezTo>
                <a:cubicBezTo>
                  <a:pt x="329267" y="5250824"/>
                  <a:pt x="328033" y="5246984"/>
                  <a:pt x="326641" y="5243156"/>
                </a:cubicBezTo>
                <a:lnTo>
                  <a:pt x="325923" y="5241150"/>
                </a:lnTo>
                <a:lnTo>
                  <a:pt x="326545" y="5232660"/>
                </a:lnTo>
                <a:lnTo>
                  <a:pt x="322347" y="5230835"/>
                </a:lnTo>
                <a:cubicBezTo>
                  <a:pt x="321676" y="5225841"/>
                  <a:pt x="319804" y="5219969"/>
                  <a:pt x="322517" y="5202682"/>
                </a:cubicBezTo>
                <a:cubicBezTo>
                  <a:pt x="336269" y="5182399"/>
                  <a:pt x="320609" y="5152218"/>
                  <a:pt x="338621" y="5127114"/>
                </a:cubicBezTo>
                <a:cubicBezTo>
                  <a:pt x="343704" y="5117775"/>
                  <a:pt x="350020" y="5088207"/>
                  <a:pt x="345476" y="5082216"/>
                </a:cubicBezTo>
                <a:cubicBezTo>
                  <a:pt x="345612" y="5075970"/>
                  <a:pt x="349293" y="5068928"/>
                  <a:pt x="343718" y="5065655"/>
                </a:cubicBezTo>
                <a:cubicBezTo>
                  <a:pt x="337298" y="5060438"/>
                  <a:pt x="353722" y="5039737"/>
                  <a:pt x="344198" y="5042193"/>
                </a:cubicBezTo>
                <a:lnTo>
                  <a:pt x="345256" y="4962325"/>
                </a:lnTo>
                <a:lnTo>
                  <a:pt x="350012" y="4936482"/>
                </a:lnTo>
                <a:lnTo>
                  <a:pt x="351027" y="4932769"/>
                </a:lnTo>
                <a:lnTo>
                  <a:pt x="364560" y="4902664"/>
                </a:lnTo>
                <a:cubicBezTo>
                  <a:pt x="363497" y="4901803"/>
                  <a:pt x="362576" y="4900706"/>
                  <a:pt x="361827" y="4899400"/>
                </a:cubicBezTo>
                <a:lnTo>
                  <a:pt x="360535" y="4889332"/>
                </a:lnTo>
                <a:lnTo>
                  <a:pt x="366395" y="4881505"/>
                </a:lnTo>
                <a:lnTo>
                  <a:pt x="382165" y="4843514"/>
                </a:lnTo>
                <a:lnTo>
                  <a:pt x="401352" y="4787491"/>
                </a:lnTo>
                <a:lnTo>
                  <a:pt x="407390" y="4779386"/>
                </a:lnTo>
                <a:lnTo>
                  <a:pt x="412104" y="4764669"/>
                </a:lnTo>
                <a:lnTo>
                  <a:pt x="416447" y="4716754"/>
                </a:lnTo>
                <a:cubicBezTo>
                  <a:pt x="414630" y="4712931"/>
                  <a:pt x="412276" y="4709474"/>
                  <a:pt x="409772" y="4706060"/>
                </a:cubicBezTo>
                <a:lnTo>
                  <a:pt x="408469" y="4704268"/>
                </a:lnTo>
                <a:lnTo>
                  <a:pt x="406548" y="4695979"/>
                </a:lnTo>
                <a:lnTo>
                  <a:pt x="401892" y="4695035"/>
                </a:lnTo>
                <a:cubicBezTo>
                  <a:pt x="399743" y="4690356"/>
                  <a:pt x="396159" y="4685069"/>
                  <a:pt x="393659" y="4667914"/>
                </a:cubicBezTo>
                <a:cubicBezTo>
                  <a:pt x="401085" y="4645745"/>
                  <a:pt x="376743" y="4619728"/>
                  <a:pt x="386900" y="4592102"/>
                </a:cubicBezTo>
                <a:cubicBezTo>
                  <a:pt x="389096" y="4582137"/>
                  <a:pt x="386466" y="4552468"/>
                  <a:pt x="380228" y="4547582"/>
                </a:cubicBezTo>
                <a:cubicBezTo>
                  <a:pt x="378498" y="4541544"/>
                  <a:pt x="380005" y="4534058"/>
                  <a:pt x="373568" y="4531985"/>
                </a:cubicBezTo>
                <a:cubicBezTo>
                  <a:pt x="365722" y="4528204"/>
                  <a:pt x="375638" y="4505118"/>
                  <a:pt x="367040" y="4509319"/>
                </a:cubicBezTo>
                <a:cubicBezTo>
                  <a:pt x="373791" y="4492960"/>
                  <a:pt x="357182" y="4482746"/>
                  <a:pt x="352321" y="4470335"/>
                </a:cubicBezTo>
                <a:lnTo>
                  <a:pt x="344260" y="4432272"/>
                </a:lnTo>
                <a:lnTo>
                  <a:pt x="341212" y="4406487"/>
                </a:lnTo>
                <a:lnTo>
                  <a:pt x="341100" y="4402721"/>
                </a:lnTo>
                <a:lnTo>
                  <a:pt x="345379" y="4371145"/>
                </a:lnTo>
                <a:cubicBezTo>
                  <a:pt x="344080" y="4370523"/>
                  <a:pt x="342850" y="4369643"/>
                  <a:pt x="341727" y="4368531"/>
                </a:cubicBezTo>
                <a:lnTo>
                  <a:pt x="337460" y="4359094"/>
                </a:lnTo>
                <a:lnTo>
                  <a:pt x="340864" y="4350433"/>
                </a:lnTo>
                <a:lnTo>
                  <a:pt x="347074" y="4253237"/>
                </a:lnTo>
                <a:lnTo>
                  <a:pt x="350573" y="4244274"/>
                </a:lnTo>
                <a:cubicBezTo>
                  <a:pt x="352079" y="4234247"/>
                  <a:pt x="351161" y="4223398"/>
                  <a:pt x="351041" y="4213381"/>
                </a:cubicBezTo>
                <a:lnTo>
                  <a:pt x="356144" y="4188262"/>
                </a:lnTo>
                <a:lnTo>
                  <a:pt x="354190" y="4157037"/>
                </a:lnTo>
                <a:lnTo>
                  <a:pt x="351418" y="4155037"/>
                </a:lnTo>
                <a:lnTo>
                  <a:pt x="351730" y="4146288"/>
                </a:lnTo>
                <a:lnTo>
                  <a:pt x="353412" y="4130460"/>
                </a:lnTo>
                <a:lnTo>
                  <a:pt x="431469" y="4015196"/>
                </a:lnTo>
                <a:cubicBezTo>
                  <a:pt x="433264" y="3960437"/>
                  <a:pt x="404006" y="3949044"/>
                  <a:pt x="406736" y="3838750"/>
                </a:cubicBezTo>
                <a:cubicBezTo>
                  <a:pt x="409466" y="3728456"/>
                  <a:pt x="409916" y="3484169"/>
                  <a:pt x="447850" y="3353432"/>
                </a:cubicBezTo>
                <a:lnTo>
                  <a:pt x="450727" y="3344851"/>
                </a:lnTo>
                <a:lnTo>
                  <a:pt x="455047" y="3265072"/>
                </a:lnTo>
                <a:lnTo>
                  <a:pt x="447859" y="3215352"/>
                </a:lnTo>
                <a:cubicBezTo>
                  <a:pt x="457884" y="3214367"/>
                  <a:pt x="467908" y="3213383"/>
                  <a:pt x="477933" y="3212397"/>
                </a:cubicBezTo>
                <a:cubicBezTo>
                  <a:pt x="481672" y="3193178"/>
                  <a:pt x="466840" y="3119310"/>
                  <a:pt x="470288" y="3100033"/>
                </a:cubicBezTo>
                <a:lnTo>
                  <a:pt x="470405" y="3096660"/>
                </a:lnTo>
                <a:lnTo>
                  <a:pt x="489937" y="3066087"/>
                </a:lnTo>
                <a:lnTo>
                  <a:pt x="489741" y="3064508"/>
                </a:lnTo>
                <a:lnTo>
                  <a:pt x="495939" y="3057178"/>
                </a:lnTo>
                <a:cubicBezTo>
                  <a:pt x="498386" y="3055057"/>
                  <a:pt x="501125" y="3053479"/>
                  <a:pt x="504266" y="3052688"/>
                </a:cubicBezTo>
                <a:cubicBezTo>
                  <a:pt x="501327" y="3015047"/>
                  <a:pt x="522888" y="2992370"/>
                  <a:pt x="531647" y="2957817"/>
                </a:cubicBezTo>
                <a:cubicBezTo>
                  <a:pt x="547049" y="2922110"/>
                  <a:pt x="555871" y="2912850"/>
                  <a:pt x="565253" y="2888889"/>
                </a:cubicBezTo>
                <a:cubicBezTo>
                  <a:pt x="571059" y="2878497"/>
                  <a:pt x="622484" y="2842365"/>
                  <a:pt x="613018" y="2844947"/>
                </a:cubicBezTo>
                <a:cubicBezTo>
                  <a:pt x="640214" y="2818423"/>
                  <a:pt x="616501" y="2727922"/>
                  <a:pt x="636625" y="2692352"/>
                </a:cubicBezTo>
                <a:lnTo>
                  <a:pt x="642706" y="2657909"/>
                </a:lnTo>
                <a:cubicBezTo>
                  <a:pt x="656571" y="2672371"/>
                  <a:pt x="642721" y="2626205"/>
                  <a:pt x="661042" y="2634444"/>
                </a:cubicBezTo>
                <a:lnTo>
                  <a:pt x="660246" y="2620280"/>
                </a:lnTo>
                <a:lnTo>
                  <a:pt x="659967" y="2617761"/>
                </a:lnTo>
                <a:lnTo>
                  <a:pt x="661947" y="2609321"/>
                </a:lnTo>
                <a:lnTo>
                  <a:pt x="658633" y="2604895"/>
                </a:lnTo>
                <a:lnTo>
                  <a:pt x="658838" y="2590728"/>
                </a:lnTo>
                <a:cubicBezTo>
                  <a:pt x="659515" y="2585736"/>
                  <a:pt x="660941" y="2580736"/>
                  <a:pt x="663567" y="2575761"/>
                </a:cubicBezTo>
                <a:cubicBezTo>
                  <a:pt x="678902" y="2563000"/>
                  <a:pt x="670504" y="2522213"/>
                  <a:pt x="690342" y="2507014"/>
                </a:cubicBezTo>
                <a:cubicBezTo>
                  <a:pt x="696323" y="2500382"/>
                  <a:pt x="706812" y="2473492"/>
                  <a:pt x="703905" y="2464532"/>
                </a:cubicBezTo>
                <a:cubicBezTo>
                  <a:pt x="705085" y="2458127"/>
                  <a:pt x="709465" y="2453034"/>
                  <a:pt x="705204" y="2446270"/>
                </a:cubicBezTo>
                <a:cubicBezTo>
                  <a:pt x="700541" y="2436981"/>
                  <a:pt x="718258" y="2425395"/>
                  <a:pt x="709609" y="2422198"/>
                </a:cubicBezTo>
                <a:cubicBezTo>
                  <a:pt x="721944" y="2413777"/>
                  <a:pt x="713012" y="2392256"/>
                  <a:pt x="714399" y="2378069"/>
                </a:cubicBezTo>
                <a:cubicBezTo>
                  <a:pt x="725495" y="2372532"/>
                  <a:pt x="717466" y="2348229"/>
                  <a:pt x="726024" y="2321640"/>
                </a:cubicBezTo>
                <a:cubicBezTo>
                  <a:pt x="738606" y="2315848"/>
                  <a:pt x="731679" y="2303650"/>
                  <a:pt x="750948" y="2289605"/>
                </a:cubicBezTo>
                <a:cubicBezTo>
                  <a:pt x="750173" y="2288071"/>
                  <a:pt x="749564" y="2286374"/>
                  <a:pt x="749140" y="2284567"/>
                </a:cubicBezTo>
                <a:cubicBezTo>
                  <a:pt x="746666" y="2274069"/>
                  <a:pt x="750775" y="2262191"/>
                  <a:pt x="758316" y="2258036"/>
                </a:cubicBezTo>
                <a:cubicBezTo>
                  <a:pt x="786086" y="2233857"/>
                  <a:pt x="796593" y="2202944"/>
                  <a:pt x="810249" y="2176182"/>
                </a:cubicBezTo>
                <a:cubicBezTo>
                  <a:pt x="823946" y="2144874"/>
                  <a:pt x="798058" y="2155740"/>
                  <a:pt x="827632" y="2124027"/>
                </a:cubicBezTo>
                <a:cubicBezTo>
                  <a:pt x="822931" y="2115973"/>
                  <a:pt x="824485" y="2110649"/>
                  <a:pt x="830609" y="2103731"/>
                </a:cubicBezTo>
                <a:cubicBezTo>
                  <a:pt x="836797" y="2088241"/>
                  <a:pt x="820569" y="2080229"/>
                  <a:pt x="835797" y="2069833"/>
                </a:cubicBezTo>
                <a:cubicBezTo>
                  <a:pt x="839224" y="2054714"/>
                  <a:pt x="847824" y="2027531"/>
                  <a:pt x="851164" y="2013010"/>
                </a:cubicBezTo>
                <a:cubicBezTo>
                  <a:pt x="855931" y="1997091"/>
                  <a:pt x="871482" y="2006201"/>
                  <a:pt x="855836" y="1982709"/>
                </a:cubicBezTo>
                <a:cubicBezTo>
                  <a:pt x="866372" y="1969279"/>
                  <a:pt x="858550" y="1960936"/>
                  <a:pt x="861808" y="1936120"/>
                </a:cubicBezTo>
                <a:lnTo>
                  <a:pt x="865640" y="1929891"/>
                </a:lnTo>
                <a:lnTo>
                  <a:pt x="856052" y="1902274"/>
                </a:lnTo>
                <a:cubicBezTo>
                  <a:pt x="884517" y="1860372"/>
                  <a:pt x="841004" y="1897697"/>
                  <a:pt x="864747" y="1825108"/>
                </a:cubicBezTo>
                <a:cubicBezTo>
                  <a:pt x="868580" y="1821969"/>
                  <a:pt x="867818" y="1811777"/>
                  <a:pt x="863712" y="1811248"/>
                </a:cubicBezTo>
                <a:cubicBezTo>
                  <a:pt x="866030" y="1806960"/>
                  <a:pt x="876142" y="1798446"/>
                  <a:pt x="870174" y="1794977"/>
                </a:cubicBezTo>
                <a:cubicBezTo>
                  <a:pt x="872600" y="1782910"/>
                  <a:pt x="876109" y="1771283"/>
                  <a:pt x="880596" y="1760370"/>
                </a:cubicBezTo>
                <a:lnTo>
                  <a:pt x="892320" y="1738522"/>
                </a:lnTo>
                <a:lnTo>
                  <a:pt x="888310" y="1732056"/>
                </a:lnTo>
                <a:cubicBezTo>
                  <a:pt x="886490" y="1727821"/>
                  <a:pt x="885795" y="1723156"/>
                  <a:pt x="887778" y="1717729"/>
                </a:cubicBezTo>
                <a:cubicBezTo>
                  <a:pt x="911301" y="1688494"/>
                  <a:pt x="876862" y="1712520"/>
                  <a:pt x="898619" y="1659032"/>
                </a:cubicBezTo>
                <a:cubicBezTo>
                  <a:pt x="901643" y="1657033"/>
                  <a:pt x="901659" y="1649066"/>
                  <a:pt x="898637" y="1648202"/>
                </a:cubicBezTo>
                <a:cubicBezTo>
                  <a:pt x="900604" y="1645142"/>
                  <a:pt x="908599" y="1639684"/>
                  <a:pt x="904364" y="1636338"/>
                </a:cubicBezTo>
                <a:lnTo>
                  <a:pt x="905317" y="1634425"/>
                </a:lnTo>
                <a:lnTo>
                  <a:pt x="905280" y="1634082"/>
                </a:lnTo>
                <a:lnTo>
                  <a:pt x="905907" y="1633238"/>
                </a:lnTo>
                <a:lnTo>
                  <a:pt x="909793" y="1625433"/>
                </a:lnTo>
                <a:lnTo>
                  <a:pt x="909729" y="1621924"/>
                </a:lnTo>
                <a:cubicBezTo>
                  <a:pt x="912749" y="1603598"/>
                  <a:pt x="919097" y="1586907"/>
                  <a:pt x="928158" y="1573467"/>
                </a:cubicBezTo>
                <a:cubicBezTo>
                  <a:pt x="927520" y="1554188"/>
                  <a:pt x="931818" y="1551822"/>
                  <a:pt x="936616" y="1550997"/>
                </a:cubicBezTo>
                <a:cubicBezTo>
                  <a:pt x="938015" y="1546175"/>
                  <a:pt x="935827" y="1548334"/>
                  <a:pt x="936558" y="1544535"/>
                </a:cubicBezTo>
                <a:cubicBezTo>
                  <a:pt x="938186" y="1539760"/>
                  <a:pt x="944524" y="1527917"/>
                  <a:pt x="946384" y="1522340"/>
                </a:cubicBezTo>
                <a:lnTo>
                  <a:pt x="947725" y="1511069"/>
                </a:lnTo>
                <a:cubicBezTo>
                  <a:pt x="949841" y="1499535"/>
                  <a:pt x="957646" y="1465156"/>
                  <a:pt x="959088" y="1453138"/>
                </a:cubicBezTo>
                <a:cubicBezTo>
                  <a:pt x="955285" y="1447517"/>
                  <a:pt x="954851" y="1442926"/>
                  <a:pt x="956379" y="1438964"/>
                </a:cubicBezTo>
                <a:lnTo>
                  <a:pt x="977047" y="1400821"/>
                </a:lnTo>
                <a:cubicBezTo>
                  <a:pt x="972165" y="1398225"/>
                  <a:pt x="975096" y="1396253"/>
                  <a:pt x="979748" y="1392552"/>
                </a:cubicBezTo>
                <a:lnTo>
                  <a:pt x="981899" y="1389472"/>
                </a:lnTo>
                <a:lnTo>
                  <a:pt x="971939" y="1380277"/>
                </a:lnTo>
                <a:lnTo>
                  <a:pt x="967266" y="1362301"/>
                </a:lnTo>
                <a:lnTo>
                  <a:pt x="972787" y="1353724"/>
                </a:lnTo>
                <a:cubicBezTo>
                  <a:pt x="977994" y="1343025"/>
                  <a:pt x="992953" y="1310255"/>
                  <a:pt x="998508" y="1298096"/>
                </a:cubicBezTo>
                <a:lnTo>
                  <a:pt x="1006106" y="1280779"/>
                </a:lnTo>
                <a:cubicBezTo>
                  <a:pt x="1025100" y="1273619"/>
                  <a:pt x="998592" y="1245295"/>
                  <a:pt x="1020323" y="1245070"/>
                </a:cubicBezTo>
                <a:cubicBezTo>
                  <a:pt x="1004049" y="1231422"/>
                  <a:pt x="1023056" y="1158668"/>
                  <a:pt x="1018703" y="1136243"/>
                </a:cubicBezTo>
                <a:cubicBezTo>
                  <a:pt x="1027802" y="1131932"/>
                  <a:pt x="1009970" y="1096766"/>
                  <a:pt x="1003227" y="1087871"/>
                </a:cubicBezTo>
                <a:cubicBezTo>
                  <a:pt x="986353" y="1016002"/>
                  <a:pt x="1003326" y="973017"/>
                  <a:pt x="993583" y="953981"/>
                </a:cubicBezTo>
                <a:cubicBezTo>
                  <a:pt x="984298" y="902802"/>
                  <a:pt x="951637" y="819295"/>
                  <a:pt x="947513" y="780789"/>
                </a:cubicBezTo>
                <a:cubicBezTo>
                  <a:pt x="961529" y="775687"/>
                  <a:pt x="934028" y="736917"/>
                  <a:pt x="956597" y="737844"/>
                </a:cubicBezTo>
                <a:cubicBezTo>
                  <a:pt x="964946" y="732904"/>
                  <a:pt x="962735" y="723118"/>
                  <a:pt x="953453" y="719310"/>
                </a:cubicBezTo>
                <a:cubicBezTo>
                  <a:pt x="952811" y="707398"/>
                  <a:pt x="962165" y="699178"/>
                  <a:pt x="945984" y="688799"/>
                </a:cubicBezTo>
                <a:cubicBezTo>
                  <a:pt x="944592" y="672463"/>
                  <a:pt x="961288" y="589385"/>
                  <a:pt x="937297" y="578451"/>
                </a:cubicBezTo>
                <a:cubicBezTo>
                  <a:pt x="940038" y="526126"/>
                  <a:pt x="928538" y="544746"/>
                  <a:pt x="927095" y="511850"/>
                </a:cubicBezTo>
                <a:cubicBezTo>
                  <a:pt x="947123" y="451202"/>
                  <a:pt x="906912" y="418089"/>
                  <a:pt x="908473" y="390963"/>
                </a:cubicBezTo>
                <a:cubicBezTo>
                  <a:pt x="878136" y="336637"/>
                  <a:pt x="895159" y="309444"/>
                  <a:pt x="887587" y="264798"/>
                </a:cubicBezTo>
                <a:cubicBezTo>
                  <a:pt x="890161" y="243675"/>
                  <a:pt x="866492" y="236950"/>
                  <a:pt x="877168" y="209019"/>
                </a:cubicBezTo>
                <a:cubicBezTo>
                  <a:pt x="852104" y="196095"/>
                  <a:pt x="854558" y="141681"/>
                  <a:pt x="847156" y="128347"/>
                </a:cubicBezTo>
                <a:cubicBezTo>
                  <a:pt x="837511" y="108557"/>
                  <a:pt x="860034" y="94824"/>
                  <a:pt x="866468" y="56839"/>
                </a:cubicBezTo>
                <a:cubicBezTo>
                  <a:pt x="861530" y="49929"/>
                  <a:pt x="858144" y="26349"/>
                  <a:pt x="853968" y="426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6DB5171-63F7-604A-AB1F-DEC18B1AC457}"/>
              </a:ext>
            </a:extLst>
          </p:cNvPr>
          <p:cNvSpPr>
            <a:spLocks noGrp="1"/>
          </p:cNvSpPr>
          <p:nvPr>
            <p:ph type="title"/>
          </p:nvPr>
        </p:nvSpPr>
        <p:spPr>
          <a:xfrm>
            <a:off x="1050880" y="948519"/>
            <a:ext cx="4838130" cy="3023868"/>
          </a:xfrm>
        </p:spPr>
        <p:txBody>
          <a:bodyPr anchor="t">
            <a:normAutofit/>
          </a:bodyPr>
          <a:lstStyle/>
          <a:p>
            <a:r>
              <a:rPr lang="en-US" dirty="0">
                <a:highlight>
                  <a:srgbClr val="C0C0C0"/>
                </a:highlight>
              </a:rPr>
              <a:t>Data Sources</a:t>
            </a:r>
          </a:p>
        </p:txBody>
      </p:sp>
      <p:graphicFrame>
        <p:nvGraphicFramePr>
          <p:cNvPr id="15" name="Content Placeholder 2">
            <a:extLst>
              <a:ext uri="{FF2B5EF4-FFF2-40B4-BE49-F238E27FC236}">
                <a16:creationId xmlns:a16="http://schemas.microsoft.com/office/drawing/2014/main" id="{56758573-36B4-4BE5-99AD-AD3780A16294}"/>
              </a:ext>
            </a:extLst>
          </p:cNvPr>
          <p:cNvGraphicFramePr>
            <a:graphicFrameLocks noGrp="1"/>
          </p:cNvGraphicFramePr>
          <p:nvPr>
            <p:ph idx="1"/>
            <p:extLst>
              <p:ext uri="{D42A27DB-BD31-4B8C-83A1-F6EECF244321}">
                <p14:modId xmlns:p14="http://schemas.microsoft.com/office/powerpoint/2010/main" val="2602344492"/>
              </p:ext>
            </p:extLst>
          </p:nvPr>
        </p:nvGraphicFramePr>
        <p:xfrm>
          <a:off x="7049069" y="723331"/>
          <a:ext cx="3812606" cy="55314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082FA9B6-5C8C-E849-AB0F-497F5275ACE6}"/>
              </a:ext>
            </a:extLst>
          </p:cNvPr>
          <p:cNvSpPr txBox="1"/>
          <p:nvPr/>
        </p:nvSpPr>
        <p:spPr>
          <a:xfrm>
            <a:off x="1126969" y="2633559"/>
            <a:ext cx="4121196" cy="2677656"/>
          </a:xfrm>
          <a:prstGeom prst="rect">
            <a:avLst/>
          </a:prstGeom>
          <a:noFill/>
        </p:spPr>
        <p:txBody>
          <a:bodyPr wrap="square" rtlCol="0">
            <a:spAutoFit/>
          </a:bodyPr>
          <a:lstStyle/>
          <a:p>
            <a:r>
              <a:rPr lang="en-US" sz="2400" b="1" dirty="0" err="1"/>
              <a:t>Insideairbnb.com</a:t>
            </a:r>
            <a:r>
              <a:rPr lang="en-US" sz="2400" b="1" dirty="0"/>
              <a:t> </a:t>
            </a:r>
            <a:r>
              <a:rPr lang="en-US" sz="2400" dirty="0"/>
              <a:t>– London, England, United Kingdom</a:t>
            </a:r>
          </a:p>
          <a:p>
            <a:r>
              <a:rPr lang="en-US" sz="2400" dirty="0"/>
              <a:t>	</a:t>
            </a:r>
          </a:p>
          <a:p>
            <a:r>
              <a:rPr lang="en-US" sz="2400" dirty="0"/>
              <a:t>Sourced from publicly available information in the Airbnb Site</a:t>
            </a:r>
          </a:p>
          <a:p>
            <a:endParaRPr lang="en-US" sz="2400" dirty="0"/>
          </a:p>
          <a:p>
            <a:endParaRPr lang="en-US" sz="2400" dirty="0"/>
          </a:p>
        </p:txBody>
      </p:sp>
      <p:sp>
        <p:nvSpPr>
          <p:cNvPr id="7" name="TextBox 6">
            <a:extLst>
              <a:ext uri="{FF2B5EF4-FFF2-40B4-BE49-F238E27FC236}">
                <a16:creationId xmlns:a16="http://schemas.microsoft.com/office/drawing/2014/main" id="{F4ACE9DA-9AD1-C74F-A079-ACC93C22181A}"/>
              </a:ext>
            </a:extLst>
          </p:cNvPr>
          <p:cNvSpPr txBox="1"/>
          <p:nvPr/>
        </p:nvSpPr>
        <p:spPr>
          <a:xfrm>
            <a:off x="7857362" y="5854640"/>
            <a:ext cx="2446317" cy="400110"/>
          </a:xfrm>
          <a:prstGeom prst="rect">
            <a:avLst/>
          </a:prstGeom>
          <a:noFill/>
        </p:spPr>
        <p:txBody>
          <a:bodyPr wrap="square" rtlCol="0">
            <a:spAutoFit/>
          </a:bodyPr>
          <a:lstStyle/>
          <a:p>
            <a:pPr algn="ctr"/>
            <a:r>
              <a:rPr lang="en-US" sz="2000" b="1" dirty="0"/>
              <a:t>Data Files</a:t>
            </a:r>
          </a:p>
        </p:txBody>
      </p:sp>
    </p:spTree>
    <p:extLst>
      <p:ext uri="{BB962C8B-B14F-4D97-AF65-F5344CB8AC3E}">
        <p14:creationId xmlns:p14="http://schemas.microsoft.com/office/powerpoint/2010/main" val="1649926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4749728D-AFF4-4FD2-A8CA-12A371ACC3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96F13BD0-05D9-4C62-84D1-5B5C8C1EC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127689" cy="6858000"/>
          </a:xfrm>
          <a:custGeom>
            <a:avLst/>
            <a:gdLst>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55696 w 6128435"/>
              <a:gd name="connsiteY34" fmla="*/ 1880842 h 6858000"/>
              <a:gd name="connsiteX35" fmla="*/ 5280947 w 6128435"/>
              <a:gd name="connsiteY35" fmla="*/ 1904438 h 6858000"/>
              <a:gd name="connsiteX36" fmla="*/ 5288486 w 6128435"/>
              <a:gd name="connsiteY36" fmla="*/ 1976575 h 6858000"/>
              <a:gd name="connsiteX37" fmla="*/ 5252592 w 6128435"/>
              <a:gd name="connsiteY37" fmla="*/ 2092210 h 6858000"/>
              <a:gd name="connsiteX38" fmla="*/ 5264303 w 6128435"/>
              <a:gd name="connsiteY38" fmla="*/ 2225157 h 6858000"/>
              <a:gd name="connsiteX39" fmla="*/ 5254949 w 6128435"/>
              <a:gd name="connsiteY39" fmla="*/ 2236160 h 6858000"/>
              <a:gd name="connsiteX40" fmla="*/ 5250104 w 6128435"/>
              <a:gd name="connsiteY40" fmla="*/ 2249166 h 6858000"/>
              <a:gd name="connsiteX41" fmla="*/ 5251214 w 6128435"/>
              <a:gd name="connsiteY41" fmla="*/ 2250944 h 6858000"/>
              <a:gd name="connsiteX42" fmla="*/ 5250644 w 6128435"/>
              <a:gd name="connsiteY42" fmla="*/ 2266619 h 6858000"/>
              <a:gd name="connsiteX43" fmla="*/ 5247111 w 6128435"/>
              <a:gd name="connsiteY43" fmla="*/ 2269679 h 6858000"/>
              <a:gd name="connsiteX44" fmla="*/ 5245653 w 6128435"/>
              <a:gd name="connsiteY44" fmla="*/ 2280317 h 6858000"/>
              <a:gd name="connsiteX45" fmla="*/ 5239901 w 6128435"/>
              <a:gd name="connsiteY45" fmla="*/ 2300961 h 6858000"/>
              <a:gd name="connsiteX46" fmla="*/ 5241522 w 6128435"/>
              <a:gd name="connsiteY46" fmla="*/ 2305114 h 6858000"/>
              <a:gd name="connsiteX47" fmla="*/ 5237050 w 6128435"/>
              <a:gd name="connsiteY47" fmla="*/ 2336703 h 6858000"/>
              <a:gd name="connsiteX48" fmla="*/ 5238267 w 6128435"/>
              <a:gd name="connsiteY48" fmla="*/ 2337277 h 6858000"/>
              <a:gd name="connsiteX49" fmla="*/ 5242602 w 6128435"/>
              <a:gd name="connsiteY49" fmla="*/ 2346782 h 6858000"/>
              <a:gd name="connsiteX50" fmla="*/ 5247963 w 6128435"/>
              <a:gd name="connsiteY50" fmla="*/ 2364638 h 6858000"/>
              <a:gd name="connsiteX51" fmla="*/ 5276175 w 6128435"/>
              <a:gd name="connsiteY51" fmla="*/ 2407515 h 6858000"/>
              <a:gd name="connsiteX52" fmla="*/ 5271650 w 6128435"/>
              <a:gd name="connsiteY52" fmla="*/ 2440467 h 6858000"/>
              <a:gd name="connsiteX53" fmla="*/ 5271438 w 6128435"/>
              <a:gd name="connsiteY53" fmla="*/ 2447186 h 6858000"/>
              <a:gd name="connsiteX54" fmla="*/ 5271722 w 6128435"/>
              <a:gd name="connsiteY54" fmla="*/ 2447359 h 6858000"/>
              <a:gd name="connsiteX55" fmla="*/ 5272069 w 6128435"/>
              <a:gd name="connsiteY55" fmla="*/ 2454523 h 6858000"/>
              <a:gd name="connsiteX56" fmla="*/ 5271049 w 6128435"/>
              <a:gd name="connsiteY56" fmla="*/ 2459442 h 6858000"/>
              <a:gd name="connsiteX57" fmla="*/ 5270636 w 6128435"/>
              <a:gd name="connsiteY57" fmla="*/ 2472481 h 6858000"/>
              <a:gd name="connsiteX58" fmla="*/ 5272406 w 6128435"/>
              <a:gd name="connsiteY58" fmla="*/ 2477221 h 6858000"/>
              <a:gd name="connsiteX59" fmla="*/ 5307538 w 6128435"/>
              <a:gd name="connsiteY59" fmla="*/ 2514685 h 6858000"/>
              <a:gd name="connsiteX60" fmla="*/ 5337604 w 6128435"/>
              <a:gd name="connsiteY60" fmla="*/ 2597632 h 6858000"/>
              <a:gd name="connsiteX61" fmla="*/ 5407503 w 6128435"/>
              <a:gd name="connsiteY61" fmla="*/ 2786290 h 6858000"/>
              <a:gd name="connsiteX62" fmla="*/ 5407356 w 6128435"/>
              <a:gd name="connsiteY62" fmla="*/ 2787545 h 6858000"/>
              <a:gd name="connsiteX63" fmla="*/ 5411130 w 6128435"/>
              <a:gd name="connsiteY63" fmla="*/ 2788640 h 6858000"/>
              <a:gd name="connsiteX64" fmla="*/ 5416439 w 6128435"/>
              <a:gd name="connsiteY64" fmla="*/ 2805666 h 6858000"/>
              <a:gd name="connsiteX65" fmla="*/ 5416589 w 6128435"/>
              <a:gd name="connsiteY65" fmla="*/ 2810822 h 6858000"/>
              <a:gd name="connsiteX66" fmla="*/ 5418542 w 6128435"/>
              <a:gd name="connsiteY66" fmla="*/ 2817745 h 6858000"/>
              <a:gd name="connsiteX67" fmla="*/ 5418847 w 6128435"/>
              <a:gd name="connsiteY67" fmla="*/ 2817825 h 6858000"/>
              <a:gd name="connsiteX68" fmla="*/ 5423364 w 6128435"/>
              <a:gd name="connsiteY68" fmla="*/ 2858292 h 6858000"/>
              <a:gd name="connsiteX69" fmla="*/ 5479298 w 6128435"/>
              <a:gd name="connsiteY69" fmla="*/ 2947791 h 6858000"/>
              <a:gd name="connsiteX70" fmla="*/ 5481770 w 6128435"/>
              <a:gd name="connsiteY70" fmla="*/ 2951352 h 6858000"/>
              <a:gd name="connsiteX71" fmla="*/ 5481013 w 6128435"/>
              <a:gd name="connsiteY71" fmla="*/ 2973461 h 6858000"/>
              <a:gd name="connsiteX72" fmla="*/ 5482045 w 6128435"/>
              <a:gd name="connsiteY72" fmla="*/ 2984371 h 6858000"/>
              <a:gd name="connsiteX73" fmla="*/ 5479405 w 6128435"/>
              <a:gd name="connsiteY73" fmla="*/ 2988507 h 6858000"/>
              <a:gd name="connsiteX74" fmla="*/ 5482415 w 6128435"/>
              <a:gd name="connsiteY74" fmla="*/ 3004079 h 6858000"/>
              <a:gd name="connsiteX75" fmla="*/ 5483865 w 6128435"/>
              <a:gd name="connsiteY75" fmla="*/ 3005467 h 6858000"/>
              <a:gd name="connsiteX76" fmla="*/ 5482236 w 6128435"/>
              <a:gd name="connsiteY76" fmla="*/ 3019791 h 6858000"/>
              <a:gd name="connsiteX77" fmla="*/ 5475895 w 6128435"/>
              <a:gd name="connsiteY77" fmla="*/ 3033578 h 6858000"/>
              <a:gd name="connsiteX78" fmla="*/ 5477595 w 6128435"/>
              <a:gd name="connsiteY78" fmla="*/ 3250534 h 6858000"/>
              <a:gd name="connsiteX79" fmla="*/ 5532836 w 6128435"/>
              <a:gd name="connsiteY79" fmla="*/ 3353840 h 6858000"/>
              <a:gd name="connsiteX80" fmla="*/ 5561229 w 6128435"/>
              <a:gd name="connsiteY80" fmla="*/ 3395784 h 6858000"/>
              <a:gd name="connsiteX81" fmla="*/ 5589758 w 6128435"/>
              <a:gd name="connsiteY81" fmla="*/ 3506453 h 6858000"/>
              <a:gd name="connsiteX82" fmla="*/ 5596144 w 6128435"/>
              <a:gd name="connsiteY82" fmla="*/ 3534624 h 6858000"/>
              <a:gd name="connsiteX83" fmla="*/ 5597750 w 6128435"/>
              <a:gd name="connsiteY83" fmla="*/ 3534129 h 6858000"/>
              <a:gd name="connsiteX84" fmla="*/ 5599700 w 6128435"/>
              <a:gd name="connsiteY84" fmla="*/ 3547221 h 6858000"/>
              <a:gd name="connsiteX85" fmla="*/ 5615031 w 6128435"/>
              <a:gd name="connsiteY85" fmla="*/ 3557482 h 6858000"/>
              <a:gd name="connsiteX86" fmla="*/ 5618377 w 6128435"/>
              <a:gd name="connsiteY86" fmla="*/ 3588431 h 6858000"/>
              <a:gd name="connsiteX87" fmla="*/ 5612155 w 6128435"/>
              <a:gd name="connsiteY87" fmla="*/ 3589869 h 6858000"/>
              <a:gd name="connsiteX88" fmla="*/ 5620843 w 6128435"/>
              <a:gd name="connsiteY88" fmla="*/ 3606745 h 6858000"/>
              <a:gd name="connsiteX89" fmla="*/ 5655472 w 6128435"/>
              <a:gd name="connsiteY89" fmla="*/ 3678877 h 6858000"/>
              <a:gd name="connsiteX90" fmla="*/ 5680448 w 6128435"/>
              <a:gd name="connsiteY90" fmla="*/ 3717760 h 6858000"/>
              <a:gd name="connsiteX91" fmla="*/ 5683015 w 6128435"/>
              <a:gd name="connsiteY91" fmla="*/ 3762025 h 6858000"/>
              <a:gd name="connsiteX92" fmla="*/ 5696643 w 6128435"/>
              <a:gd name="connsiteY92" fmla="*/ 3773888 h 6858000"/>
              <a:gd name="connsiteX93" fmla="*/ 5699203 w 6128435"/>
              <a:gd name="connsiteY93" fmla="*/ 3775823 h 6858000"/>
              <a:gd name="connsiteX94" fmla="*/ 5704824 w 6128435"/>
              <a:gd name="connsiteY94" fmla="*/ 3785966 h 6858000"/>
              <a:gd name="connsiteX95" fmla="*/ 5712204 w 6128435"/>
              <a:gd name="connsiteY95" fmla="*/ 3785830 h 6858000"/>
              <a:gd name="connsiteX96" fmla="*/ 5724816 w 6128435"/>
              <a:gd name="connsiteY96" fmla="*/ 3798949 h 6858000"/>
              <a:gd name="connsiteX97" fmla="*/ 5733539 w 6128435"/>
              <a:gd name="connsiteY97" fmla="*/ 3818457 h 6858000"/>
              <a:gd name="connsiteX98" fmla="*/ 5768491 w 6128435"/>
              <a:gd name="connsiteY98" fmla="*/ 3914399 h 6858000"/>
              <a:gd name="connsiteX99" fmla="*/ 5793123 w 6128435"/>
              <a:gd name="connsiteY99" fmla="*/ 3969952 h 6858000"/>
              <a:gd name="connsiteX100" fmla="*/ 5808321 w 6128435"/>
              <a:gd name="connsiteY100" fmla="*/ 3988153 h 6858000"/>
              <a:gd name="connsiteX101" fmla="*/ 5825621 w 6128435"/>
              <a:gd name="connsiteY101" fmla="*/ 4015525 h 6858000"/>
              <a:gd name="connsiteX102" fmla="*/ 5860672 w 6128435"/>
              <a:gd name="connsiteY102" fmla="*/ 4061579 h 6858000"/>
              <a:gd name="connsiteX103" fmla="*/ 5872173 w 6128435"/>
              <a:gd name="connsiteY103" fmla="*/ 4088497 h 6858000"/>
              <a:gd name="connsiteX104" fmla="*/ 5883705 w 6128435"/>
              <a:gd name="connsiteY104" fmla="*/ 4101899 h 6858000"/>
              <a:gd name="connsiteX105" fmla="*/ 5885314 w 6128435"/>
              <a:gd name="connsiteY105" fmla="*/ 4108387 h 6858000"/>
              <a:gd name="connsiteX106" fmla="*/ 5894095 w 6128435"/>
              <a:gd name="connsiteY106" fmla="*/ 4128857 h 6858000"/>
              <a:gd name="connsiteX107" fmla="*/ 5898339 w 6128435"/>
              <a:gd name="connsiteY107" fmla="*/ 4140800 h 6858000"/>
              <a:gd name="connsiteX108" fmla="*/ 5899734 w 6128435"/>
              <a:gd name="connsiteY108" fmla="*/ 4145632 h 6858000"/>
              <a:gd name="connsiteX109" fmla="*/ 5897098 w 6128435"/>
              <a:gd name="connsiteY109" fmla="*/ 4157819 h 6858000"/>
              <a:gd name="connsiteX110" fmla="*/ 5904495 w 6128435"/>
              <a:gd name="connsiteY110" fmla="*/ 4170854 h 6858000"/>
              <a:gd name="connsiteX111" fmla="*/ 5903513 w 6128435"/>
              <a:gd name="connsiteY111" fmla="*/ 4187661 h 6858000"/>
              <a:gd name="connsiteX112" fmla="*/ 5909911 w 6128435"/>
              <a:gd name="connsiteY112" fmla="*/ 4189970 h 6858000"/>
              <a:gd name="connsiteX113" fmla="*/ 5919468 w 6128435"/>
              <a:gd name="connsiteY113" fmla="*/ 4200916 h 6858000"/>
              <a:gd name="connsiteX114" fmla="*/ 5917114 w 6128435"/>
              <a:gd name="connsiteY114" fmla="*/ 4213096 h 6858000"/>
              <a:gd name="connsiteX115" fmla="*/ 5921153 w 6128435"/>
              <a:gd name="connsiteY115" fmla="*/ 4236222 h 6858000"/>
              <a:gd name="connsiteX116" fmla="*/ 5924233 w 6128435"/>
              <a:gd name="connsiteY116" fmla="*/ 4242060 h 6858000"/>
              <a:gd name="connsiteX117" fmla="*/ 5923742 w 6128435"/>
              <a:gd name="connsiteY117" fmla="*/ 4265435 h 6858000"/>
              <a:gd name="connsiteX118" fmla="*/ 5928910 w 6128435"/>
              <a:gd name="connsiteY118" fmla="*/ 4300973 h 6858000"/>
              <a:gd name="connsiteX119" fmla="*/ 5939320 w 6128435"/>
              <a:gd name="connsiteY119" fmla="*/ 4340435 h 6858000"/>
              <a:gd name="connsiteX120" fmla="*/ 5936924 w 6128435"/>
              <a:gd name="connsiteY120" fmla="*/ 4353034 h 6858000"/>
              <a:gd name="connsiteX121" fmla="*/ 5946705 w 6128435"/>
              <a:gd name="connsiteY121" fmla="*/ 4428051 h 6858000"/>
              <a:gd name="connsiteX122" fmla="*/ 5949261 w 6128435"/>
              <a:gd name="connsiteY122" fmla="*/ 4449185 h 6858000"/>
              <a:gd name="connsiteX123" fmla="*/ 5957504 w 6128435"/>
              <a:gd name="connsiteY123" fmla="*/ 4465911 h 6858000"/>
              <a:gd name="connsiteX124" fmla="*/ 5964689 w 6128435"/>
              <a:gd name="connsiteY124" fmla="*/ 4468532 h 6858000"/>
              <a:gd name="connsiteX125" fmla="*/ 5967062 w 6128435"/>
              <a:gd name="connsiteY125" fmla="*/ 4479923 h 6858000"/>
              <a:gd name="connsiteX126" fmla="*/ 5968960 w 6128435"/>
              <a:gd name="connsiteY126" fmla="*/ 4482655 h 6858000"/>
              <a:gd name="connsiteX127" fmla="*/ 5978567 w 6128435"/>
              <a:gd name="connsiteY127" fmla="*/ 4498605 h 6858000"/>
              <a:gd name="connsiteX128" fmla="*/ 5967676 w 6128435"/>
              <a:gd name="connsiteY128" fmla="*/ 4540140 h 6858000"/>
              <a:gd name="connsiteX129" fmla="*/ 5980106 w 6128435"/>
              <a:gd name="connsiteY129" fmla="*/ 4585087 h 6858000"/>
              <a:gd name="connsiteX130" fmla="*/ 5986918 w 6128435"/>
              <a:gd name="connsiteY130" fmla="*/ 4764836 h 6858000"/>
              <a:gd name="connsiteX131" fmla="*/ 6013516 w 6128435"/>
              <a:gd name="connsiteY131" fmla="*/ 4786619 h 6858000"/>
              <a:gd name="connsiteX132" fmla="*/ 6025404 w 6128435"/>
              <a:gd name="connsiteY132" fmla="*/ 4858148 h 6858000"/>
              <a:gd name="connsiteX133" fmla="*/ 6007749 w 6128435"/>
              <a:gd name="connsiteY133" fmla="*/ 4964715 h 6858000"/>
              <a:gd name="connsiteX134" fmla="*/ 6005269 w 6128435"/>
              <a:gd name="connsiteY134" fmla="*/ 5150567 h 6858000"/>
              <a:gd name="connsiteX135" fmla="*/ 6001127 w 6128435"/>
              <a:gd name="connsiteY135" fmla="*/ 5164609 h 6858000"/>
              <a:gd name="connsiteX136" fmla="*/ 5996647 w 6128435"/>
              <a:gd name="connsiteY136" fmla="*/ 5185640 h 6858000"/>
              <a:gd name="connsiteX137" fmla="*/ 5998514 w 6128435"/>
              <a:gd name="connsiteY137" fmla="*/ 5189673 h 6858000"/>
              <a:gd name="connsiteX138" fmla="*/ 5995970 w 6128435"/>
              <a:gd name="connsiteY138" fmla="*/ 5221547 h 6858000"/>
              <a:gd name="connsiteX139" fmla="*/ 5997218 w 6128435"/>
              <a:gd name="connsiteY139" fmla="*/ 5222031 h 6858000"/>
              <a:gd name="connsiteX140" fmla="*/ 6002116 w 6128435"/>
              <a:gd name="connsiteY140" fmla="*/ 5231223 h 6858000"/>
              <a:gd name="connsiteX141" fmla="*/ 6008541 w 6128435"/>
              <a:gd name="connsiteY141" fmla="*/ 5248680 h 6858000"/>
              <a:gd name="connsiteX142" fmla="*/ 6039260 w 6128435"/>
              <a:gd name="connsiteY142" fmla="*/ 5289518 h 6858000"/>
              <a:gd name="connsiteX143" fmla="*/ 6036748 w 6128435"/>
              <a:gd name="connsiteY143" fmla="*/ 5322752 h 6858000"/>
              <a:gd name="connsiteX144" fmla="*/ 6036943 w 6128435"/>
              <a:gd name="connsiteY144" fmla="*/ 5329480 h 6858000"/>
              <a:gd name="connsiteX145" fmla="*/ 6037236 w 6128435"/>
              <a:gd name="connsiteY145" fmla="*/ 5329634 h 6858000"/>
              <a:gd name="connsiteX146" fmla="*/ 6038019 w 6128435"/>
              <a:gd name="connsiteY146" fmla="*/ 5336764 h 6858000"/>
              <a:gd name="connsiteX147" fmla="*/ 6037298 w 6128435"/>
              <a:gd name="connsiteY147" fmla="*/ 5341753 h 6858000"/>
              <a:gd name="connsiteX148" fmla="*/ 6037677 w 6128435"/>
              <a:gd name="connsiteY148" fmla="*/ 5354807 h 6858000"/>
              <a:gd name="connsiteX149" fmla="*/ 6039728 w 6128435"/>
              <a:gd name="connsiteY149" fmla="*/ 5359416 h 6858000"/>
              <a:gd name="connsiteX150" fmla="*/ 6043311 w 6128435"/>
              <a:gd name="connsiteY150" fmla="*/ 5361407 h 6858000"/>
              <a:gd name="connsiteX151" fmla="*/ 6042954 w 6128435"/>
              <a:gd name="connsiteY151" fmla="*/ 5362576 h 6858000"/>
              <a:gd name="connsiteX152" fmla="*/ 6053435 w 6128435"/>
              <a:gd name="connsiteY152" fmla="*/ 5387547 h 6858000"/>
              <a:gd name="connsiteX153" fmla="*/ 6065933 w 6128435"/>
              <a:gd name="connsiteY153" fmla="*/ 5443002 h 6858000"/>
              <a:gd name="connsiteX154" fmla="*/ 6068640 w 6128435"/>
              <a:gd name="connsiteY154" fmla="*/ 5474503 h 6858000"/>
              <a:gd name="connsiteX155" fmla="*/ 6080922 w 6128435"/>
              <a:gd name="connsiteY155" fmla="*/ 5561070 h 6858000"/>
              <a:gd name="connsiteX156" fmla="*/ 6096949 w 6128435"/>
              <a:gd name="connsiteY156" fmla="*/ 5648179 h 6858000"/>
              <a:gd name="connsiteX157" fmla="*/ 6125703 w 6128435"/>
              <a:gd name="connsiteY157" fmla="*/ 5692894 h 6858000"/>
              <a:gd name="connsiteX158" fmla="*/ 6126670 w 6128435"/>
              <a:gd name="connsiteY158" fmla="*/ 5697882 h 6858000"/>
              <a:gd name="connsiteX159" fmla="*/ 6124061 w 6128435"/>
              <a:gd name="connsiteY159" fmla="*/ 5710294 h 6858000"/>
              <a:gd name="connsiteX160" fmla="*/ 6122213 w 6128435"/>
              <a:gd name="connsiteY160" fmla="*/ 5714762 h 6858000"/>
              <a:gd name="connsiteX161" fmla="*/ 6121353 w 6128435"/>
              <a:gd name="connsiteY161" fmla="*/ 5721725 h 6858000"/>
              <a:gd name="connsiteX162" fmla="*/ 6121607 w 6128435"/>
              <a:gd name="connsiteY162" fmla="*/ 5721959 h 6858000"/>
              <a:gd name="connsiteX163" fmla="*/ 6120262 w 6128435"/>
              <a:gd name="connsiteY163" fmla="*/ 5728358 h 6858000"/>
              <a:gd name="connsiteX164" fmla="*/ 6110194 w 6128435"/>
              <a:gd name="connsiteY164" fmla="*/ 5758853 h 6858000"/>
              <a:gd name="connsiteX165" fmla="*/ 6127519 w 6128435"/>
              <a:gd name="connsiteY165" fmla="*/ 5865775 h 6858000"/>
              <a:gd name="connsiteX166" fmla="*/ 6128435 w 6128435"/>
              <a:gd name="connsiteY166" fmla="*/ 5870164 h 6858000"/>
              <a:gd name="connsiteX167" fmla="*/ 6119217 w 6128435"/>
              <a:gd name="connsiteY167" fmla="*/ 5888542 h 6858000"/>
              <a:gd name="connsiteX168" fmla="*/ 6115966 w 6128435"/>
              <a:gd name="connsiteY168" fmla="*/ 5898387 h 6858000"/>
              <a:gd name="connsiteX169" fmla="*/ 6111924 w 6128435"/>
              <a:gd name="connsiteY169" fmla="*/ 5900444 h 6858000"/>
              <a:gd name="connsiteX170" fmla="*/ 6108716 w 6128435"/>
              <a:gd name="connsiteY170" fmla="*/ 5915345 h 6858000"/>
              <a:gd name="connsiteX171" fmla="*/ 6109524 w 6128435"/>
              <a:gd name="connsiteY171" fmla="*/ 5917328 h 6858000"/>
              <a:gd name="connsiteX172" fmla="*/ 6102493 w 6128435"/>
              <a:gd name="connsiteY172" fmla="*/ 5928602 h 6858000"/>
              <a:gd name="connsiteX173" fmla="*/ 6056863 w 6128435"/>
              <a:gd name="connsiteY173" fmla="*/ 6000643 h 6858000"/>
              <a:gd name="connsiteX174" fmla="*/ 6045436 w 6128435"/>
              <a:gd name="connsiteY174" fmla="*/ 6124480 h 6858000"/>
              <a:gd name="connsiteX175" fmla="*/ 6030489 w 6128435"/>
              <a:gd name="connsiteY175" fmla="*/ 6317666 h 6858000"/>
              <a:gd name="connsiteX176" fmla="*/ 6007492 w 6128435"/>
              <a:gd name="connsiteY176" fmla="*/ 6440818 h 6858000"/>
              <a:gd name="connsiteX177" fmla="*/ 6009467 w 6128435"/>
              <a:gd name="connsiteY177" fmla="*/ 6487076 h 6858000"/>
              <a:gd name="connsiteX178" fmla="*/ 5995064 w 6128435"/>
              <a:gd name="connsiteY178" fmla="*/ 6540791 h 6858000"/>
              <a:gd name="connsiteX179" fmla="*/ 5996309 w 6128435"/>
              <a:gd name="connsiteY179" fmla="*/ 6543961 h 6858000"/>
              <a:gd name="connsiteX180" fmla="*/ 5996048 w 6128435"/>
              <a:gd name="connsiteY180" fmla="*/ 6555444 h 6858000"/>
              <a:gd name="connsiteX181" fmla="*/ 6002524 w 6128435"/>
              <a:gd name="connsiteY181" fmla="*/ 6560188 h 6858000"/>
              <a:gd name="connsiteX182" fmla="*/ 6006823 w 6128435"/>
              <a:gd name="connsiteY182" fmla="*/ 6578546 h 6858000"/>
              <a:gd name="connsiteX183" fmla="*/ 6004510 w 6128435"/>
              <a:gd name="connsiteY183" fmla="*/ 6599256 h 6858000"/>
              <a:gd name="connsiteX184" fmla="*/ 5986207 w 6128435"/>
              <a:gd name="connsiteY184" fmla="*/ 6695855 h 6858000"/>
              <a:gd name="connsiteX185" fmla="*/ 5979428 w 6128435"/>
              <a:gd name="connsiteY185" fmla="*/ 6754678 h 6858000"/>
              <a:gd name="connsiteX186" fmla="*/ 5983398 w 6128435"/>
              <a:gd name="connsiteY186" fmla="*/ 6778641 h 6858000"/>
              <a:gd name="connsiteX187" fmla="*/ 5984543 w 6128435"/>
              <a:gd name="connsiteY187" fmla="*/ 6811016 h 6858000"/>
              <a:gd name="connsiteX188" fmla="*/ 5981802 w 6128435"/>
              <a:gd name="connsiteY188" fmla="*/ 6838578 h 6858000"/>
              <a:gd name="connsiteX189" fmla="*/ 5979671 w 6128435"/>
              <a:gd name="connsiteY189" fmla="*/ 6858000 h 6858000"/>
              <a:gd name="connsiteX190" fmla="*/ 0 w 6128435"/>
              <a:gd name="connsiteY190" fmla="*/ 685800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55696 w 6128435"/>
              <a:gd name="connsiteY34" fmla="*/ 1880842 h 6858000"/>
              <a:gd name="connsiteX35" fmla="*/ 5280947 w 6128435"/>
              <a:gd name="connsiteY35" fmla="*/ 1904438 h 6858000"/>
              <a:gd name="connsiteX36" fmla="*/ 5288486 w 6128435"/>
              <a:gd name="connsiteY36" fmla="*/ 1976575 h 6858000"/>
              <a:gd name="connsiteX37" fmla="*/ 5252592 w 6128435"/>
              <a:gd name="connsiteY37" fmla="*/ 2092210 h 6858000"/>
              <a:gd name="connsiteX38" fmla="*/ 5264303 w 6128435"/>
              <a:gd name="connsiteY38" fmla="*/ 2225157 h 6858000"/>
              <a:gd name="connsiteX39" fmla="*/ 5254949 w 6128435"/>
              <a:gd name="connsiteY39" fmla="*/ 2236160 h 6858000"/>
              <a:gd name="connsiteX40" fmla="*/ 5250104 w 6128435"/>
              <a:gd name="connsiteY40" fmla="*/ 2249166 h 6858000"/>
              <a:gd name="connsiteX41" fmla="*/ 5251214 w 6128435"/>
              <a:gd name="connsiteY41" fmla="*/ 2250944 h 6858000"/>
              <a:gd name="connsiteX42" fmla="*/ 5250644 w 6128435"/>
              <a:gd name="connsiteY42" fmla="*/ 2266619 h 6858000"/>
              <a:gd name="connsiteX43" fmla="*/ 5247111 w 6128435"/>
              <a:gd name="connsiteY43" fmla="*/ 2269679 h 6858000"/>
              <a:gd name="connsiteX44" fmla="*/ 5245653 w 6128435"/>
              <a:gd name="connsiteY44" fmla="*/ 2280317 h 6858000"/>
              <a:gd name="connsiteX45" fmla="*/ 5239901 w 6128435"/>
              <a:gd name="connsiteY45" fmla="*/ 2300961 h 6858000"/>
              <a:gd name="connsiteX46" fmla="*/ 5241522 w 6128435"/>
              <a:gd name="connsiteY46" fmla="*/ 2305114 h 6858000"/>
              <a:gd name="connsiteX47" fmla="*/ 5237050 w 6128435"/>
              <a:gd name="connsiteY47" fmla="*/ 2336703 h 6858000"/>
              <a:gd name="connsiteX48" fmla="*/ 5238267 w 6128435"/>
              <a:gd name="connsiteY48" fmla="*/ 2337277 h 6858000"/>
              <a:gd name="connsiteX49" fmla="*/ 5242602 w 6128435"/>
              <a:gd name="connsiteY49" fmla="*/ 2346782 h 6858000"/>
              <a:gd name="connsiteX50" fmla="*/ 5247963 w 6128435"/>
              <a:gd name="connsiteY50" fmla="*/ 2364638 h 6858000"/>
              <a:gd name="connsiteX51" fmla="*/ 5276175 w 6128435"/>
              <a:gd name="connsiteY51" fmla="*/ 2407515 h 6858000"/>
              <a:gd name="connsiteX52" fmla="*/ 5271650 w 6128435"/>
              <a:gd name="connsiteY52" fmla="*/ 2440467 h 6858000"/>
              <a:gd name="connsiteX53" fmla="*/ 5271438 w 6128435"/>
              <a:gd name="connsiteY53" fmla="*/ 2447186 h 6858000"/>
              <a:gd name="connsiteX54" fmla="*/ 5271722 w 6128435"/>
              <a:gd name="connsiteY54" fmla="*/ 2447359 h 6858000"/>
              <a:gd name="connsiteX55" fmla="*/ 5272069 w 6128435"/>
              <a:gd name="connsiteY55" fmla="*/ 2454523 h 6858000"/>
              <a:gd name="connsiteX56" fmla="*/ 5271049 w 6128435"/>
              <a:gd name="connsiteY56" fmla="*/ 2459442 h 6858000"/>
              <a:gd name="connsiteX57" fmla="*/ 5270636 w 6128435"/>
              <a:gd name="connsiteY57" fmla="*/ 2472481 h 6858000"/>
              <a:gd name="connsiteX58" fmla="*/ 5272406 w 6128435"/>
              <a:gd name="connsiteY58" fmla="*/ 2477221 h 6858000"/>
              <a:gd name="connsiteX59" fmla="*/ 5307538 w 6128435"/>
              <a:gd name="connsiteY59" fmla="*/ 2514685 h 6858000"/>
              <a:gd name="connsiteX60" fmla="*/ 5337604 w 6128435"/>
              <a:gd name="connsiteY60" fmla="*/ 2597632 h 6858000"/>
              <a:gd name="connsiteX61" fmla="*/ 5407503 w 6128435"/>
              <a:gd name="connsiteY61" fmla="*/ 2786290 h 6858000"/>
              <a:gd name="connsiteX62" fmla="*/ 5407356 w 6128435"/>
              <a:gd name="connsiteY62" fmla="*/ 2787545 h 6858000"/>
              <a:gd name="connsiteX63" fmla="*/ 5411130 w 6128435"/>
              <a:gd name="connsiteY63" fmla="*/ 2788640 h 6858000"/>
              <a:gd name="connsiteX64" fmla="*/ 5416439 w 6128435"/>
              <a:gd name="connsiteY64" fmla="*/ 2805666 h 6858000"/>
              <a:gd name="connsiteX65" fmla="*/ 5416589 w 6128435"/>
              <a:gd name="connsiteY65" fmla="*/ 2810822 h 6858000"/>
              <a:gd name="connsiteX66" fmla="*/ 5418542 w 6128435"/>
              <a:gd name="connsiteY66" fmla="*/ 2817745 h 6858000"/>
              <a:gd name="connsiteX67" fmla="*/ 5418847 w 6128435"/>
              <a:gd name="connsiteY67" fmla="*/ 2817825 h 6858000"/>
              <a:gd name="connsiteX68" fmla="*/ 5423364 w 6128435"/>
              <a:gd name="connsiteY68" fmla="*/ 2858292 h 6858000"/>
              <a:gd name="connsiteX69" fmla="*/ 5479298 w 6128435"/>
              <a:gd name="connsiteY69" fmla="*/ 2947791 h 6858000"/>
              <a:gd name="connsiteX70" fmla="*/ 5481770 w 6128435"/>
              <a:gd name="connsiteY70" fmla="*/ 2951352 h 6858000"/>
              <a:gd name="connsiteX71" fmla="*/ 5481013 w 6128435"/>
              <a:gd name="connsiteY71" fmla="*/ 2973461 h 6858000"/>
              <a:gd name="connsiteX72" fmla="*/ 5482045 w 6128435"/>
              <a:gd name="connsiteY72" fmla="*/ 2984371 h 6858000"/>
              <a:gd name="connsiteX73" fmla="*/ 5479405 w 6128435"/>
              <a:gd name="connsiteY73" fmla="*/ 2988507 h 6858000"/>
              <a:gd name="connsiteX74" fmla="*/ 5482415 w 6128435"/>
              <a:gd name="connsiteY74" fmla="*/ 3004079 h 6858000"/>
              <a:gd name="connsiteX75" fmla="*/ 5483865 w 6128435"/>
              <a:gd name="connsiteY75" fmla="*/ 3005467 h 6858000"/>
              <a:gd name="connsiteX76" fmla="*/ 5482236 w 6128435"/>
              <a:gd name="connsiteY76" fmla="*/ 3019791 h 6858000"/>
              <a:gd name="connsiteX77" fmla="*/ 5475895 w 6128435"/>
              <a:gd name="connsiteY77" fmla="*/ 3033578 h 6858000"/>
              <a:gd name="connsiteX78" fmla="*/ 5477595 w 6128435"/>
              <a:gd name="connsiteY78" fmla="*/ 3250534 h 6858000"/>
              <a:gd name="connsiteX79" fmla="*/ 5532836 w 6128435"/>
              <a:gd name="connsiteY79" fmla="*/ 3353840 h 6858000"/>
              <a:gd name="connsiteX80" fmla="*/ 5561229 w 6128435"/>
              <a:gd name="connsiteY80" fmla="*/ 3395784 h 6858000"/>
              <a:gd name="connsiteX81" fmla="*/ 5589758 w 6128435"/>
              <a:gd name="connsiteY81" fmla="*/ 3506453 h 6858000"/>
              <a:gd name="connsiteX82" fmla="*/ 5596144 w 6128435"/>
              <a:gd name="connsiteY82" fmla="*/ 3534624 h 6858000"/>
              <a:gd name="connsiteX83" fmla="*/ 5597750 w 6128435"/>
              <a:gd name="connsiteY83" fmla="*/ 3534129 h 6858000"/>
              <a:gd name="connsiteX84" fmla="*/ 5599700 w 6128435"/>
              <a:gd name="connsiteY84" fmla="*/ 3547221 h 6858000"/>
              <a:gd name="connsiteX85" fmla="*/ 5615031 w 6128435"/>
              <a:gd name="connsiteY85" fmla="*/ 3557482 h 6858000"/>
              <a:gd name="connsiteX86" fmla="*/ 5618377 w 6128435"/>
              <a:gd name="connsiteY86" fmla="*/ 3588431 h 6858000"/>
              <a:gd name="connsiteX87" fmla="*/ 5612155 w 6128435"/>
              <a:gd name="connsiteY87" fmla="*/ 3589869 h 6858000"/>
              <a:gd name="connsiteX88" fmla="*/ 5620843 w 6128435"/>
              <a:gd name="connsiteY88" fmla="*/ 3606745 h 6858000"/>
              <a:gd name="connsiteX89" fmla="*/ 5655472 w 6128435"/>
              <a:gd name="connsiteY89" fmla="*/ 3678877 h 6858000"/>
              <a:gd name="connsiteX90" fmla="*/ 5680448 w 6128435"/>
              <a:gd name="connsiteY90" fmla="*/ 3717760 h 6858000"/>
              <a:gd name="connsiteX91" fmla="*/ 5683015 w 6128435"/>
              <a:gd name="connsiteY91" fmla="*/ 3762025 h 6858000"/>
              <a:gd name="connsiteX92" fmla="*/ 5696643 w 6128435"/>
              <a:gd name="connsiteY92" fmla="*/ 3773888 h 6858000"/>
              <a:gd name="connsiteX93" fmla="*/ 5699203 w 6128435"/>
              <a:gd name="connsiteY93" fmla="*/ 3775823 h 6858000"/>
              <a:gd name="connsiteX94" fmla="*/ 5704824 w 6128435"/>
              <a:gd name="connsiteY94" fmla="*/ 3785966 h 6858000"/>
              <a:gd name="connsiteX95" fmla="*/ 5712204 w 6128435"/>
              <a:gd name="connsiteY95" fmla="*/ 3785830 h 6858000"/>
              <a:gd name="connsiteX96" fmla="*/ 5724816 w 6128435"/>
              <a:gd name="connsiteY96" fmla="*/ 3798949 h 6858000"/>
              <a:gd name="connsiteX97" fmla="*/ 5733539 w 6128435"/>
              <a:gd name="connsiteY97" fmla="*/ 3818457 h 6858000"/>
              <a:gd name="connsiteX98" fmla="*/ 5768491 w 6128435"/>
              <a:gd name="connsiteY98" fmla="*/ 3914399 h 6858000"/>
              <a:gd name="connsiteX99" fmla="*/ 5793123 w 6128435"/>
              <a:gd name="connsiteY99" fmla="*/ 3969952 h 6858000"/>
              <a:gd name="connsiteX100" fmla="*/ 5808321 w 6128435"/>
              <a:gd name="connsiteY100" fmla="*/ 3988153 h 6858000"/>
              <a:gd name="connsiteX101" fmla="*/ 5825621 w 6128435"/>
              <a:gd name="connsiteY101" fmla="*/ 4015525 h 6858000"/>
              <a:gd name="connsiteX102" fmla="*/ 5860672 w 6128435"/>
              <a:gd name="connsiteY102" fmla="*/ 4061579 h 6858000"/>
              <a:gd name="connsiteX103" fmla="*/ 5872173 w 6128435"/>
              <a:gd name="connsiteY103" fmla="*/ 4088497 h 6858000"/>
              <a:gd name="connsiteX104" fmla="*/ 5883705 w 6128435"/>
              <a:gd name="connsiteY104" fmla="*/ 4101899 h 6858000"/>
              <a:gd name="connsiteX105" fmla="*/ 5885314 w 6128435"/>
              <a:gd name="connsiteY105" fmla="*/ 4108387 h 6858000"/>
              <a:gd name="connsiteX106" fmla="*/ 5894095 w 6128435"/>
              <a:gd name="connsiteY106" fmla="*/ 4128857 h 6858000"/>
              <a:gd name="connsiteX107" fmla="*/ 5898339 w 6128435"/>
              <a:gd name="connsiteY107" fmla="*/ 4140800 h 6858000"/>
              <a:gd name="connsiteX108" fmla="*/ 5899734 w 6128435"/>
              <a:gd name="connsiteY108" fmla="*/ 4145632 h 6858000"/>
              <a:gd name="connsiteX109" fmla="*/ 5897098 w 6128435"/>
              <a:gd name="connsiteY109" fmla="*/ 4157819 h 6858000"/>
              <a:gd name="connsiteX110" fmla="*/ 5904495 w 6128435"/>
              <a:gd name="connsiteY110" fmla="*/ 4170854 h 6858000"/>
              <a:gd name="connsiteX111" fmla="*/ 5903513 w 6128435"/>
              <a:gd name="connsiteY111" fmla="*/ 4187661 h 6858000"/>
              <a:gd name="connsiteX112" fmla="*/ 5909911 w 6128435"/>
              <a:gd name="connsiteY112" fmla="*/ 4189970 h 6858000"/>
              <a:gd name="connsiteX113" fmla="*/ 5917114 w 6128435"/>
              <a:gd name="connsiteY113" fmla="*/ 4213096 h 6858000"/>
              <a:gd name="connsiteX114" fmla="*/ 5921153 w 6128435"/>
              <a:gd name="connsiteY114" fmla="*/ 4236222 h 6858000"/>
              <a:gd name="connsiteX115" fmla="*/ 5924233 w 6128435"/>
              <a:gd name="connsiteY115" fmla="*/ 4242060 h 6858000"/>
              <a:gd name="connsiteX116" fmla="*/ 5923742 w 6128435"/>
              <a:gd name="connsiteY116" fmla="*/ 4265435 h 6858000"/>
              <a:gd name="connsiteX117" fmla="*/ 5928910 w 6128435"/>
              <a:gd name="connsiteY117" fmla="*/ 4300973 h 6858000"/>
              <a:gd name="connsiteX118" fmla="*/ 5939320 w 6128435"/>
              <a:gd name="connsiteY118" fmla="*/ 4340435 h 6858000"/>
              <a:gd name="connsiteX119" fmla="*/ 5936924 w 6128435"/>
              <a:gd name="connsiteY119" fmla="*/ 4353034 h 6858000"/>
              <a:gd name="connsiteX120" fmla="*/ 5946705 w 6128435"/>
              <a:gd name="connsiteY120" fmla="*/ 4428051 h 6858000"/>
              <a:gd name="connsiteX121" fmla="*/ 5949261 w 6128435"/>
              <a:gd name="connsiteY121" fmla="*/ 4449185 h 6858000"/>
              <a:gd name="connsiteX122" fmla="*/ 5957504 w 6128435"/>
              <a:gd name="connsiteY122" fmla="*/ 4465911 h 6858000"/>
              <a:gd name="connsiteX123" fmla="*/ 5964689 w 6128435"/>
              <a:gd name="connsiteY123" fmla="*/ 4468532 h 6858000"/>
              <a:gd name="connsiteX124" fmla="*/ 5967062 w 6128435"/>
              <a:gd name="connsiteY124" fmla="*/ 4479923 h 6858000"/>
              <a:gd name="connsiteX125" fmla="*/ 5968960 w 6128435"/>
              <a:gd name="connsiteY125" fmla="*/ 4482655 h 6858000"/>
              <a:gd name="connsiteX126" fmla="*/ 5978567 w 6128435"/>
              <a:gd name="connsiteY126" fmla="*/ 4498605 h 6858000"/>
              <a:gd name="connsiteX127" fmla="*/ 5967676 w 6128435"/>
              <a:gd name="connsiteY127" fmla="*/ 4540140 h 6858000"/>
              <a:gd name="connsiteX128" fmla="*/ 5980106 w 6128435"/>
              <a:gd name="connsiteY128" fmla="*/ 4585087 h 6858000"/>
              <a:gd name="connsiteX129" fmla="*/ 5986918 w 6128435"/>
              <a:gd name="connsiteY129" fmla="*/ 4764836 h 6858000"/>
              <a:gd name="connsiteX130" fmla="*/ 6013516 w 6128435"/>
              <a:gd name="connsiteY130" fmla="*/ 4786619 h 6858000"/>
              <a:gd name="connsiteX131" fmla="*/ 6025404 w 6128435"/>
              <a:gd name="connsiteY131" fmla="*/ 4858148 h 6858000"/>
              <a:gd name="connsiteX132" fmla="*/ 6007749 w 6128435"/>
              <a:gd name="connsiteY132" fmla="*/ 4964715 h 6858000"/>
              <a:gd name="connsiteX133" fmla="*/ 6005269 w 6128435"/>
              <a:gd name="connsiteY133" fmla="*/ 5150567 h 6858000"/>
              <a:gd name="connsiteX134" fmla="*/ 6001127 w 6128435"/>
              <a:gd name="connsiteY134" fmla="*/ 5164609 h 6858000"/>
              <a:gd name="connsiteX135" fmla="*/ 5996647 w 6128435"/>
              <a:gd name="connsiteY135" fmla="*/ 5185640 h 6858000"/>
              <a:gd name="connsiteX136" fmla="*/ 5998514 w 6128435"/>
              <a:gd name="connsiteY136" fmla="*/ 5189673 h 6858000"/>
              <a:gd name="connsiteX137" fmla="*/ 5995970 w 6128435"/>
              <a:gd name="connsiteY137" fmla="*/ 5221547 h 6858000"/>
              <a:gd name="connsiteX138" fmla="*/ 5997218 w 6128435"/>
              <a:gd name="connsiteY138" fmla="*/ 5222031 h 6858000"/>
              <a:gd name="connsiteX139" fmla="*/ 6002116 w 6128435"/>
              <a:gd name="connsiteY139" fmla="*/ 5231223 h 6858000"/>
              <a:gd name="connsiteX140" fmla="*/ 6008541 w 6128435"/>
              <a:gd name="connsiteY140" fmla="*/ 5248680 h 6858000"/>
              <a:gd name="connsiteX141" fmla="*/ 6039260 w 6128435"/>
              <a:gd name="connsiteY141" fmla="*/ 5289518 h 6858000"/>
              <a:gd name="connsiteX142" fmla="*/ 6036748 w 6128435"/>
              <a:gd name="connsiteY142" fmla="*/ 5322752 h 6858000"/>
              <a:gd name="connsiteX143" fmla="*/ 6036943 w 6128435"/>
              <a:gd name="connsiteY143" fmla="*/ 5329480 h 6858000"/>
              <a:gd name="connsiteX144" fmla="*/ 6037236 w 6128435"/>
              <a:gd name="connsiteY144" fmla="*/ 5329634 h 6858000"/>
              <a:gd name="connsiteX145" fmla="*/ 6038019 w 6128435"/>
              <a:gd name="connsiteY145" fmla="*/ 5336764 h 6858000"/>
              <a:gd name="connsiteX146" fmla="*/ 6037298 w 6128435"/>
              <a:gd name="connsiteY146" fmla="*/ 5341753 h 6858000"/>
              <a:gd name="connsiteX147" fmla="*/ 6037677 w 6128435"/>
              <a:gd name="connsiteY147" fmla="*/ 5354807 h 6858000"/>
              <a:gd name="connsiteX148" fmla="*/ 6039728 w 6128435"/>
              <a:gd name="connsiteY148" fmla="*/ 5359416 h 6858000"/>
              <a:gd name="connsiteX149" fmla="*/ 6043311 w 6128435"/>
              <a:gd name="connsiteY149" fmla="*/ 5361407 h 6858000"/>
              <a:gd name="connsiteX150" fmla="*/ 6042954 w 6128435"/>
              <a:gd name="connsiteY150" fmla="*/ 5362576 h 6858000"/>
              <a:gd name="connsiteX151" fmla="*/ 6053435 w 6128435"/>
              <a:gd name="connsiteY151" fmla="*/ 5387547 h 6858000"/>
              <a:gd name="connsiteX152" fmla="*/ 6065933 w 6128435"/>
              <a:gd name="connsiteY152" fmla="*/ 5443002 h 6858000"/>
              <a:gd name="connsiteX153" fmla="*/ 6068640 w 6128435"/>
              <a:gd name="connsiteY153" fmla="*/ 5474503 h 6858000"/>
              <a:gd name="connsiteX154" fmla="*/ 6080922 w 6128435"/>
              <a:gd name="connsiteY154" fmla="*/ 5561070 h 6858000"/>
              <a:gd name="connsiteX155" fmla="*/ 6096949 w 6128435"/>
              <a:gd name="connsiteY155" fmla="*/ 5648179 h 6858000"/>
              <a:gd name="connsiteX156" fmla="*/ 6125703 w 6128435"/>
              <a:gd name="connsiteY156" fmla="*/ 5692894 h 6858000"/>
              <a:gd name="connsiteX157" fmla="*/ 6126670 w 6128435"/>
              <a:gd name="connsiteY157" fmla="*/ 5697882 h 6858000"/>
              <a:gd name="connsiteX158" fmla="*/ 6124061 w 6128435"/>
              <a:gd name="connsiteY158" fmla="*/ 5710294 h 6858000"/>
              <a:gd name="connsiteX159" fmla="*/ 6122213 w 6128435"/>
              <a:gd name="connsiteY159" fmla="*/ 5714762 h 6858000"/>
              <a:gd name="connsiteX160" fmla="*/ 6121353 w 6128435"/>
              <a:gd name="connsiteY160" fmla="*/ 5721725 h 6858000"/>
              <a:gd name="connsiteX161" fmla="*/ 6121607 w 6128435"/>
              <a:gd name="connsiteY161" fmla="*/ 5721959 h 6858000"/>
              <a:gd name="connsiteX162" fmla="*/ 6120262 w 6128435"/>
              <a:gd name="connsiteY162" fmla="*/ 5728358 h 6858000"/>
              <a:gd name="connsiteX163" fmla="*/ 6110194 w 6128435"/>
              <a:gd name="connsiteY163" fmla="*/ 5758853 h 6858000"/>
              <a:gd name="connsiteX164" fmla="*/ 6127519 w 6128435"/>
              <a:gd name="connsiteY164" fmla="*/ 5865775 h 6858000"/>
              <a:gd name="connsiteX165" fmla="*/ 6128435 w 6128435"/>
              <a:gd name="connsiteY165" fmla="*/ 5870164 h 6858000"/>
              <a:gd name="connsiteX166" fmla="*/ 6119217 w 6128435"/>
              <a:gd name="connsiteY166" fmla="*/ 5888542 h 6858000"/>
              <a:gd name="connsiteX167" fmla="*/ 6115966 w 6128435"/>
              <a:gd name="connsiteY167" fmla="*/ 5898387 h 6858000"/>
              <a:gd name="connsiteX168" fmla="*/ 6111924 w 6128435"/>
              <a:gd name="connsiteY168" fmla="*/ 5900444 h 6858000"/>
              <a:gd name="connsiteX169" fmla="*/ 6108716 w 6128435"/>
              <a:gd name="connsiteY169" fmla="*/ 5915345 h 6858000"/>
              <a:gd name="connsiteX170" fmla="*/ 6109524 w 6128435"/>
              <a:gd name="connsiteY170" fmla="*/ 5917328 h 6858000"/>
              <a:gd name="connsiteX171" fmla="*/ 6102493 w 6128435"/>
              <a:gd name="connsiteY171" fmla="*/ 5928602 h 6858000"/>
              <a:gd name="connsiteX172" fmla="*/ 6056863 w 6128435"/>
              <a:gd name="connsiteY172" fmla="*/ 6000643 h 6858000"/>
              <a:gd name="connsiteX173" fmla="*/ 6045436 w 6128435"/>
              <a:gd name="connsiteY173" fmla="*/ 6124480 h 6858000"/>
              <a:gd name="connsiteX174" fmla="*/ 6030489 w 6128435"/>
              <a:gd name="connsiteY174" fmla="*/ 6317666 h 6858000"/>
              <a:gd name="connsiteX175" fmla="*/ 6007492 w 6128435"/>
              <a:gd name="connsiteY175" fmla="*/ 6440818 h 6858000"/>
              <a:gd name="connsiteX176" fmla="*/ 6009467 w 6128435"/>
              <a:gd name="connsiteY176" fmla="*/ 6487076 h 6858000"/>
              <a:gd name="connsiteX177" fmla="*/ 5995064 w 6128435"/>
              <a:gd name="connsiteY177" fmla="*/ 6540791 h 6858000"/>
              <a:gd name="connsiteX178" fmla="*/ 5996309 w 6128435"/>
              <a:gd name="connsiteY178" fmla="*/ 6543961 h 6858000"/>
              <a:gd name="connsiteX179" fmla="*/ 5996048 w 6128435"/>
              <a:gd name="connsiteY179" fmla="*/ 6555444 h 6858000"/>
              <a:gd name="connsiteX180" fmla="*/ 6002524 w 6128435"/>
              <a:gd name="connsiteY180" fmla="*/ 6560188 h 6858000"/>
              <a:gd name="connsiteX181" fmla="*/ 6006823 w 6128435"/>
              <a:gd name="connsiteY181" fmla="*/ 6578546 h 6858000"/>
              <a:gd name="connsiteX182" fmla="*/ 6004510 w 6128435"/>
              <a:gd name="connsiteY182" fmla="*/ 6599256 h 6858000"/>
              <a:gd name="connsiteX183" fmla="*/ 5986207 w 6128435"/>
              <a:gd name="connsiteY183" fmla="*/ 6695855 h 6858000"/>
              <a:gd name="connsiteX184" fmla="*/ 5979428 w 6128435"/>
              <a:gd name="connsiteY184" fmla="*/ 6754678 h 6858000"/>
              <a:gd name="connsiteX185" fmla="*/ 5983398 w 6128435"/>
              <a:gd name="connsiteY185" fmla="*/ 6778641 h 6858000"/>
              <a:gd name="connsiteX186" fmla="*/ 5984543 w 6128435"/>
              <a:gd name="connsiteY186" fmla="*/ 6811016 h 6858000"/>
              <a:gd name="connsiteX187" fmla="*/ 5981802 w 6128435"/>
              <a:gd name="connsiteY187" fmla="*/ 6838578 h 6858000"/>
              <a:gd name="connsiteX188" fmla="*/ 5979671 w 6128435"/>
              <a:gd name="connsiteY188" fmla="*/ 6858000 h 6858000"/>
              <a:gd name="connsiteX189" fmla="*/ 0 w 6128435"/>
              <a:gd name="connsiteY189" fmla="*/ 6858000 h 6858000"/>
              <a:gd name="connsiteX190" fmla="*/ 0 w 6128435"/>
              <a:gd name="connsiteY190"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55696 w 6128435"/>
              <a:gd name="connsiteY34" fmla="*/ 1880842 h 6858000"/>
              <a:gd name="connsiteX35" fmla="*/ 5280947 w 6128435"/>
              <a:gd name="connsiteY35" fmla="*/ 1904438 h 6858000"/>
              <a:gd name="connsiteX36" fmla="*/ 5288486 w 6128435"/>
              <a:gd name="connsiteY36" fmla="*/ 1976575 h 6858000"/>
              <a:gd name="connsiteX37" fmla="*/ 5252592 w 6128435"/>
              <a:gd name="connsiteY37" fmla="*/ 2092210 h 6858000"/>
              <a:gd name="connsiteX38" fmla="*/ 5264303 w 6128435"/>
              <a:gd name="connsiteY38" fmla="*/ 2225157 h 6858000"/>
              <a:gd name="connsiteX39" fmla="*/ 5254949 w 6128435"/>
              <a:gd name="connsiteY39" fmla="*/ 2236160 h 6858000"/>
              <a:gd name="connsiteX40" fmla="*/ 5250104 w 6128435"/>
              <a:gd name="connsiteY40" fmla="*/ 2249166 h 6858000"/>
              <a:gd name="connsiteX41" fmla="*/ 5251214 w 6128435"/>
              <a:gd name="connsiteY41" fmla="*/ 2250944 h 6858000"/>
              <a:gd name="connsiteX42" fmla="*/ 5250644 w 6128435"/>
              <a:gd name="connsiteY42" fmla="*/ 2266619 h 6858000"/>
              <a:gd name="connsiteX43" fmla="*/ 5247111 w 6128435"/>
              <a:gd name="connsiteY43" fmla="*/ 2269679 h 6858000"/>
              <a:gd name="connsiteX44" fmla="*/ 5245653 w 6128435"/>
              <a:gd name="connsiteY44" fmla="*/ 2280317 h 6858000"/>
              <a:gd name="connsiteX45" fmla="*/ 5239901 w 6128435"/>
              <a:gd name="connsiteY45" fmla="*/ 2300961 h 6858000"/>
              <a:gd name="connsiteX46" fmla="*/ 5241522 w 6128435"/>
              <a:gd name="connsiteY46" fmla="*/ 2305114 h 6858000"/>
              <a:gd name="connsiteX47" fmla="*/ 5237050 w 6128435"/>
              <a:gd name="connsiteY47" fmla="*/ 2336703 h 6858000"/>
              <a:gd name="connsiteX48" fmla="*/ 5238267 w 6128435"/>
              <a:gd name="connsiteY48" fmla="*/ 2337277 h 6858000"/>
              <a:gd name="connsiteX49" fmla="*/ 5242602 w 6128435"/>
              <a:gd name="connsiteY49" fmla="*/ 2346782 h 6858000"/>
              <a:gd name="connsiteX50" fmla="*/ 5247963 w 6128435"/>
              <a:gd name="connsiteY50" fmla="*/ 2364638 h 6858000"/>
              <a:gd name="connsiteX51" fmla="*/ 5276175 w 6128435"/>
              <a:gd name="connsiteY51" fmla="*/ 2407515 h 6858000"/>
              <a:gd name="connsiteX52" fmla="*/ 5271650 w 6128435"/>
              <a:gd name="connsiteY52" fmla="*/ 2440467 h 6858000"/>
              <a:gd name="connsiteX53" fmla="*/ 5271438 w 6128435"/>
              <a:gd name="connsiteY53" fmla="*/ 2447186 h 6858000"/>
              <a:gd name="connsiteX54" fmla="*/ 5271722 w 6128435"/>
              <a:gd name="connsiteY54" fmla="*/ 2447359 h 6858000"/>
              <a:gd name="connsiteX55" fmla="*/ 5272069 w 6128435"/>
              <a:gd name="connsiteY55" fmla="*/ 2454523 h 6858000"/>
              <a:gd name="connsiteX56" fmla="*/ 5271049 w 6128435"/>
              <a:gd name="connsiteY56" fmla="*/ 2459442 h 6858000"/>
              <a:gd name="connsiteX57" fmla="*/ 5270636 w 6128435"/>
              <a:gd name="connsiteY57" fmla="*/ 2472481 h 6858000"/>
              <a:gd name="connsiteX58" fmla="*/ 5272406 w 6128435"/>
              <a:gd name="connsiteY58" fmla="*/ 2477221 h 6858000"/>
              <a:gd name="connsiteX59" fmla="*/ 5307538 w 6128435"/>
              <a:gd name="connsiteY59" fmla="*/ 2514685 h 6858000"/>
              <a:gd name="connsiteX60" fmla="*/ 5337604 w 6128435"/>
              <a:gd name="connsiteY60" fmla="*/ 2597632 h 6858000"/>
              <a:gd name="connsiteX61" fmla="*/ 5407503 w 6128435"/>
              <a:gd name="connsiteY61" fmla="*/ 2786290 h 6858000"/>
              <a:gd name="connsiteX62" fmla="*/ 5407356 w 6128435"/>
              <a:gd name="connsiteY62" fmla="*/ 2787545 h 6858000"/>
              <a:gd name="connsiteX63" fmla="*/ 5411130 w 6128435"/>
              <a:gd name="connsiteY63" fmla="*/ 2788640 h 6858000"/>
              <a:gd name="connsiteX64" fmla="*/ 5416439 w 6128435"/>
              <a:gd name="connsiteY64" fmla="*/ 2805666 h 6858000"/>
              <a:gd name="connsiteX65" fmla="*/ 5416589 w 6128435"/>
              <a:gd name="connsiteY65" fmla="*/ 2810822 h 6858000"/>
              <a:gd name="connsiteX66" fmla="*/ 5418542 w 6128435"/>
              <a:gd name="connsiteY66" fmla="*/ 2817745 h 6858000"/>
              <a:gd name="connsiteX67" fmla="*/ 5418847 w 6128435"/>
              <a:gd name="connsiteY67" fmla="*/ 2817825 h 6858000"/>
              <a:gd name="connsiteX68" fmla="*/ 5423364 w 6128435"/>
              <a:gd name="connsiteY68" fmla="*/ 2858292 h 6858000"/>
              <a:gd name="connsiteX69" fmla="*/ 5479298 w 6128435"/>
              <a:gd name="connsiteY69" fmla="*/ 2947791 h 6858000"/>
              <a:gd name="connsiteX70" fmla="*/ 5481770 w 6128435"/>
              <a:gd name="connsiteY70" fmla="*/ 2951352 h 6858000"/>
              <a:gd name="connsiteX71" fmla="*/ 5481013 w 6128435"/>
              <a:gd name="connsiteY71" fmla="*/ 2973461 h 6858000"/>
              <a:gd name="connsiteX72" fmla="*/ 5482045 w 6128435"/>
              <a:gd name="connsiteY72" fmla="*/ 2984371 h 6858000"/>
              <a:gd name="connsiteX73" fmla="*/ 5479405 w 6128435"/>
              <a:gd name="connsiteY73" fmla="*/ 2988507 h 6858000"/>
              <a:gd name="connsiteX74" fmla="*/ 5482415 w 6128435"/>
              <a:gd name="connsiteY74" fmla="*/ 3004079 h 6858000"/>
              <a:gd name="connsiteX75" fmla="*/ 5483865 w 6128435"/>
              <a:gd name="connsiteY75" fmla="*/ 3005467 h 6858000"/>
              <a:gd name="connsiteX76" fmla="*/ 5482236 w 6128435"/>
              <a:gd name="connsiteY76" fmla="*/ 3019791 h 6858000"/>
              <a:gd name="connsiteX77" fmla="*/ 5475895 w 6128435"/>
              <a:gd name="connsiteY77" fmla="*/ 3033578 h 6858000"/>
              <a:gd name="connsiteX78" fmla="*/ 5477595 w 6128435"/>
              <a:gd name="connsiteY78" fmla="*/ 3250534 h 6858000"/>
              <a:gd name="connsiteX79" fmla="*/ 5532836 w 6128435"/>
              <a:gd name="connsiteY79" fmla="*/ 3353840 h 6858000"/>
              <a:gd name="connsiteX80" fmla="*/ 5561229 w 6128435"/>
              <a:gd name="connsiteY80" fmla="*/ 3395784 h 6858000"/>
              <a:gd name="connsiteX81" fmla="*/ 5589758 w 6128435"/>
              <a:gd name="connsiteY81" fmla="*/ 3506453 h 6858000"/>
              <a:gd name="connsiteX82" fmla="*/ 5596144 w 6128435"/>
              <a:gd name="connsiteY82" fmla="*/ 3534624 h 6858000"/>
              <a:gd name="connsiteX83" fmla="*/ 5597750 w 6128435"/>
              <a:gd name="connsiteY83" fmla="*/ 3534129 h 6858000"/>
              <a:gd name="connsiteX84" fmla="*/ 5599700 w 6128435"/>
              <a:gd name="connsiteY84" fmla="*/ 3547221 h 6858000"/>
              <a:gd name="connsiteX85" fmla="*/ 5615031 w 6128435"/>
              <a:gd name="connsiteY85" fmla="*/ 3557482 h 6858000"/>
              <a:gd name="connsiteX86" fmla="*/ 5618377 w 6128435"/>
              <a:gd name="connsiteY86" fmla="*/ 3588431 h 6858000"/>
              <a:gd name="connsiteX87" fmla="*/ 5612155 w 6128435"/>
              <a:gd name="connsiteY87" fmla="*/ 3589869 h 6858000"/>
              <a:gd name="connsiteX88" fmla="*/ 5620843 w 6128435"/>
              <a:gd name="connsiteY88" fmla="*/ 3606745 h 6858000"/>
              <a:gd name="connsiteX89" fmla="*/ 5655472 w 6128435"/>
              <a:gd name="connsiteY89" fmla="*/ 3678877 h 6858000"/>
              <a:gd name="connsiteX90" fmla="*/ 5680448 w 6128435"/>
              <a:gd name="connsiteY90" fmla="*/ 3717760 h 6858000"/>
              <a:gd name="connsiteX91" fmla="*/ 5683015 w 6128435"/>
              <a:gd name="connsiteY91" fmla="*/ 3762025 h 6858000"/>
              <a:gd name="connsiteX92" fmla="*/ 5696643 w 6128435"/>
              <a:gd name="connsiteY92" fmla="*/ 3773888 h 6858000"/>
              <a:gd name="connsiteX93" fmla="*/ 5699203 w 6128435"/>
              <a:gd name="connsiteY93" fmla="*/ 3775823 h 6858000"/>
              <a:gd name="connsiteX94" fmla="*/ 5704824 w 6128435"/>
              <a:gd name="connsiteY94" fmla="*/ 3785966 h 6858000"/>
              <a:gd name="connsiteX95" fmla="*/ 5712204 w 6128435"/>
              <a:gd name="connsiteY95" fmla="*/ 3785830 h 6858000"/>
              <a:gd name="connsiteX96" fmla="*/ 5724816 w 6128435"/>
              <a:gd name="connsiteY96" fmla="*/ 3798949 h 6858000"/>
              <a:gd name="connsiteX97" fmla="*/ 5733539 w 6128435"/>
              <a:gd name="connsiteY97" fmla="*/ 3818457 h 6858000"/>
              <a:gd name="connsiteX98" fmla="*/ 5768491 w 6128435"/>
              <a:gd name="connsiteY98" fmla="*/ 3914399 h 6858000"/>
              <a:gd name="connsiteX99" fmla="*/ 5793123 w 6128435"/>
              <a:gd name="connsiteY99" fmla="*/ 3969952 h 6858000"/>
              <a:gd name="connsiteX100" fmla="*/ 5808321 w 6128435"/>
              <a:gd name="connsiteY100" fmla="*/ 3988153 h 6858000"/>
              <a:gd name="connsiteX101" fmla="*/ 5825621 w 6128435"/>
              <a:gd name="connsiteY101" fmla="*/ 4015525 h 6858000"/>
              <a:gd name="connsiteX102" fmla="*/ 5860672 w 6128435"/>
              <a:gd name="connsiteY102" fmla="*/ 4061579 h 6858000"/>
              <a:gd name="connsiteX103" fmla="*/ 5872173 w 6128435"/>
              <a:gd name="connsiteY103" fmla="*/ 4088497 h 6858000"/>
              <a:gd name="connsiteX104" fmla="*/ 5883705 w 6128435"/>
              <a:gd name="connsiteY104" fmla="*/ 4101899 h 6858000"/>
              <a:gd name="connsiteX105" fmla="*/ 5885314 w 6128435"/>
              <a:gd name="connsiteY105" fmla="*/ 4108387 h 6858000"/>
              <a:gd name="connsiteX106" fmla="*/ 5894095 w 6128435"/>
              <a:gd name="connsiteY106" fmla="*/ 4128857 h 6858000"/>
              <a:gd name="connsiteX107" fmla="*/ 5898339 w 6128435"/>
              <a:gd name="connsiteY107" fmla="*/ 4140800 h 6858000"/>
              <a:gd name="connsiteX108" fmla="*/ 5899734 w 6128435"/>
              <a:gd name="connsiteY108" fmla="*/ 4145632 h 6858000"/>
              <a:gd name="connsiteX109" fmla="*/ 5897098 w 6128435"/>
              <a:gd name="connsiteY109" fmla="*/ 4157819 h 6858000"/>
              <a:gd name="connsiteX110" fmla="*/ 5904495 w 6128435"/>
              <a:gd name="connsiteY110" fmla="*/ 4170854 h 6858000"/>
              <a:gd name="connsiteX111" fmla="*/ 5903513 w 6128435"/>
              <a:gd name="connsiteY111" fmla="*/ 4187661 h 6858000"/>
              <a:gd name="connsiteX112" fmla="*/ 5909911 w 6128435"/>
              <a:gd name="connsiteY112" fmla="*/ 4189970 h 6858000"/>
              <a:gd name="connsiteX113" fmla="*/ 5917114 w 6128435"/>
              <a:gd name="connsiteY113" fmla="*/ 4213096 h 6858000"/>
              <a:gd name="connsiteX114" fmla="*/ 5921153 w 6128435"/>
              <a:gd name="connsiteY114" fmla="*/ 4236222 h 6858000"/>
              <a:gd name="connsiteX115" fmla="*/ 5924233 w 6128435"/>
              <a:gd name="connsiteY115" fmla="*/ 4242060 h 6858000"/>
              <a:gd name="connsiteX116" fmla="*/ 5923742 w 6128435"/>
              <a:gd name="connsiteY116" fmla="*/ 4265435 h 6858000"/>
              <a:gd name="connsiteX117" fmla="*/ 5928910 w 6128435"/>
              <a:gd name="connsiteY117" fmla="*/ 4300973 h 6858000"/>
              <a:gd name="connsiteX118" fmla="*/ 5939320 w 6128435"/>
              <a:gd name="connsiteY118" fmla="*/ 4340435 h 6858000"/>
              <a:gd name="connsiteX119" fmla="*/ 5946705 w 6128435"/>
              <a:gd name="connsiteY119" fmla="*/ 4428051 h 6858000"/>
              <a:gd name="connsiteX120" fmla="*/ 5949261 w 6128435"/>
              <a:gd name="connsiteY120" fmla="*/ 4449185 h 6858000"/>
              <a:gd name="connsiteX121" fmla="*/ 5957504 w 6128435"/>
              <a:gd name="connsiteY121" fmla="*/ 4465911 h 6858000"/>
              <a:gd name="connsiteX122" fmla="*/ 5964689 w 6128435"/>
              <a:gd name="connsiteY122" fmla="*/ 4468532 h 6858000"/>
              <a:gd name="connsiteX123" fmla="*/ 5967062 w 6128435"/>
              <a:gd name="connsiteY123" fmla="*/ 4479923 h 6858000"/>
              <a:gd name="connsiteX124" fmla="*/ 5968960 w 6128435"/>
              <a:gd name="connsiteY124" fmla="*/ 4482655 h 6858000"/>
              <a:gd name="connsiteX125" fmla="*/ 5978567 w 6128435"/>
              <a:gd name="connsiteY125" fmla="*/ 4498605 h 6858000"/>
              <a:gd name="connsiteX126" fmla="*/ 5967676 w 6128435"/>
              <a:gd name="connsiteY126" fmla="*/ 4540140 h 6858000"/>
              <a:gd name="connsiteX127" fmla="*/ 5980106 w 6128435"/>
              <a:gd name="connsiteY127" fmla="*/ 4585087 h 6858000"/>
              <a:gd name="connsiteX128" fmla="*/ 5986918 w 6128435"/>
              <a:gd name="connsiteY128" fmla="*/ 4764836 h 6858000"/>
              <a:gd name="connsiteX129" fmla="*/ 6013516 w 6128435"/>
              <a:gd name="connsiteY129" fmla="*/ 4786619 h 6858000"/>
              <a:gd name="connsiteX130" fmla="*/ 6025404 w 6128435"/>
              <a:gd name="connsiteY130" fmla="*/ 4858148 h 6858000"/>
              <a:gd name="connsiteX131" fmla="*/ 6007749 w 6128435"/>
              <a:gd name="connsiteY131" fmla="*/ 4964715 h 6858000"/>
              <a:gd name="connsiteX132" fmla="*/ 6005269 w 6128435"/>
              <a:gd name="connsiteY132" fmla="*/ 5150567 h 6858000"/>
              <a:gd name="connsiteX133" fmla="*/ 6001127 w 6128435"/>
              <a:gd name="connsiteY133" fmla="*/ 5164609 h 6858000"/>
              <a:gd name="connsiteX134" fmla="*/ 5996647 w 6128435"/>
              <a:gd name="connsiteY134" fmla="*/ 5185640 h 6858000"/>
              <a:gd name="connsiteX135" fmla="*/ 5998514 w 6128435"/>
              <a:gd name="connsiteY135" fmla="*/ 5189673 h 6858000"/>
              <a:gd name="connsiteX136" fmla="*/ 5995970 w 6128435"/>
              <a:gd name="connsiteY136" fmla="*/ 5221547 h 6858000"/>
              <a:gd name="connsiteX137" fmla="*/ 5997218 w 6128435"/>
              <a:gd name="connsiteY137" fmla="*/ 5222031 h 6858000"/>
              <a:gd name="connsiteX138" fmla="*/ 6002116 w 6128435"/>
              <a:gd name="connsiteY138" fmla="*/ 5231223 h 6858000"/>
              <a:gd name="connsiteX139" fmla="*/ 6008541 w 6128435"/>
              <a:gd name="connsiteY139" fmla="*/ 5248680 h 6858000"/>
              <a:gd name="connsiteX140" fmla="*/ 6039260 w 6128435"/>
              <a:gd name="connsiteY140" fmla="*/ 5289518 h 6858000"/>
              <a:gd name="connsiteX141" fmla="*/ 6036748 w 6128435"/>
              <a:gd name="connsiteY141" fmla="*/ 5322752 h 6858000"/>
              <a:gd name="connsiteX142" fmla="*/ 6036943 w 6128435"/>
              <a:gd name="connsiteY142" fmla="*/ 5329480 h 6858000"/>
              <a:gd name="connsiteX143" fmla="*/ 6037236 w 6128435"/>
              <a:gd name="connsiteY143" fmla="*/ 5329634 h 6858000"/>
              <a:gd name="connsiteX144" fmla="*/ 6038019 w 6128435"/>
              <a:gd name="connsiteY144" fmla="*/ 5336764 h 6858000"/>
              <a:gd name="connsiteX145" fmla="*/ 6037298 w 6128435"/>
              <a:gd name="connsiteY145" fmla="*/ 5341753 h 6858000"/>
              <a:gd name="connsiteX146" fmla="*/ 6037677 w 6128435"/>
              <a:gd name="connsiteY146" fmla="*/ 5354807 h 6858000"/>
              <a:gd name="connsiteX147" fmla="*/ 6039728 w 6128435"/>
              <a:gd name="connsiteY147" fmla="*/ 5359416 h 6858000"/>
              <a:gd name="connsiteX148" fmla="*/ 6043311 w 6128435"/>
              <a:gd name="connsiteY148" fmla="*/ 5361407 h 6858000"/>
              <a:gd name="connsiteX149" fmla="*/ 6042954 w 6128435"/>
              <a:gd name="connsiteY149" fmla="*/ 5362576 h 6858000"/>
              <a:gd name="connsiteX150" fmla="*/ 6053435 w 6128435"/>
              <a:gd name="connsiteY150" fmla="*/ 5387547 h 6858000"/>
              <a:gd name="connsiteX151" fmla="*/ 6065933 w 6128435"/>
              <a:gd name="connsiteY151" fmla="*/ 5443002 h 6858000"/>
              <a:gd name="connsiteX152" fmla="*/ 6068640 w 6128435"/>
              <a:gd name="connsiteY152" fmla="*/ 5474503 h 6858000"/>
              <a:gd name="connsiteX153" fmla="*/ 6080922 w 6128435"/>
              <a:gd name="connsiteY153" fmla="*/ 5561070 h 6858000"/>
              <a:gd name="connsiteX154" fmla="*/ 6096949 w 6128435"/>
              <a:gd name="connsiteY154" fmla="*/ 5648179 h 6858000"/>
              <a:gd name="connsiteX155" fmla="*/ 6125703 w 6128435"/>
              <a:gd name="connsiteY155" fmla="*/ 5692894 h 6858000"/>
              <a:gd name="connsiteX156" fmla="*/ 6126670 w 6128435"/>
              <a:gd name="connsiteY156" fmla="*/ 5697882 h 6858000"/>
              <a:gd name="connsiteX157" fmla="*/ 6124061 w 6128435"/>
              <a:gd name="connsiteY157" fmla="*/ 5710294 h 6858000"/>
              <a:gd name="connsiteX158" fmla="*/ 6122213 w 6128435"/>
              <a:gd name="connsiteY158" fmla="*/ 5714762 h 6858000"/>
              <a:gd name="connsiteX159" fmla="*/ 6121353 w 6128435"/>
              <a:gd name="connsiteY159" fmla="*/ 5721725 h 6858000"/>
              <a:gd name="connsiteX160" fmla="*/ 6121607 w 6128435"/>
              <a:gd name="connsiteY160" fmla="*/ 5721959 h 6858000"/>
              <a:gd name="connsiteX161" fmla="*/ 6120262 w 6128435"/>
              <a:gd name="connsiteY161" fmla="*/ 5728358 h 6858000"/>
              <a:gd name="connsiteX162" fmla="*/ 6110194 w 6128435"/>
              <a:gd name="connsiteY162" fmla="*/ 5758853 h 6858000"/>
              <a:gd name="connsiteX163" fmla="*/ 6127519 w 6128435"/>
              <a:gd name="connsiteY163" fmla="*/ 5865775 h 6858000"/>
              <a:gd name="connsiteX164" fmla="*/ 6128435 w 6128435"/>
              <a:gd name="connsiteY164" fmla="*/ 5870164 h 6858000"/>
              <a:gd name="connsiteX165" fmla="*/ 6119217 w 6128435"/>
              <a:gd name="connsiteY165" fmla="*/ 5888542 h 6858000"/>
              <a:gd name="connsiteX166" fmla="*/ 6115966 w 6128435"/>
              <a:gd name="connsiteY166" fmla="*/ 5898387 h 6858000"/>
              <a:gd name="connsiteX167" fmla="*/ 6111924 w 6128435"/>
              <a:gd name="connsiteY167" fmla="*/ 5900444 h 6858000"/>
              <a:gd name="connsiteX168" fmla="*/ 6108716 w 6128435"/>
              <a:gd name="connsiteY168" fmla="*/ 5915345 h 6858000"/>
              <a:gd name="connsiteX169" fmla="*/ 6109524 w 6128435"/>
              <a:gd name="connsiteY169" fmla="*/ 5917328 h 6858000"/>
              <a:gd name="connsiteX170" fmla="*/ 6102493 w 6128435"/>
              <a:gd name="connsiteY170" fmla="*/ 5928602 h 6858000"/>
              <a:gd name="connsiteX171" fmla="*/ 6056863 w 6128435"/>
              <a:gd name="connsiteY171" fmla="*/ 6000643 h 6858000"/>
              <a:gd name="connsiteX172" fmla="*/ 6045436 w 6128435"/>
              <a:gd name="connsiteY172" fmla="*/ 6124480 h 6858000"/>
              <a:gd name="connsiteX173" fmla="*/ 6030489 w 6128435"/>
              <a:gd name="connsiteY173" fmla="*/ 6317666 h 6858000"/>
              <a:gd name="connsiteX174" fmla="*/ 6007492 w 6128435"/>
              <a:gd name="connsiteY174" fmla="*/ 6440818 h 6858000"/>
              <a:gd name="connsiteX175" fmla="*/ 6009467 w 6128435"/>
              <a:gd name="connsiteY175" fmla="*/ 6487076 h 6858000"/>
              <a:gd name="connsiteX176" fmla="*/ 5995064 w 6128435"/>
              <a:gd name="connsiteY176" fmla="*/ 6540791 h 6858000"/>
              <a:gd name="connsiteX177" fmla="*/ 5996309 w 6128435"/>
              <a:gd name="connsiteY177" fmla="*/ 6543961 h 6858000"/>
              <a:gd name="connsiteX178" fmla="*/ 5996048 w 6128435"/>
              <a:gd name="connsiteY178" fmla="*/ 6555444 h 6858000"/>
              <a:gd name="connsiteX179" fmla="*/ 6002524 w 6128435"/>
              <a:gd name="connsiteY179" fmla="*/ 6560188 h 6858000"/>
              <a:gd name="connsiteX180" fmla="*/ 6006823 w 6128435"/>
              <a:gd name="connsiteY180" fmla="*/ 6578546 h 6858000"/>
              <a:gd name="connsiteX181" fmla="*/ 6004510 w 6128435"/>
              <a:gd name="connsiteY181" fmla="*/ 6599256 h 6858000"/>
              <a:gd name="connsiteX182" fmla="*/ 5986207 w 6128435"/>
              <a:gd name="connsiteY182" fmla="*/ 6695855 h 6858000"/>
              <a:gd name="connsiteX183" fmla="*/ 5979428 w 6128435"/>
              <a:gd name="connsiteY183" fmla="*/ 6754678 h 6858000"/>
              <a:gd name="connsiteX184" fmla="*/ 5983398 w 6128435"/>
              <a:gd name="connsiteY184" fmla="*/ 6778641 h 6858000"/>
              <a:gd name="connsiteX185" fmla="*/ 5984543 w 6128435"/>
              <a:gd name="connsiteY185" fmla="*/ 6811016 h 6858000"/>
              <a:gd name="connsiteX186" fmla="*/ 5981802 w 6128435"/>
              <a:gd name="connsiteY186" fmla="*/ 6838578 h 6858000"/>
              <a:gd name="connsiteX187" fmla="*/ 5979671 w 6128435"/>
              <a:gd name="connsiteY187" fmla="*/ 6858000 h 6858000"/>
              <a:gd name="connsiteX188" fmla="*/ 0 w 6128435"/>
              <a:gd name="connsiteY188" fmla="*/ 6858000 h 6858000"/>
              <a:gd name="connsiteX189" fmla="*/ 0 w 6128435"/>
              <a:gd name="connsiteY189"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55696 w 6128435"/>
              <a:gd name="connsiteY34" fmla="*/ 1880842 h 6858000"/>
              <a:gd name="connsiteX35" fmla="*/ 5280947 w 6128435"/>
              <a:gd name="connsiteY35" fmla="*/ 1904438 h 6858000"/>
              <a:gd name="connsiteX36" fmla="*/ 5288486 w 6128435"/>
              <a:gd name="connsiteY36" fmla="*/ 1976575 h 6858000"/>
              <a:gd name="connsiteX37" fmla="*/ 5252592 w 6128435"/>
              <a:gd name="connsiteY37" fmla="*/ 2092210 h 6858000"/>
              <a:gd name="connsiteX38" fmla="*/ 5264303 w 6128435"/>
              <a:gd name="connsiteY38" fmla="*/ 2225157 h 6858000"/>
              <a:gd name="connsiteX39" fmla="*/ 5254949 w 6128435"/>
              <a:gd name="connsiteY39" fmla="*/ 2236160 h 6858000"/>
              <a:gd name="connsiteX40" fmla="*/ 5250104 w 6128435"/>
              <a:gd name="connsiteY40" fmla="*/ 2249166 h 6858000"/>
              <a:gd name="connsiteX41" fmla="*/ 5251214 w 6128435"/>
              <a:gd name="connsiteY41" fmla="*/ 2250944 h 6858000"/>
              <a:gd name="connsiteX42" fmla="*/ 5250644 w 6128435"/>
              <a:gd name="connsiteY42" fmla="*/ 2266619 h 6858000"/>
              <a:gd name="connsiteX43" fmla="*/ 5247111 w 6128435"/>
              <a:gd name="connsiteY43" fmla="*/ 2269679 h 6858000"/>
              <a:gd name="connsiteX44" fmla="*/ 5245653 w 6128435"/>
              <a:gd name="connsiteY44" fmla="*/ 2280317 h 6858000"/>
              <a:gd name="connsiteX45" fmla="*/ 5239901 w 6128435"/>
              <a:gd name="connsiteY45" fmla="*/ 2300961 h 6858000"/>
              <a:gd name="connsiteX46" fmla="*/ 5241522 w 6128435"/>
              <a:gd name="connsiteY46" fmla="*/ 2305114 h 6858000"/>
              <a:gd name="connsiteX47" fmla="*/ 5237050 w 6128435"/>
              <a:gd name="connsiteY47" fmla="*/ 2336703 h 6858000"/>
              <a:gd name="connsiteX48" fmla="*/ 5238267 w 6128435"/>
              <a:gd name="connsiteY48" fmla="*/ 2337277 h 6858000"/>
              <a:gd name="connsiteX49" fmla="*/ 5242602 w 6128435"/>
              <a:gd name="connsiteY49" fmla="*/ 2346782 h 6858000"/>
              <a:gd name="connsiteX50" fmla="*/ 5247963 w 6128435"/>
              <a:gd name="connsiteY50" fmla="*/ 2364638 h 6858000"/>
              <a:gd name="connsiteX51" fmla="*/ 5276175 w 6128435"/>
              <a:gd name="connsiteY51" fmla="*/ 2407515 h 6858000"/>
              <a:gd name="connsiteX52" fmla="*/ 5271650 w 6128435"/>
              <a:gd name="connsiteY52" fmla="*/ 2440467 h 6858000"/>
              <a:gd name="connsiteX53" fmla="*/ 5271438 w 6128435"/>
              <a:gd name="connsiteY53" fmla="*/ 2447186 h 6858000"/>
              <a:gd name="connsiteX54" fmla="*/ 5271722 w 6128435"/>
              <a:gd name="connsiteY54" fmla="*/ 2447359 h 6858000"/>
              <a:gd name="connsiteX55" fmla="*/ 5272069 w 6128435"/>
              <a:gd name="connsiteY55" fmla="*/ 2454523 h 6858000"/>
              <a:gd name="connsiteX56" fmla="*/ 5271049 w 6128435"/>
              <a:gd name="connsiteY56" fmla="*/ 2459442 h 6858000"/>
              <a:gd name="connsiteX57" fmla="*/ 5270636 w 6128435"/>
              <a:gd name="connsiteY57" fmla="*/ 2472481 h 6858000"/>
              <a:gd name="connsiteX58" fmla="*/ 5272406 w 6128435"/>
              <a:gd name="connsiteY58" fmla="*/ 2477221 h 6858000"/>
              <a:gd name="connsiteX59" fmla="*/ 5307538 w 6128435"/>
              <a:gd name="connsiteY59" fmla="*/ 2514685 h 6858000"/>
              <a:gd name="connsiteX60" fmla="*/ 5337604 w 6128435"/>
              <a:gd name="connsiteY60" fmla="*/ 2597632 h 6858000"/>
              <a:gd name="connsiteX61" fmla="*/ 5407503 w 6128435"/>
              <a:gd name="connsiteY61" fmla="*/ 2786290 h 6858000"/>
              <a:gd name="connsiteX62" fmla="*/ 5407356 w 6128435"/>
              <a:gd name="connsiteY62" fmla="*/ 2787545 h 6858000"/>
              <a:gd name="connsiteX63" fmla="*/ 5411130 w 6128435"/>
              <a:gd name="connsiteY63" fmla="*/ 2788640 h 6858000"/>
              <a:gd name="connsiteX64" fmla="*/ 5416439 w 6128435"/>
              <a:gd name="connsiteY64" fmla="*/ 2805666 h 6858000"/>
              <a:gd name="connsiteX65" fmla="*/ 5416589 w 6128435"/>
              <a:gd name="connsiteY65" fmla="*/ 2810822 h 6858000"/>
              <a:gd name="connsiteX66" fmla="*/ 5418542 w 6128435"/>
              <a:gd name="connsiteY66" fmla="*/ 2817745 h 6858000"/>
              <a:gd name="connsiteX67" fmla="*/ 5418847 w 6128435"/>
              <a:gd name="connsiteY67" fmla="*/ 2817825 h 6858000"/>
              <a:gd name="connsiteX68" fmla="*/ 5423364 w 6128435"/>
              <a:gd name="connsiteY68" fmla="*/ 2858292 h 6858000"/>
              <a:gd name="connsiteX69" fmla="*/ 5479298 w 6128435"/>
              <a:gd name="connsiteY69" fmla="*/ 2947791 h 6858000"/>
              <a:gd name="connsiteX70" fmla="*/ 5481770 w 6128435"/>
              <a:gd name="connsiteY70" fmla="*/ 2951352 h 6858000"/>
              <a:gd name="connsiteX71" fmla="*/ 5481013 w 6128435"/>
              <a:gd name="connsiteY71" fmla="*/ 2973461 h 6858000"/>
              <a:gd name="connsiteX72" fmla="*/ 5482045 w 6128435"/>
              <a:gd name="connsiteY72" fmla="*/ 2984371 h 6858000"/>
              <a:gd name="connsiteX73" fmla="*/ 5479405 w 6128435"/>
              <a:gd name="connsiteY73" fmla="*/ 2988507 h 6858000"/>
              <a:gd name="connsiteX74" fmla="*/ 5482415 w 6128435"/>
              <a:gd name="connsiteY74" fmla="*/ 3004079 h 6858000"/>
              <a:gd name="connsiteX75" fmla="*/ 5483865 w 6128435"/>
              <a:gd name="connsiteY75" fmla="*/ 3005467 h 6858000"/>
              <a:gd name="connsiteX76" fmla="*/ 5482236 w 6128435"/>
              <a:gd name="connsiteY76" fmla="*/ 3019791 h 6858000"/>
              <a:gd name="connsiteX77" fmla="*/ 5475895 w 6128435"/>
              <a:gd name="connsiteY77" fmla="*/ 3033578 h 6858000"/>
              <a:gd name="connsiteX78" fmla="*/ 5477595 w 6128435"/>
              <a:gd name="connsiteY78" fmla="*/ 3250534 h 6858000"/>
              <a:gd name="connsiteX79" fmla="*/ 5532836 w 6128435"/>
              <a:gd name="connsiteY79" fmla="*/ 3353840 h 6858000"/>
              <a:gd name="connsiteX80" fmla="*/ 5561229 w 6128435"/>
              <a:gd name="connsiteY80" fmla="*/ 3395784 h 6858000"/>
              <a:gd name="connsiteX81" fmla="*/ 5589758 w 6128435"/>
              <a:gd name="connsiteY81" fmla="*/ 3506453 h 6858000"/>
              <a:gd name="connsiteX82" fmla="*/ 5596144 w 6128435"/>
              <a:gd name="connsiteY82" fmla="*/ 3534624 h 6858000"/>
              <a:gd name="connsiteX83" fmla="*/ 5597750 w 6128435"/>
              <a:gd name="connsiteY83" fmla="*/ 3534129 h 6858000"/>
              <a:gd name="connsiteX84" fmla="*/ 5599700 w 6128435"/>
              <a:gd name="connsiteY84" fmla="*/ 3547221 h 6858000"/>
              <a:gd name="connsiteX85" fmla="*/ 5615031 w 6128435"/>
              <a:gd name="connsiteY85" fmla="*/ 3557482 h 6858000"/>
              <a:gd name="connsiteX86" fmla="*/ 5618377 w 6128435"/>
              <a:gd name="connsiteY86" fmla="*/ 3588431 h 6858000"/>
              <a:gd name="connsiteX87" fmla="*/ 5612155 w 6128435"/>
              <a:gd name="connsiteY87" fmla="*/ 3589869 h 6858000"/>
              <a:gd name="connsiteX88" fmla="*/ 5620843 w 6128435"/>
              <a:gd name="connsiteY88" fmla="*/ 3606745 h 6858000"/>
              <a:gd name="connsiteX89" fmla="*/ 5655472 w 6128435"/>
              <a:gd name="connsiteY89" fmla="*/ 3678877 h 6858000"/>
              <a:gd name="connsiteX90" fmla="*/ 5680448 w 6128435"/>
              <a:gd name="connsiteY90" fmla="*/ 3717760 h 6858000"/>
              <a:gd name="connsiteX91" fmla="*/ 5683015 w 6128435"/>
              <a:gd name="connsiteY91" fmla="*/ 3762025 h 6858000"/>
              <a:gd name="connsiteX92" fmla="*/ 5696643 w 6128435"/>
              <a:gd name="connsiteY92" fmla="*/ 3773888 h 6858000"/>
              <a:gd name="connsiteX93" fmla="*/ 5699203 w 6128435"/>
              <a:gd name="connsiteY93" fmla="*/ 3775823 h 6858000"/>
              <a:gd name="connsiteX94" fmla="*/ 5704824 w 6128435"/>
              <a:gd name="connsiteY94" fmla="*/ 3785966 h 6858000"/>
              <a:gd name="connsiteX95" fmla="*/ 5712204 w 6128435"/>
              <a:gd name="connsiteY95" fmla="*/ 3785830 h 6858000"/>
              <a:gd name="connsiteX96" fmla="*/ 5724816 w 6128435"/>
              <a:gd name="connsiteY96" fmla="*/ 3798949 h 6858000"/>
              <a:gd name="connsiteX97" fmla="*/ 5733539 w 6128435"/>
              <a:gd name="connsiteY97" fmla="*/ 3818457 h 6858000"/>
              <a:gd name="connsiteX98" fmla="*/ 5768491 w 6128435"/>
              <a:gd name="connsiteY98" fmla="*/ 3914399 h 6858000"/>
              <a:gd name="connsiteX99" fmla="*/ 5793123 w 6128435"/>
              <a:gd name="connsiteY99" fmla="*/ 3969952 h 6858000"/>
              <a:gd name="connsiteX100" fmla="*/ 5808321 w 6128435"/>
              <a:gd name="connsiteY100" fmla="*/ 3988153 h 6858000"/>
              <a:gd name="connsiteX101" fmla="*/ 5825621 w 6128435"/>
              <a:gd name="connsiteY101" fmla="*/ 4015525 h 6858000"/>
              <a:gd name="connsiteX102" fmla="*/ 5860672 w 6128435"/>
              <a:gd name="connsiteY102" fmla="*/ 4061579 h 6858000"/>
              <a:gd name="connsiteX103" fmla="*/ 5872173 w 6128435"/>
              <a:gd name="connsiteY103" fmla="*/ 4088497 h 6858000"/>
              <a:gd name="connsiteX104" fmla="*/ 5883705 w 6128435"/>
              <a:gd name="connsiteY104" fmla="*/ 4101899 h 6858000"/>
              <a:gd name="connsiteX105" fmla="*/ 5885314 w 6128435"/>
              <a:gd name="connsiteY105" fmla="*/ 4108387 h 6858000"/>
              <a:gd name="connsiteX106" fmla="*/ 5894095 w 6128435"/>
              <a:gd name="connsiteY106" fmla="*/ 4128857 h 6858000"/>
              <a:gd name="connsiteX107" fmla="*/ 5898339 w 6128435"/>
              <a:gd name="connsiteY107" fmla="*/ 4140800 h 6858000"/>
              <a:gd name="connsiteX108" fmla="*/ 5899734 w 6128435"/>
              <a:gd name="connsiteY108" fmla="*/ 4145632 h 6858000"/>
              <a:gd name="connsiteX109" fmla="*/ 5897098 w 6128435"/>
              <a:gd name="connsiteY109" fmla="*/ 4157819 h 6858000"/>
              <a:gd name="connsiteX110" fmla="*/ 5904495 w 6128435"/>
              <a:gd name="connsiteY110" fmla="*/ 4170854 h 6858000"/>
              <a:gd name="connsiteX111" fmla="*/ 5903513 w 6128435"/>
              <a:gd name="connsiteY111" fmla="*/ 4187661 h 6858000"/>
              <a:gd name="connsiteX112" fmla="*/ 5917114 w 6128435"/>
              <a:gd name="connsiteY112" fmla="*/ 4213096 h 6858000"/>
              <a:gd name="connsiteX113" fmla="*/ 5921153 w 6128435"/>
              <a:gd name="connsiteY113" fmla="*/ 4236222 h 6858000"/>
              <a:gd name="connsiteX114" fmla="*/ 5924233 w 6128435"/>
              <a:gd name="connsiteY114" fmla="*/ 4242060 h 6858000"/>
              <a:gd name="connsiteX115" fmla="*/ 5923742 w 6128435"/>
              <a:gd name="connsiteY115" fmla="*/ 4265435 h 6858000"/>
              <a:gd name="connsiteX116" fmla="*/ 5928910 w 6128435"/>
              <a:gd name="connsiteY116" fmla="*/ 4300973 h 6858000"/>
              <a:gd name="connsiteX117" fmla="*/ 5939320 w 6128435"/>
              <a:gd name="connsiteY117" fmla="*/ 4340435 h 6858000"/>
              <a:gd name="connsiteX118" fmla="*/ 5946705 w 6128435"/>
              <a:gd name="connsiteY118" fmla="*/ 4428051 h 6858000"/>
              <a:gd name="connsiteX119" fmla="*/ 5949261 w 6128435"/>
              <a:gd name="connsiteY119" fmla="*/ 4449185 h 6858000"/>
              <a:gd name="connsiteX120" fmla="*/ 5957504 w 6128435"/>
              <a:gd name="connsiteY120" fmla="*/ 4465911 h 6858000"/>
              <a:gd name="connsiteX121" fmla="*/ 5964689 w 6128435"/>
              <a:gd name="connsiteY121" fmla="*/ 4468532 h 6858000"/>
              <a:gd name="connsiteX122" fmla="*/ 5967062 w 6128435"/>
              <a:gd name="connsiteY122" fmla="*/ 4479923 h 6858000"/>
              <a:gd name="connsiteX123" fmla="*/ 5968960 w 6128435"/>
              <a:gd name="connsiteY123" fmla="*/ 4482655 h 6858000"/>
              <a:gd name="connsiteX124" fmla="*/ 5978567 w 6128435"/>
              <a:gd name="connsiteY124" fmla="*/ 4498605 h 6858000"/>
              <a:gd name="connsiteX125" fmla="*/ 5967676 w 6128435"/>
              <a:gd name="connsiteY125" fmla="*/ 4540140 h 6858000"/>
              <a:gd name="connsiteX126" fmla="*/ 5980106 w 6128435"/>
              <a:gd name="connsiteY126" fmla="*/ 4585087 h 6858000"/>
              <a:gd name="connsiteX127" fmla="*/ 5986918 w 6128435"/>
              <a:gd name="connsiteY127" fmla="*/ 4764836 h 6858000"/>
              <a:gd name="connsiteX128" fmla="*/ 6013516 w 6128435"/>
              <a:gd name="connsiteY128" fmla="*/ 4786619 h 6858000"/>
              <a:gd name="connsiteX129" fmla="*/ 6025404 w 6128435"/>
              <a:gd name="connsiteY129" fmla="*/ 4858148 h 6858000"/>
              <a:gd name="connsiteX130" fmla="*/ 6007749 w 6128435"/>
              <a:gd name="connsiteY130" fmla="*/ 4964715 h 6858000"/>
              <a:gd name="connsiteX131" fmla="*/ 6005269 w 6128435"/>
              <a:gd name="connsiteY131" fmla="*/ 5150567 h 6858000"/>
              <a:gd name="connsiteX132" fmla="*/ 6001127 w 6128435"/>
              <a:gd name="connsiteY132" fmla="*/ 5164609 h 6858000"/>
              <a:gd name="connsiteX133" fmla="*/ 5996647 w 6128435"/>
              <a:gd name="connsiteY133" fmla="*/ 5185640 h 6858000"/>
              <a:gd name="connsiteX134" fmla="*/ 5998514 w 6128435"/>
              <a:gd name="connsiteY134" fmla="*/ 5189673 h 6858000"/>
              <a:gd name="connsiteX135" fmla="*/ 5995970 w 6128435"/>
              <a:gd name="connsiteY135" fmla="*/ 5221547 h 6858000"/>
              <a:gd name="connsiteX136" fmla="*/ 5997218 w 6128435"/>
              <a:gd name="connsiteY136" fmla="*/ 5222031 h 6858000"/>
              <a:gd name="connsiteX137" fmla="*/ 6002116 w 6128435"/>
              <a:gd name="connsiteY137" fmla="*/ 5231223 h 6858000"/>
              <a:gd name="connsiteX138" fmla="*/ 6008541 w 6128435"/>
              <a:gd name="connsiteY138" fmla="*/ 5248680 h 6858000"/>
              <a:gd name="connsiteX139" fmla="*/ 6039260 w 6128435"/>
              <a:gd name="connsiteY139" fmla="*/ 5289518 h 6858000"/>
              <a:gd name="connsiteX140" fmla="*/ 6036748 w 6128435"/>
              <a:gd name="connsiteY140" fmla="*/ 5322752 h 6858000"/>
              <a:gd name="connsiteX141" fmla="*/ 6036943 w 6128435"/>
              <a:gd name="connsiteY141" fmla="*/ 5329480 h 6858000"/>
              <a:gd name="connsiteX142" fmla="*/ 6037236 w 6128435"/>
              <a:gd name="connsiteY142" fmla="*/ 5329634 h 6858000"/>
              <a:gd name="connsiteX143" fmla="*/ 6038019 w 6128435"/>
              <a:gd name="connsiteY143" fmla="*/ 5336764 h 6858000"/>
              <a:gd name="connsiteX144" fmla="*/ 6037298 w 6128435"/>
              <a:gd name="connsiteY144" fmla="*/ 5341753 h 6858000"/>
              <a:gd name="connsiteX145" fmla="*/ 6037677 w 6128435"/>
              <a:gd name="connsiteY145" fmla="*/ 5354807 h 6858000"/>
              <a:gd name="connsiteX146" fmla="*/ 6039728 w 6128435"/>
              <a:gd name="connsiteY146" fmla="*/ 5359416 h 6858000"/>
              <a:gd name="connsiteX147" fmla="*/ 6043311 w 6128435"/>
              <a:gd name="connsiteY147" fmla="*/ 5361407 h 6858000"/>
              <a:gd name="connsiteX148" fmla="*/ 6042954 w 6128435"/>
              <a:gd name="connsiteY148" fmla="*/ 5362576 h 6858000"/>
              <a:gd name="connsiteX149" fmla="*/ 6053435 w 6128435"/>
              <a:gd name="connsiteY149" fmla="*/ 5387547 h 6858000"/>
              <a:gd name="connsiteX150" fmla="*/ 6065933 w 6128435"/>
              <a:gd name="connsiteY150" fmla="*/ 5443002 h 6858000"/>
              <a:gd name="connsiteX151" fmla="*/ 6068640 w 6128435"/>
              <a:gd name="connsiteY151" fmla="*/ 5474503 h 6858000"/>
              <a:gd name="connsiteX152" fmla="*/ 6080922 w 6128435"/>
              <a:gd name="connsiteY152" fmla="*/ 5561070 h 6858000"/>
              <a:gd name="connsiteX153" fmla="*/ 6096949 w 6128435"/>
              <a:gd name="connsiteY153" fmla="*/ 5648179 h 6858000"/>
              <a:gd name="connsiteX154" fmla="*/ 6125703 w 6128435"/>
              <a:gd name="connsiteY154" fmla="*/ 5692894 h 6858000"/>
              <a:gd name="connsiteX155" fmla="*/ 6126670 w 6128435"/>
              <a:gd name="connsiteY155" fmla="*/ 5697882 h 6858000"/>
              <a:gd name="connsiteX156" fmla="*/ 6124061 w 6128435"/>
              <a:gd name="connsiteY156" fmla="*/ 5710294 h 6858000"/>
              <a:gd name="connsiteX157" fmla="*/ 6122213 w 6128435"/>
              <a:gd name="connsiteY157" fmla="*/ 5714762 h 6858000"/>
              <a:gd name="connsiteX158" fmla="*/ 6121353 w 6128435"/>
              <a:gd name="connsiteY158" fmla="*/ 5721725 h 6858000"/>
              <a:gd name="connsiteX159" fmla="*/ 6121607 w 6128435"/>
              <a:gd name="connsiteY159" fmla="*/ 5721959 h 6858000"/>
              <a:gd name="connsiteX160" fmla="*/ 6120262 w 6128435"/>
              <a:gd name="connsiteY160" fmla="*/ 5728358 h 6858000"/>
              <a:gd name="connsiteX161" fmla="*/ 6110194 w 6128435"/>
              <a:gd name="connsiteY161" fmla="*/ 5758853 h 6858000"/>
              <a:gd name="connsiteX162" fmla="*/ 6127519 w 6128435"/>
              <a:gd name="connsiteY162" fmla="*/ 5865775 h 6858000"/>
              <a:gd name="connsiteX163" fmla="*/ 6128435 w 6128435"/>
              <a:gd name="connsiteY163" fmla="*/ 5870164 h 6858000"/>
              <a:gd name="connsiteX164" fmla="*/ 6119217 w 6128435"/>
              <a:gd name="connsiteY164" fmla="*/ 5888542 h 6858000"/>
              <a:gd name="connsiteX165" fmla="*/ 6115966 w 6128435"/>
              <a:gd name="connsiteY165" fmla="*/ 5898387 h 6858000"/>
              <a:gd name="connsiteX166" fmla="*/ 6111924 w 6128435"/>
              <a:gd name="connsiteY166" fmla="*/ 5900444 h 6858000"/>
              <a:gd name="connsiteX167" fmla="*/ 6108716 w 6128435"/>
              <a:gd name="connsiteY167" fmla="*/ 5915345 h 6858000"/>
              <a:gd name="connsiteX168" fmla="*/ 6109524 w 6128435"/>
              <a:gd name="connsiteY168" fmla="*/ 5917328 h 6858000"/>
              <a:gd name="connsiteX169" fmla="*/ 6102493 w 6128435"/>
              <a:gd name="connsiteY169" fmla="*/ 5928602 h 6858000"/>
              <a:gd name="connsiteX170" fmla="*/ 6056863 w 6128435"/>
              <a:gd name="connsiteY170" fmla="*/ 6000643 h 6858000"/>
              <a:gd name="connsiteX171" fmla="*/ 6045436 w 6128435"/>
              <a:gd name="connsiteY171" fmla="*/ 6124480 h 6858000"/>
              <a:gd name="connsiteX172" fmla="*/ 6030489 w 6128435"/>
              <a:gd name="connsiteY172" fmla="*/ 6317666 h 6858000"/>
              <a:gd name="connsiteX173" fmla="*/ 6007492 w 6128435"/>
              <a:gd name="connsiteY173" fmla="*/ 6440818 h 6858000"/>
              <a:gd name="connsiteX174" fmla="*/ 6009467 w 6128435"/>
              <a:gd name="connsiteY174" fmla="*/ 6487076 h 6858000"/>
              <a:gd name="connsiteX175" fmla="*/ 5995064 w 6128435"/>
              <a:gd name="connsiteY175" fmla="*/ 6540791 h 6858000"/>
              <a:gd name="connsiteX176" fmla="*/ 5996309 w 6128435"/>
              <a:gd name="connsiteY176" fmla="*/ 6543961 h 6858000"/>
              <a:gd name="connsiteX177" fmla="*/ 5996048 w 6128435"/>
              <a:gd name="connsiteY177" fmla="*/ 6555444 h 6858000"/>
              <a:gd name="connsiteX178" fmla="*/ 6002524 w 6128435"/>
              <a:gd name="connsiteY178" fmla="*/ 6560188 h 6858000"/>
              <a:gd name="connsiteX179" fmla="*/ 6006823 w 6128435"/>
              <a:gd name="connsiteY179" fmla="*/ 6578546 h 6858000"/>
              <a:gd name="connsiteX180" fmla="*/ 6004510 w 6128435"/>
              <a:gd name="connsiteY180" fmla="*/ 6599256 h 6858000"/>
              <a:gd name="connsiteX181" fmla="*/ 5986207 w 6128435"/>
              <a:gd name="connsiteY181" fmla="*/ 6695855 h 6858000"/>
              <a:gd name="connsiteX182" fmla="*/ 5979428 w 6128435"/>
              <a:gd name="connsiteY182" fmla="*/ 6754678 h 6858000"/>
              <a:gd name="connsiteX183" fmla="*/ 5983398 w 6128435"/>
              <a:gd name="connsiteY183" fmla="*/ 6778641 h 6858000"/>
              <a:gd name="connsiteX184" fmla="*/ 5984543 w 6128435"/>
              <a:gd name="connsiteY184" fmla="*/ 6811016 h 6858000"/>
              <a:gd name="connsiteX185" fmla="*/ 5981802 w 6128435"/>
              <a:gd name="connsiteY185" fmla="*/ 6838578 h 6858000"/>
              <a:gd name="connsiteX186" fmla="*/ 5979671 w 6128435"/>
              <a:gd name="connsiteY186" fmla="*/ 6858000 h 6858000"/>
              <a:gd name="connsiteX187" fmla="*/ 0 w 6128435"/>
              <a:gd name="connsiteY187" fmla="*/ 6858000 h 6858000"/>
              <a:gd name="connsiteX188" fmla="*/ 0 w 6128435"/>
              <a:gd name="connsiteY188"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55696 w 6128435"/>
              <a:gd name="connsiteY34" fmla="*/ 1880842 h 6858000"/>
              <a:gd name="connsiteX35" fmla="*/ 5280947 w 6128435"/>
              <a:gd name="connsiteY35" fmla="*/ 1904438 h 6858000"/>
              <a:gd name="connsiteX36" fmla="*/ 5288486 w 6128435"/>
              <a:gd name="connsiteY36" fmla="*/ 1976575 h 6858000"/>
              <a:gd name="connsiteX37" fmla="*/ 5252592 w 6128435"/>
              <a:gd name="connsiteY37" fmla="*/ 2092210 h 6858000"/>
              <a:gd name="connsiteX38" fmla="*/ 5264303 w 6128435"/>
              <a:gd name="connsiteY38" fmla="*/ 2225157 h 6858000"/>
              <a:gd name="connsiteX39" fmla="*/ 5254949 w 6128435"/>
              <a:gd name="connsiteY39" fmla="*/ 2236160 h 6858000"/>
              <a:gd name="connsiteX40" fmla="*/ 5250104 w 6128435"/>
              <a:gd name="connsiteY40" fmla="*/ 2249166 h 6858000"/>
              <a:gd name="connsiteX41" fmla="*/ 5251214 w 6128435"/>
              <a:gd name="connsiteY41" fmla="*/ 2250944 h 6858000"/>
              <a:gd name="connsiteX42" fmla="*/ 5250644 w 6128435"/>
              <a:gd name="connsiteY42" fmla="*/ 2266619 h 6858000"/>
              <a:gd name="connsiteX43" fmla="*/ 5247111 w 6128435"/>
              <a:gd name="connsiteY43" fmla="*/ 2269679 h 6858000"/>
              <a:gd name="connsiteX44" fmla="*/ 5245653 w 6128435"/>
              <a:gd name="connsiteY44" fmla="*/ 2280317 h 6858000"/>
              <a:gd name="connsiteX45" fmla="*/ 5239901 w 6128435"/>
              <a:gd name="connsiteY45" fmla="*/ 2300961 h 6858000"/>
              <a:gd name="connsiteX46" fmla="*/ 5241522 w 6128435"/>
              <a:gd name="connsiteY46" fmla="*/ 2305114 h 6858000"/>
              <a:gd name="connsiteX47" fmla="*/ 5237050 w 6128435"/>
              <a:gd name="connsiteY47" fmla="*/ 2336703 h 6858000"/>
              <a:gd name="connsiteX48" fmla="*/ 5238267 w 6128435"/>
              <a:gd name="connsiteY48" fmla="*/ 2337277 h 6858000"/>
              <a:gd name="connsiteX49" fmla="*/ 5242602 w 6128435"/>
              <a:gd name="connsiteY49" fmla="*/ 2346782 h 6858000"/>
              <a:gd name="connsiteX50" fmla="*/ 5247963 w 6128435"/>
              <a:gd name="connsiteY50" fmla="*/ 2364638 h 6858000"/>
              <a:gd name="connsiteX51" fmla="*/ 5276175 w 6128435"/>
              <a:gd name="connsiteY51" fmla="*/ 2407515 h 6858000"/>
              <a:gd name="connsiteX52" fmla="*/ 5271650 w 6128435"/>
              <a:gd name="connsiteY52" fmla="*/ 2440467 h 6858000"/>
              <a:gd name="connsiteX53" fmla="*/ 5271438 w 6128435"/>
              <a:gd name="connsiteY53" fmla="*/ 2447186 h 6858000"/>
              <a:gd name="connsiteX54" fmla="*/ 5271722 w 6128435"/>
              <a:gd name="connsiteY54" fmla="*/ 2447359 h 6858000"/>
              <a:gd name="connsiteX55" fmla="*/ 5272069 w 6128435"/>
              <a:gd name="connsiteY55" fmla="*/ 2454523 h 6858000"/>
              <a:gd name="connsiteX56" fmla="*/ 5271049 w 6128435"/>
              <a:gd name="connsiteY56" fmla="*/ 2459442 h 6858000"/>
              <a:gd name="connsiteX57" fmla="*/ 5270636 w 6128435"/>
              <a:gd name="connsiteY57" fmla="*/ 2472481 h 6858000"/>
              <a:gd name="connsiteX58" fmla="*/ 5272406 w 6128435"/>
              <a:gd name="connsiteY58" fmla="*/ 2477221 h 6858000"/>
              <a:gd name="connsiteX59" fmla="*/ 5307538 w 6128435"/>
              <a:gd name="connsiteY59" fmla="*/ 2514685 h 6858000"/>
              <a:gd name="connsiteX60" fmla="*/ 5337604 w 6128435"/>
              <a:gd name="connsiteY60" fmla="*/ 2597632 h 6858000"/>
              <a:gd name="connsiteX61" fmla="*/ 5407503 w 6128435"/>
              <a:gd name="connsiteY61" fmla="*/ 2786290 h 6858000"/>
              <a:gd name="connsiteX62" fmla="*/ 5407356 w 6128435"/>
              <a:gd name="connsiteY62" fmla="*/ 2787545 h 6858000"/>
              <a:gd name="connsiteX63" fmla="*/ 5411130 w 6128435"/>
              <a:gd name="connsiteY63" fmla="*/ 2788640 h 6858000"/>
              <a:gd name="connsiteX64" fmla="*/ 5416439 w 6128435"/>
              <a:gd name="connsiteY64" fmla="*/ 2805666 h 6858000"/>
              <a:gd name="connsiteX65" fmla="*/ 5416589 w 6128435"/>
              <a:gd name="connsiteY65" fmla="*/ 2810822 h 6858000"/>
              <a:gd name="connsiteX66" fmla="*/ 5418542 w 6128435"/>
              <a:gd name="connsiteY66" fmla="*/ 2817745 h 6858000"/>
              <a:gd name="connsiteX67" fmla="*/ 5418847 w 6128435"/>
              <a:gd name="connsiteY67" fmla="*/ 2817825 h 6858000"/>
              <a:gd name="connsiteX68" fmla="*/ 5423364 w 6128435"/>
              <a:gd name="connsiteY68" fmla="*/ 2858292 h 6858000"/>
              <a:gd name="connsiteX69" fmla="*/ 5479298 w 6128435"/>
              <a:gd name="connsiteY69" fmla="*/ 2947791 h 6858000"/>
              <a:gd name="connsiteX70" fmla="*/ 5481770 w 6128435"/>
              <a:gd name="connsiteY70" fmla="*/ 2951352 h 6858000"/>
              <a:gd name="connsiteX71" fmla="*/ 5481013 w 6128435"/>
              <a:gd name="connsiteY71" fmla="*/ 2973461 h 6858000"/>
              <a:gd name="connsiteX72" fmla="*/ 5482045 w 6128435"/>
              <a:gd name="connsiteY72" fmla="*/ 2984371 h 6858000"/>
              <a:gd name="connsiteX73" fmla="*/ 5479405 w 6128435"/>
              <a:gd name="connsiteY73" fmla="*/ 2988507 h 6858000"/>
              <a:gd name="connsiteX74" fmla="*/ 5482415 w 6128435"/>
              <a:gd name="connsiteY74" fmla="*/ 3004079 h 6858000"/>
              <a:gd name="connsiteX75" fmla="*/ 5483865 w 6128435"/>
              <a:gd name="connsiteY75" fmla="*/ 3005467 h 6858000"/>
              <a:gd name="connsiteX76" fmla="*/ 5482236 w 6128435"/>
              <a:gd name="connsiteY76" fmla="*/ 3019791 h 6858000"/>
              <a:gd name="connsiteX77" fmla="*/ 5475895 w 6128435"/>
              <a:gd name="connsiteY77" fmla="*/ 3033578 h 6858000"/>
              <a:gd name="connsiteX78" fmla="*/ 5477595 w 6128435"/>
              <a:gd name="connsiteY78" fmla="*/ 3250534 h 6858000"/>
              <a:gd name="connsiteX79" fmla="*/ 5532836 w 6128435"/>
              <a:gd name="connsiteY79" fmla="*/ 3353840 h 6858000"/>
              <a:gd name="connsiteX80" fmla="*/ 5561229 w 6128435"/>
              <a:gd name="connsiteY80" fmla="*/ 3395784 h 6858000"/>
              <a:gd name="connsiteX81" fmla="*/ 5589758 w 6128435"/>
              <a:gd name="connsiteY81" fmla="*/ 3506453 h 6858000"/>
              <a:gd name="connsiteX82" fmla="*/ 5596144 w 6128435"/>
              <a:gd name="connsiteY82" fmla="*/ 3534624 h 6858000"/>
              <a:gd name="connsiteX83" fmla="*/ 5597750 w 6128435"/>
              <a:gd name="connsiteY83" fmla="*/ 3534129 h 6858000"/>
              <a:gd name="connsiteX84" fmla="*/ 5599700 w 6128435"/>
              <a:gd name="connsiteY84" fmla="*/ 3547221 h 6858000"/>
              <a:gd name="connsiteX85" fmla="*/ 5615031 w 6128435"/>
              <a:gd name="connsiteY85" fmla="*/ 3557482 h 6858000"/>
              <a:gd name="connsiteX86" fmla="*/ 5618377 w 6128435"/>
              <a:gd name="connsiteY86" fmla="*/ 3588431 h 6858000"/>
              <a:gd name="connsiteX87" fmla="*/ 5612155 w 6128435"/>
              <a:gd name="connsiteY87" fmla="*/ 3589869 h 6858000"/>
              <a:gd name="connsiteX88" fmla="*/ 5620843 w 6128435"/>
              <a:gd name="connsiteY88" fmla="*/ 3606745 h 6858000"/>
              <a:gd name="connsiteX89" fmla="*/ 5655472 w 6128435"/>
              <a:gd name="connsiteY89" fmla="*/ 3678877 h 6858000"/>
              <a:gd name="connsiteX90" fmla="*/ 5680448 w 6128435"/>
              <a:gd name="connsiteY90" fmla="*/ 3717760 h 6858000"/>
              <a:gd name="connsiteX91" fmla="*/ 5683015 w 6128435"/>
              <a:gd name="connsiteY91" fmla="*/ 3762025 h 6858000"/>
              <a:gd name="connsiteX92" fmla="*/ 5696643 w 6128435"/>
              <a:gd name="connsiteY92" fmla="*/ 3773888 h 6858000"/>
              <a:gd name="connsiteX93" fmla="*/ 5699203 w 6128435"/>
              <a:gd name="connsiteY93" fmla="*/ 3775823 h 6858000"/>
              <a:gd name="connsiteX94" fmla="*/ 5704824 w 6128435"/>
              <a:gd name="connsiteY94" fmla="*/ 3785966 h 6858000"/>
              <a:gd name="connsiteX95" fmla="*/ 5712204 w 6128435"/>
              <a:gd name="connsiteY95" fmla="*/ 3785830 h 6858000"/>
              <a:gd name="connsiteX96" fmla="*/ 5724816 w 6128435"/>
              <a:gd name="connsiteY96" fmla="*/ 3798949 h 6858000"/>
              <a:gd name="connsiteX97" fmla="*/ 5733539 w 6128435"/>
              <a:gd name="connsiteY97" fmla="*/ 3818457 h 6858000"/>
              <a:gd name="connsiteX98" fmla="*/ 5768491 w 6128435"/>
              <a:gd name="connsiteY98" fmla="*/ 3914399 h 6858000"/>
              <a:gd name="connsiteX99" fmla="*/ 5793123 w 6128435"/>
              <a:gd name="connsiteY99" fmla="*/ 3969952 h 6858000"/>
              <a:gd name="connsiteX100" fmla="*/ 5808321 w 6128435"/>
              <a:gd name="connsiteY100" fmla="*/ 3988153 h 6858000"/>
              <a:gd name="connsiteX101" fmla="*/ 5825621 w 6128435"/>
              <a:gd name="connsiteY101" fmla="*/ 4015525 h 6858000"/>
              <a:gd name="connsiteX102" fmla="*/ 5860672 w 6128435"/>
              <a:gd name="connsiteY102" fmla="*/ 4061579 h 6858000"/>
              <a:gd name="connsiteX103" fmla="*/ 5872173 w 6128435"/>
              <a:gd name="connsiteY103" fmla="*/ 4088497 h 6858000"/>
              <a:gd name="connsiteX104" fmla="*/ 5883705 w 6128435"/>
              <a:gd name="connsiteY104" fmla="*/ 4101899 h 6858000"/>
              <a:gd name="connsiteX105" fmla="*/ 5885314 w 6128435"/>
              <a:gd name="connsiteY105" fmla="*/ 4108387 h 6858000"/>
              <a:gd name="connsiteX106" fmla="*/ 5894095 w 6128435"/>
              <a:gd name="connsiteY106" fmla="*/ 4128857 h 6858000"/>
              <a:gd name="connsiteX107" fmla="*/ 5898339 w 6128435"/>
              <a:gd name="connsiteY107" fmla="*/ 4140800 h 6858000"/>
              <a:gd name="connsiteX108" fmla="*/ 5899734 w 6128435"/>
              <a:gd name="connsiteY108" fmla="*/ 4145632 h 6858000"/>
              <a:gd name="connsiteX109" fmla="*/ 5897098 w 6128435"/>
              <a:gd name="connsiteY109" fmla="*/ 4157819 h 6858000"/>
              <a:gd name="connsiteX110" fmla="*/ 5903513 w 6128435"/>
              <a:gd name="connsiteY110" fmla="*/ 4187661 h 6858000"/>
              <a:gd name="connsiteX111" fmla="*/ 5917114 w 6128435"/>
              <a:gd name="connsiteY111" fmla="*/ 4213096 h 6858000"/>
              <a:gd name="connsiteX112" fmla="*/ 5921153 w 6128435"/>
              <a:gd name="connsiteY112" fmla="*/ 4236222 h 6858000"/>
              <a:gd name="connsiteX113" fmla="*/ 5924233 w 6128435"/>
              <a:gd name="connsiteY113" fmla="*/ 4242060 h 6858000"/>
              <a:gd name="connsiteX114" fmla="*/ 5923742 w 6128435"/>
              <a:gd name="connsiteY114" fmla="*/ 4265435 h 6858000"/>
              <a:gd name="connsiteX115" fmla="*/ 5928910 w 6128435"/>
              <a:gd name="connsiteY115" fmla="*/ 4300973 h 6858000"/>
              <a:gd name="connsiteX116" fmla="*/ 5939320 w 6128435"/>
              <a:gd name="connsiteY116" fmla="*/ 4340435 h 6858000"/>
              <a:gd name="connsiteX117" fmla="*/ 5946705 w 6128435"/>
              <a:gd name="connsiteY117" fmla="*/ 4428051 h 6858000"/>
              <a:gd name="connsiteX118" fmla="*/ 5949261 w 6128435"/>
              <a:gd name="connsiteY118" fmla="*/ 4449185 h 6858000"/>
              <a:gd name="connsiteX119" fmla="*/ 5957504 w 6128435"/>
              <a:gd name="connsiteY119" fmla="*/ 4465911 h 6858000"/>
              <a:gd name="connsiteX120" fmla="*/ 5964689 w 6128435"/>
              <a:gd name="connsiteY120" fmla="*/ 4468532 h 6858000"/>
              <a:gd name="connsiteX121" fmla="*/ 5967062 w 6128435"/>
              <a:gd name="connsiteY121" fmla="*/ 4479923 h 6858000"/>
              <a:gd name="connsiteX122" fmla="*/ 5968960 w 6128435"/>
              <a:gd name="connsiteY122" fmla="*/ 4482655 h 6858000"/>
              <a:gd name="connsiteX123" fmla="*/ 5978567 w 6128435"/>
              <a:gd name="connsiteY123" fmla="*/ 4498605 h 6858000"/>
              <a:gd name="connsiteX124" fmla="*/ 5967676 w 6128435"/>
              <a:gd name="connsiteY124" fmla="*/ 4540140 h 6858000"/>
              <a:gd name="connsiteX125" fmla="*/ 5980106 w 6128435"/>
              <a:gd name="connsiteY125" fmla="*/ 4585087 h 6858000"/>
              <a:gd name="connsiteX126" fmla="*/ 5986918 w 6128435"/>
              <a:gd name="connsiteY126" fmla="*/ 4764836 h 6858000"/>
              <a:gd name="connsiteX127" fmla="*/ 6013516 w 6128435"/>
              <a:gd name="connsiteY127" fmla="*/ 4786619 h 6858000"/>
              <a:gd name="connsiteX128" fmla="*/ 6025404 w 6128435"/>
              <a:gd name="connsiteY128" fmla="*/ 4858148 h 6858000"/>
              <a:gd name="connsiteX129" fmla="*/ 6007749 w 6128435"/>
              <a:gd name="connsiteY129" fmla="*/ 4964715 h 6858000"/>
              <a:gd name="connsiteX130" fmla="*/ 6005269 w 6128435"/>
              <a:gd name="connsiteY130" fmla="*/ 5150567 h 6858000"/>
              <a:gd name="connsiteX131" fmla="*/ 6001127 w 6128435"/>
              <a:gd name="connsiteY131" fmla="*/ 5164609 h 6858000"/>
              <a:gd name="connsiteX132" fmla="*/ 5996647 w 6128435"/>
              <a:gd name="connsiteY132" fmla="*/ 5185640 h 6858000"/>
              <a:gd name="connsiteX133" fmla="*/ 5998514 w 6128435"/>
              <a:gd name="connsiteY133" fmla="*/ 5189673 h 6858000"/>
              <a:gd name="connsiteX134" fmla="*/ 5995970 w 6128435"/>
              <a:gd name="connsiteY134" fmla="*/ 5221547 h 6858000"/>
              <a:gd name="connsiteX135" fmla="*/ 5997218 w 6128435"/>
              <a:gd name="connsiteY135" fmla="*/ 5222031 h 6858000"/>
              <a:gd name="connsiteX136" fmla="*/ 6002116 w 6128435"/>
              <a:gd name="connsiteY136" fmla="*/ 5231223 h 6858000"/>
              <a:gd name="connsiteX137" fmla="*/ 6008541 w 6128435"/>
              <a:gd name="connsiteY137" fmla="*/ 5248680 h 6858000"/>
              <a:gd name="connsiteX138" fmla="*/ 6039260 w 6128435"/>
              <a:gd name="connsiteY138" fmla="*/ 5289518 h 6858000"/>
              <a:gd name="connsiteX139" fmla="*/ 6036748 w 6128435"/>
              <a:gd name="connsiteY139" fmla="*/ 5322752 h 6858000"/>
              <a:gd name="connsiteX140" fmla="*/ 6036943 w 6128435"/>
              <a:gd name="connsiteY140" fmla="*/ 5329480 h 6858000"/>
              <a:gd name="connsiteX141" fmla="*/ 6037236 w 6128435"/>
              <a:gd name="connsiteY141" fmla="*/ 5329634 h 6858000"/>
              <a:gd name="connsiteX142" fmla="*/ 6038019 w 6128435"/>
              <a:gd name="connsiteY142" fmla="*/ 5336764 h 6858000"/>
              <a:gd name="connsiteX143" fmla="*/ 6037298 w 6128435"/>
              <a:gd name="connsiteY143" fmla="*/ 5341753 h 6858000"/>
              <a:gd name="connsiteX144" fmla="*/ 6037677 w 6128435"/>
              <a:gd name="connsiteY144" fmla="*/ 5354807 h 6858000"/>
              <a:gd name="connsiteX145" fmla="*/ 6039728 w 6128435"/>
              <a:gd name="connsiteY145" fmla="*/ 5359416 h 6858000"/>
              <a:gd name="connsiteX146" fmla="*/ 6043311 w 6128435"/>
              <a:gd name="connsiteY146" fmla="*/ 5361407 h 6858000"/>
              <a:gd name="connsiteX147" fmla="*/ 6042954 w 6128435"/>
              <a:gd name="connsiteY147" fmla="*/ 5362576 h 6858000"/>
              <a:gd name="connsiteX148" fmla="*/ 6053435 w 6128435"/>
              <a:gd name="connsiteY148" fmla="*/ 5387547 h 6858000"/>
              <a:gd name="connsiteX149" fmla="*/ 6065933 w 6128435"/>
              <a:gd name="connsiteY149" fmla="*/ 5443002 h 6858000"/>
              <a:gd name="connsiteX150" fmla="*/ 6068640 w 6128435"/>
              <a:gd name="connsiteY150" fmla="*/ 5474503 h 6858000"/>
              <a:gd name="connsiteX151" fmla="*/ 6080922 w 6128435"/>
              <a:gd name="connsiteY151" fmla="*/ 5561070 h 6858000"/>
              <a:gd name="connsiteX152" fmla="*/ 6096949 w 6128435"/>
              <a:gd name="connsiteY152" fmla="*/ 5648179 h 6858000"/>
              <a:gd name="connsiteX153" fmla="*/ 6125703 w 6128435"/>
              <a:gd name="connsiteY153" fmla="*/ 5692894 h 6858000"/>
              <a:gd name="connsiteX154" fmla="*/ 6126670 w 6128435"/>
              <a:gd name="connsiteY154" fmla="*/ 5697882 h 6858000"/>
              <a:gd name="connsiteX155" fmla="*/ 6124061 w 6128435"/>
              <a:gd name="connsiteY155" fmla="*/ 5710294 h 6858000"/>
              <a:gd name="connsiteX156" fmla="*/ 6122213 w 6128435"/>
              <a:gd name="connsiteY156" fmla="*/ 5714762 h 6858000"/>
              <a:gd name="connsiteX157" fmla="*/ 6121353 w 6128435"/>
              <a:gd name="connsiteY157" fmla="*/ 5721725 h 6858000"/>
              <a:gd name="connsiteX158" fmla="*/ 6121607 w 6128435"/>
              <a:gd name="connsiteY158" fmla="*/ 5721959 h 6858000"/>
              <a:gd name="connsiteX159" fmla="*/ 6120262 w 6128435"/>
              <a:gd name="connsiteY159" fmla="*/ 5728358 h 6858000"/>
              <a:gd name="connsiteX160" fmla="*/ 6110194 w 6128435"/>
              <a:gd name="connsiteY160" fmla="*/ 5758853 h 6858000"/>
              <a:gd name="connsiteX161" fmla="*/ 6127519 w 6128435"/>
              <a:gd name="connsiteY161" fmla="*/ 5865775 h 6858000"/>
              <a:gd name="connsiteX162" fmla="*/ 6128435 w 6128435"/>
              <a:gd name="connsiteY162" fmla="*/ 5870164 h 6858000"/>
              <a:gd name="connsiteX163" fmla="*/ 6119217 w 6128435"/>
              <a:gd name="connsiteY163" fmla="*/ 5888542 h 6858000"/>
              <a:gd name="connsiteX164" fmla="*/ 6115966 w 6128435"/>
              <a:gd name="connsiteY164" fmla="*/ 5898387 h 6858000"/>
              <a:gd name="connsiteX165" fmla="*/ 6111924 w 6128435"/>
              <a:gd name="connsiteY165" fmla="*/ 5900444 h 6858000"/>
              <a:gd name="connsiteX166" fmla="*/ 6108716 w 6128435"/>
              <a:gd name="connsiteY166" fmla="*/ 5915345 h 6858000"/>
              <a:gd name="connsiteX167" fmla="*/ 6109524 w 6128435"/>
              <a:gd name="connsiteY167" fmla="*/ 5917328 h 6858000"/>
              <a:gd name="connsiteX168" fmla="*/ 6102493 w 6128435"/>
              <a:gd name="connsiteY168" fmla="*/ 5928602 h 6858000"/>
              <a:gd name="connsiteX169" fmla="*/ 6056863 w 6128435"/>
              <a:gd name="connsiteY169" fmla="*/ 6000643 h 6858000"/>
              <a:gd name="connsiteX170" fmla="*/ 6045436 w 6128435"/>
              <a:gd name="connsiteY170" fmla="*/ 6124480 h 6858000"/>
              <a:gd name="connsiteX171" fmla="*/ 6030489 w 6128435"/>
              <a:gd name="connsiteY171" fmla="*/ 6317666 h 6858000"/>
              <a:gd name="connsiteX172" fmla="*/ 6007492 w 6128435"/>
              <a:gd name="connsiteY172" fmla="*/ 6440818 h 6858000"/>
              <a:gd name="connsiteX173" fmla="*/ 6009467 w 6128435"/>
              <a:gd name="connsiteY173" fmla="*/ 6487076 h 6858000"/>
              <a:gd name="connsiteX174" fmla="*/ 5995064 w 6128435"/>
              <a:gd name="connsiteY174" fmla="*/ 6540791 h 6858000"/>
              <a:gd name="connsiteX175" fmla="*/ 5996309 w 6128435"/>
              <a:gd name="connsiteY175" fmla="*/ 6543961 h 6858000"/>
              <a:gd name="connsiteX176" fmla="*/ 5996048 w 6128435"/>
              <a:gd name="connsiteY176" fmla="*/ 6555444 h 6858000"/>
              <a:gd name="connsiteX177" fmla="*/ 6002524 w 6128435"/>
              <a:gd name="connsiteY177" fmla="*/ 6560188 h 6858000"/>
              <a:gd name="connsiteX178" fmla="*/ 6006823 w 6128435"/>
              <a:gd name="connsiteY178" fmla="*/ 6578546 h 6858000"/>
              <a:gd name="connsiteX179" fmla="*/ 6004510 w 6128435"/>
              <a:gd name="connsiteY179" fmla="*/ 6599256 h 6858000"/>
              <a:gd name="connsiteX180" fmla="*/ 5986207 w 6128435"/>
              <a:gd name="connsiteY180" fmla="*/ 6695855 h 6858000"/>
              <a:gd name="connsiteX181" fmla="*/ 5979428 w 6128435"/>
              <a:gd name="connsiteY181" fmla="*/ 6754678 h 6858000"/>
              <a:gd name="connsiteX182" fmla="*/ 5983398 w 6128435"/>
              <a:gd name="connsiteY182" fmla="*/ 6778641 h 6858000"/>
              <a:gd name="connsiteX183" fmla="*/ 5984543 w 6128435"/>
              <a:gd name="connsiteY183" fmla="*/ 6811016 h 6858000"/>
              <a:gd name="connsiteX184" fmla="*/ 5981802 w 6128435"/>
              <a:gd name="connsiteY184" fmla="*/ 6838578 h 6858000"/>
              <a:gd name="connsiteX185" fmla="*/ 5979671 w 6128435"/>
              <a:gd name="connsiteY185" fmla="*/ 6858000 h 6858000"/>
              <a:gd name="connsiteX186" fmla="*/ 0 w 6128435"/>
              <a:gd name="connsiteY186" fmla="*/ 6858000 h 6858000"/>
              <a:gd name="connsiteX187" fmla="*/ 0 w 6128435"/>
              <a:gd name="connsiteY187"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55696 w 6128435"/>
              <a:gd name="connsiteY34" fmla="*/ 1880842 h 6858000"/>
              <a:gd name="connsiteX35" fmla="*/ 5280947 w 6128435"/>
              <a:gd name="connsiteY35" fmla="*/ 1904438 h 6858000"/>
              <a:gd name="connsiteX36" fmla="*/ 5288486 w 6128435"/>
              <a:gd name="connsiteY36" fmla="*/ 1976575 h 6858000"/>
              <a:gd name="connsiteX37" fmla="*/ 5252592 w 6128435"/>
              <a:gd name="connsiteY37" fmla="*/ 2092210 h 6858000"/>
              <a:gd name="connsiteX38" fmla="*/ 5264303 w 6128435"/>
              <a:gd name="connsiteY38" fmla="*/ 2225157 h 6858000"/>
              <a:gd name="connsiteX39" fmla="*/ 5254949 w 6128435"/>
              <a:gd name="connsiteY39" fmla="*/ 2236160 h 6858000"/>
              <a:gd name="connsiteX40" fmla="*/ 5250104 w 6128435"/>
              <a:gd name="connsiteY40" fmla="*/ 2249166 h 6858000"/>
              <a:gd name="connsiteX41" fmla="*/ 5251214 w 6128435"/>
              <a:gd name="connsiteY41" fmla="*/ 2250944 h 6858000"/>
              <a:gd name="connsiteX42" fmla="*/ 5250644 w 6128435"/>
              <a:gd name="connsiteY42" fmla="*/ 2266619 h 6858000"/>
              <a:gd name="connsiteX43" fmla="*/ 5247111 w 6128435"/>
              <a:gd name="connsiteY43" fmla="*/ 2269679 h 6858000"/>
              <a:gd name="connsiteX44" fmla="*/ 5245653 w 6128435"/>
              <a:gd name="connsiteY44" fmla="*/ 2280317 h 6858000"/>
              <a:gd name="connsiteX45" fmla="*/ 5239901 w 6128435"/>
              <a:gd name="connsiteY45" fmla="*/ 2300961 h 6858000"/>
              <a:gd name="connsiteX46" fmla="*/ 5241522 w 6128435"/>
              <a:gd name="connsiteY46" fmla="*/ 2305114 h 6858000"/>
              <a:gd name="connsiteX47" fmla="*/ 5237050 w 6128435"/>
              <a:gd name="connsiteY47" fmla="*/ 2336703 h 6858000"/>
              <a:gd name="connsiteX48" fmla="*/ 5238267 w 6128435"/>
              <a:gd name="connsiteY48" fmla="*/ 2337277 h 6858000"/>
              <a:gd name="connsiteX49" fmla="*/ 5242602 w 6128435"/>
              <a:gd name="connsiteY49" fmla="*/ 2346782 h 6858000"/>
              <a:gd name="connsiteX50" fmla="*/ 5247963 w 6128435"/>
              <a:gd name="connsiteY50" fmla="*/ 2364638 h 6858000"/>
              <a:gd name="connsiteX51" fmla="*/ 5276175 w 6128435"/>
              <a:gd name="connsiteY51" fmla="*/ 2407515 h 6858000"/>
              <a:gd name="connsiteX52" fmla="*/ 5271650 w 6128435"/>
              <a:gd name="connsiteY52" fmla="*/ 2440467 h 6858000"/>
              <a:gd name="connsiteX53" fmla="*/ 5271438 w 6128435"/>
              <a:gd name="connsiteY53" fmla="*/ 2447186 h 6858000"/>
              <a:gd name="connsiteX54" fmla="*/ 5271722 w 6128435"/>
              <a:gd name="connsiteY54" fmla="*/ 2447359 h 6858000"/>
              <a:gd name="connsiteX55" fmla="*/ 5272069 w 6128435"/>
              <a:gd name="connsiteY55" fmla="*/ 2454523 h 6858000"/>
              <a:gd name="connsiteX56" fmla="*/ 5271049 w 6128435"/>
              <a:gd name="connsiteY56" fmla="*/ 2459442 h 6858000"/>
              <a:gd name="connsiteX57" fmla="*/ 5270636 w 6128435"/>
              <a:gd name="connsiteY57" fmla="*/ 2472481 h 6858000"/>
              <a:gd name="connsiteX58" fmla="*/ 5272406 w 6128435"/>
              <a:gd name="connsiteY58" fmla="*/ 2477221 h 6858000"/>
              <a:gd name="connsiteX59" fmla="*/ 5307538 w 6128435"/>
              <a:gd name="connsiteY59" fmla="*/ 2514685 h 6858000"/>
              <a:gd name="connsiteX60" fmla="*/ 5337604 w 6128435"/>
              <a:gd name="connsiteY60" fmla="*/ 2597632 h 6858000"/>
              <a:gd name="connsiteX61" fmla="*/ 5407503 w 6128435"/>
              <a:gd name="connsiteY61" fmla="*/ 2786290 h 6858000"/>
              <a:gd name="connsiteX62" fmla="*/ 5407356 w 6128435"/>
              <a:gd name="connsiteY62" fmla="*/ 2787545 h 6858000"/>
              <a:gd name="connsiteX63" fmla="*/ 5411130 w 6128435"/>
              <a:gd name="connsiteY63" fmla="*/ 2788640 h 6858000"/>
              <a:gd name="connsiteX64" fmla="*/ 5416439 w 6128435"/>
              <a:gd name="connsiteY64" fmla="*/ 2805666 h 6858000"/>
              <a:gd name="connsiteX65" fmla="*/ 5416589 w 6128435"/>
              <a:gd name="connsiteY65" fmla="*/ 2810822 h 6858000"/>
              <a:gd name="connsiteX66" fmla="*/ 5418542 w 6128435"/>
              <a:gd name="connsiteY66" fmla="*/ 2817745 h 6858000"/>
              <a:gd name="connsiteX67" fmla="*/ 5418847 w 6128435"/>
              <a:gd name="connsiteY67" fmla="*/ 2817825 h 6858000"/>
              <a:gd name="connsiteX68" fmla="*/ 5423364 w 6128435"/>
              <a:gd name="connsiteY68" fmla="*/ 2858292 h 6858000"/>
              <a:gd name="connsiteX69" fmla="*/ 5479298 w 6128435"/>
              <a:gd name="connsiteY69" fmla="*/ 2947791 h 6858000"/>
              <a:gd name="connsiteX70" fmla="*/ 5481770 w 6128435"/>
              <a:gd name="connsiteY70" fmla="*/ 2951352 h 6858000"/>
              <a:gd name="connsiteX71" fmla="*/ 5481013 w 6128435"/>
              <a:gd name="connsiteY71" fmla="*/ 2973461 h 6858000"/>
              <a:gd name="connsiteX72" fmla="*/ 5482045 w 6128435"/>
              <a:gd name="connsiteY72" fmla="*/ 2984371 h 6858000"/>
              <a:gd name="connsiteX73" fmla="*/ 5479405 w 6128435"/>
              <a:gd name="connsiteY73" fmla="*/ 2988507 h 6858000"/>
              <a:gd name="connsiteX74" fmla="*/ 5482415 w 6128435"/>
              <a:gd name="connsiteY74" fmla="*/ 3004079 h 6858000"/>
              <a:gd name="connsiteX75" fmla="*/ 5483865 w 6128435"/>
              <a:gd name="connsiteY75" fmla="*/ 3005467 h 6858000"/>
              <a:gd name="connsiteX76" fmla="*/ 5482236 w 6128435"/>
              <a:gd name="connsiteY76" fmla="*/ 3019791 h 6858000"/>
              <a:gd name="connsiteX77" fmla="*/ 5475895 w 6128435"/>
              <a:gd name="connsiteY77" fmla="*/ 3033578 h 6858000"/>
              <a:gd name="connsiteX78" fmla="*/ 5477595 w 6128435"/>
              <a:gd name="connsiteY78" fmla="*/ 3250534 h 6858000"/>
              <a:gd name="connsiteX79" fmla="*/ 5532836 w 6128435"/>
              <a:gd name="connsiteY79" fmla="*/ 3353840 h 6858000"/>
              <a:gd name="connsiteX80" fmla="*/ 5561229 w 6128435"/>
              <a:gd name="connsiteY80" fmla="*/ 3395784 h 6858000"/>
              <a:gd name="connsiteX81" fmla="*/ 5589758 w 6128435"/>
              <a:gd name="connsiteY81" fmla="*/ 3506453 h 6858000"/>
              <a:gd name="connsiteX82" fmla="*/ 5596144 w 6128435"/>
              <a:gd name="connsiteY82" fmla="*/ 3534624 h 6858000"/>
              <a:gd name="connsiteX83" fmla="*/ 5597750 w 6128435"/>
              <a:gd name="connsiteY83" fmla="*/ 3534129 h 6858000"/>
              <a:gd name="connsiteX84" fmla="*/ 5599700 w 6128435"/>
              <a:gd name="connsiteY84" fmla="*/ 3547221 h 6858000"/>
              <a:gd name="connsiteX85" fmla="*/ 5615031 w 6128435"/>
              <a:gd name="connsiteY85" fmla="*/ 3557482 h 6858000"/>
              <a:gd name="connsiteX86" fmla="*/ 5618377 w 6128435"/>
              <a:gd name="connsiteY86" fmla="*/ 3588431 h 6858000"/>
              <a:gd name="connsiteX87" fmla="*/ 5612155 w 6128435"/>
              <a:gd name="connsiteY87" fmla="*/ 3589869 h 6858000"/>
              <a:gd name="connsiteX88" fmla="*/ 5620843 w 6128435"/>
              <a:gd name="connsiteY88" fmla="*/ 3606745 h 6858000"/>
              <a:gd name="connsiteX89" fmla="*/ 5655472 w 6128435"/>
              <a:gd name="connsiteY89" fmla="*/ 3678877 h 6858000"/>
              <a:gd name="connsiteX90" fmla="*/ 5680448 w 6128435"/>
              <a:gd name="connsiteY90" fmla="*/ 3717760 h 6858000"/>
              <a:gd name="connsiteX91" fmla="*/ 5683015 w 6128435"/>
              <a:gd name="connsiteY91" fmla="*/ 3762025 h 6858000"/>
              <a:gd name="connsiteX92" fmla="*/ 5696643 w 6128435"/>
              <a:gd name="connsiteY92" fmla="*/ 3773888 h 6858000"/>
              <a:gd name="connsiteX93" fmla="*/ 5699203 w 6128435"/>
              <a:gd name="connsiteY93" fmla="*/ 3775823 h 6858000"/>
              <a:gd name="connsiteX94" fmla="*/ 5704824 w 6128435"/>
              <a:gd name="connsiteY94" fmla="*/ 3785966 h 6858000"/>
              <a:gd name="connsiteX95" fmla="*/ 5712204 w 6128435"/>
              <a:gd name="connsiteY95" fmla="*/ 3785830 h 6858000"/>
              <a:gd name="connsiteX96" fmla="*/ 5724816 w 6128435"/>
              <a:gd name="connsiteY96" fmla="*/ 3798949 h 6858000"/>
              <a:gd name="connsiteX97" fmla="*/ 5733539 w 6128435"/>
              <a:gd name="connsiteY97" fmla="*/ 3818457 h 6858000"/>
              <a:gd name="connsiteX98" fmla="*/ 5768491 w 6128435"/>
              <a:gd name="connsiteY98" fmla="*/ 3914399 h 6858000"/>
              <a:gd name="connsiteX99" fmla="*/ 5793123 w 6128435"/>
              <a:gd name="connsiteY99" fmla="*/ 3969952 h 6858000"/>
              <a:gd name="connsiteX100" fmla="*/ 5808321 w 6128435"/>
              <a:gd name="connsiteY100" fmla="*/ 3988153 h 6858000"/>
              <a:gd name="connsiteX101" fmla="*/ 5825621 w 6128435"/>
              <a:gd name="connsiteY101" fmla="*/ 4015525 h 6858000"/>
              <a:gd name="connsiteX102" fmla="*/ 5860672 w 6128435"/>
              <a:gd name="connsiteY102" fmla="*/ 4061579 h 6858000"/>
              <a:gd name="connsiteX103" fmla="*/ 5872173 w 6128435"/>
              <a:gd name="connsiteY103" fmla="*/ 4088497 h 6858000"/>
              <a:gd name="connsiteX104" fmla="*/ 5883705 w 6128435"/>
              <a:gd name="connsiteY104" fmla="*/ 4101899 h 6858000"/>
              <a:gd name="connsiteX105" fmla="*/ 5885314 w 6128435"/>
              <a:gd name="connsiteY105" fmla="*/ 4108387 h 6858000"/>
              <a:gd name="connsiteX106" fmla="*/ 5894095 w 6128435"/>
              <a:gd name="connsiteY106" fmla="*/ 4128857 h 6858000"/>
              <a:gd name="connsiteX107" fmla="*/ 5898339 w 6128435"/>
              <a:gd name="connsiteY107" fmla="*/ 4140800 h 6858000"/>
              <a:gd name="connsiteX108" fmla="*/ 5899734 w 6128435"/>
              <a:gd name="connsiteY108" fmla="*/ 4145632 h 6858000"/>
              <a:gd name="connsiteX109" fmla="*/ 5897098 w 6128435"/>
              <a:gd name="connsiteY109" fmla="*/ 4157819 h 6858000"/>
              <a:gd name="connsiteX110" fmla="*/ 5903513 w 6128435"/>
              <a:gd name="connsiteY110" fmla="*/ 4187661 h 6858000"/>
              <a:gd name="connsiteX111" fmla="*/ 5917114 w 6128435"/>
              <a:gd name="connsiteY111" fmla="*/ 4213096 h 6858000"/>
              <a:gd name="connsiteX112" fmla="*/ 5921153 w 6128435"/>
              <a:gd name="connsiteY112" fmla="*/ 4236222 h 6858000"/>
              <a:gd name="connsiteX113" fmla="*/ 5924233 w 6128435"/>
              <a:gd name="connsiteY113" fmla="*/ 4242060 h 6858000"/>
              <a:gd name="connsiteX114" fmla="*/ 5928910 w 6128435"/>
              <a:gd name="connsiteY114" fmla="*/ 4300973 h 6858000"/>
              <a:gd name="connsiteX115" fmla="*/ 5939320 w 6128435"/>
              <a:gd name="connsiteY115" fmla="*/ 4340435 h 6858000"/>
              <a:gd name="connsiteX116" fmla="*/ 5946705 w 6128435"/>
              <a:gd name="connsiteY116" fmla="*/ 4428051 h 6858000"/>
              <a:gd name="connsiteX117" fmla="*/ 5949261 w 6128435"/>
              <a:gd name="connsiteY117" fmla="*/ 4449185 h 6858000"/>
              <a:gd name="connsiteX118" fmla="*/ 5957504 w 6128435"/>
              <a:gd name="connsiteY118" fmla="*/ 4465911 h 6858000"/>
              <a:gd name="connsiteX119" fmla="*/ 5964689 w 6128435"/>
              <a:gd name="connsiteY119" fmla="*/ 4468532 h 6858000"/>
              <a:gd name="connsiteX120" fmla="*/ 5967062 w 6128435"/>
              <a:gd name="connsiteY120" fmla="*/ 4479923 h 6858000"/>
              <a:gd name="connsiteX121" fmla="*/ 5968960 w 6128435"/>
              <a:gd name="connsiteY121" fmla="*/ 4482655 h 6858000"/>
              <a:gd name="connsiteX122" fmla="*/ 5978567 w 6128435"/>
              <a:gd name="connsiteY122" fmla="*/ 4498605 h 6858000"/>
              <a:gd name="connsiteX123" fmla="*/ 5967676 w 6128435"/>
              <a:gd name="connsiteY123" fmla="*/ 4540140 h 6858000"/>
              <a:gd name="connsiteX124" fmla="*/ 5980106 w 6128435"/>
              <a:gd name="connsiteY124" fmla="*/ 4585087 h 6858000"/>
              <a:gd name="connsiteX125" fmla="*/ 5986918 w 6128435"/>
              <a:gd name="connsiteY125" fmla="*/ 4764836 h 6858000"/>
              <a:gd name="connsiteX126" fmla="*/ 6013516 w 6128435"/>
              <a:gd name="connsiteY126" fmla="*/ 4786619 h 6858000"/>
              <a:gd name="connsiteX127" fmla="*/ 6025404 w 6128435"/>
              <a:gd name="connsiteY127" fmla="*/ 4858148 h 6858000"/>
              <a:gd name="connsiteX128" fmla="*/ 6007749 w 6128435"/>
              <a:gd name="connsiteY128" fmla="*/ 4964715 h 6858000"/>
              <a:gd name="connsiteX129" fmla="*/ 6005269 w 6128435"/>
              <a:gd name="connsiteY129" fmla="*/ 5150567 h 6858000"/>
              <a:gd name="connsiteX130" fmla="*/ 6001127 w 6128435"/>
              <a:gd name="connsiteY130" fmla="*/ 5164609 h 6858000"/>
              <a:gd name="connsiteX131" fmla="*/ 5996647 w 6128435"/>
              <a:gd name="connsiteY131" fmla="*/ 5185640 h 6858000"/>
              <a:gd name="connsiteX132" fmla="*/ 5998514 w 6128435"/>
              <a:gd name="connsiteY132" fmla="*/ 5189673 h 6858000"/>
              <a:gd name="connsiteX133" fmla="*/ 5995970 w 6128435"/>
              <a:gd name="connsiteY133" fmla="*/ 5221547 h 6858000"/>
              <a:gd name="connsiteX134" fmla="*/ 5997218 w 6128435"/>
              <a:gd name="connsiteY134" fmla="*/ 5222031 h 6858000"/>
              <a:gd name="connsiteX135" fmla="*/ 6002116 w 6128435"/>
              <a:gd name="connsiteY135" fmla="*/ 5231223 h 6858000"/>
              <a:gd name="connsiteX136" fmla="*/ 6008541 w 6128435"/>
              <a:gd name="connsiteY136" fmla="*/ 5248680 h 6858000"/>
              <a:gd name="connsiteX137" fmla="*/ 6039260 w 6128435"/>
              <a:gd name="connsiteY137" fmla="*/ 5289518 h 6858000"/>
              <a:gd name="connsiteX138" fmla="*/ 6036748 w 6128435"/>
              <a:gd name="connsiteY138" fmla="*/ 5322752 h 6858000"/>
              <a:gd name="connsiteX139" fmla="*/ 6036943 w 6128435"/>
              <a:gd name="connsiteY139" fmla="*/ 5329480 h 6858000"/>
              <a:gd name="connsiteX140" fmla="*/ 6037236 w 6128435"/>
              <a:gd name="connsiteY140" fmla="*/ 5329634 h 6858000"/>
              <a:gd name="connsiteX141" fmla="*/ 6038019 w 6128435"/>
              <a:gd name="connsiteY141" fmla="*/ 5336764 h 6858000"/>
              <a:gd name="connsiteX142" fmla="*/ 6037298 w 6128435"/>
              <a:gd name="connsiteY142" fmla="*/ 5341753 h 6858000"/>
              <a:gd name="connsiteX143" fmla="*/ 6037677 w 6128435"/>
              <a:gd name="connsiteY143" fmla="*/ 5354807 h 6858000"/>
              <a:gd name="connsiteX144" fmla="*/ 6039728 w 6128435"/>
              <a:gd name="connsiteY144" fmla="*/ 5359416 h 6858000"/>
              <a:gd name="connsiteX145" fmla="*/ 6043311 w 6128435"/>
              <a:gd name="connsiteY145" fmla="*/ 5361407 h 6858000"/>
              <a:gd name="connsiteX146" fmla="*/ 6042954 w 6128435"/>
              <a:gd name="connsiteY146" fmla="*/ 5362576 h 6858000"/>
              <a:gd name="connsiteX147" fmla="*/ 6053435 w 6128435"/>
              <a:gd name="connsiteY147" fmla="*/ 5387547 h 6858000"/>
              <a:gd name="connsiteX148" fmla="*/ 6065933 w 6128435"/>
              <a:gd name="connsiteY148" fmla="*/ 5443002 h 6858000"/>
              <a:gd name="connsiteX149" fmla="*/ 6068640 w 6128435"/>
              <a:gd name="connsiteY149" fmla="*/ 5474503 h 6858000"/>
              <a:gd name="connsiteX150" fmla="*/ 6080922 w 6128435"/>
              <a:gd name="connsiteY150" fmla="*/ 5561070 h 6858000"/>
              <a:gd name="connsiteX151" fmla="*/ 6096949 w 6128435"/>
              <a:gd name="connsiteY151" fmla="*/ 5648179 h 6858000"/>
              <a:gd name="connsiteX152" fmla="*/ 6125703 w 6128435"/>
              <a:gd name="connsiteY152" fmla="*/ 5692894 h 6858000"/>
              <a:gd name="connsiteX153" fmla="*/ 6126670 w 6128435"/>
              <a:gd name="connsiteY153" fmla="*/ 5697882 h 6858000"/>
              <a:gd name="connsiteX154" fmla="*/ 6124061 w 6128435"/>
              <a:gd name="connsiteY154" fmla="*/ 5710294 h 6858000"/>
              <a:gd name="connsiteX155" fmla="*/ 6122213 w 6128435"/>
              <a:gd name="connsiteY155" fmla="*/ 5714762 h 6858000"/>
              <a:gd name="connsiteX156" fmla="*/ 6121353 w 6128435"/>
              <a:gd name="connsiteY156" fmla="*/ 5721725 h 6858000"/>
              <a:gd name="connsiteX157" fmla="*/ 6121607 w 6128435"/>
              <a:gd name="connsiteY157" fmla="*/ 5721959 h 6858000"/>
              <a:gd name="connsiteX158" fmla="*/ 6120262 w 6128435"/>
              <a:gd name="connsiteY158" fmla="*/ 5728358 h 6858000"/>
              <a:gd name="connsiteX159" fmla="*/ 6110194 w 6128435"/>
              <a:gd name="connsiteY159" fmla="*/ 5758853 h 6858000"/>
              <a:gd name="connsiteX160" fmla="*/ 6127519 w 6128435"/>
              <a:gd name="connsiteY160" fmla="*/ 5865775 h 6858000"/>
              <a:gd name="connsiteX161" fmla="*/ 6128435 w 6128435"/>
              <a:gd name="connsiteY161" fmla="*/ 5870164 h 6858000"/>
              <a:gd name="connsiteX162" fmla="*/ 6119217 w 6128435"/>
              <a:gd name="connsiteY162" fmla="*/ 5888542 h 6858000"/>
              <a:gd name="connsiteX163" fmla="*/ 6115966 w 6128435"/>
              <a:gd name="connsiteY163" fmla="*/ 5898387 h 6858000"/>
              <a:gd name="connsiteX164" fmla="*/ 6111924 w 6128435"/>
              <a:gd name="connsiteY164" fmla="*/ 5900444 h 6858000"/>
              <a:gd name="connsiteX165" fmla="*/ 6108716 w 6128435"/>
              <a:gd name="connsiteY165" fmla="*/ 5915345 h 6858000"/>
              <a:gd name="connsiteX166" fmla="*/ 6109524 w 6128435"/>
              <a:gd name="connsiteY166" fmla="*/ 5917328 h 6858000"/>
              <a:gd name="connsiteX167" fmla="*/ 6102493 w 6128435"/>
              <a:gd name="connsiteY167" fmla="*/ 5928602 h 6858000"/>
              <a:gd name="connsiteX168" fmla="*/ 6056863 w 6128435"/>
              <a:gd name="connsiteY168" fmla="*/ 6000643 h 6858000"/>
              <a:gd name="connsiteX169" fmla="*/ 6045436 w 6128435"/>
              <a:gd name="connsiteY169" fmla="*/ 6124480 h 6858000"/>
              <a:gd name="connsiteX170" fmla="*/ 6030489 w 6128435"/>
              <a:gd name="connsiteY170" fmla="*/ 6317666 h 6858000"/>
              <a:gd name="connsiteX171" fmla="*/ 6007492 w 6128435"/>
              <a:gd name="connsiteY171" fmla="*/ 6440818 h 6858000"/>
              <a:gd name="connsiteX172" fmla="*/ 6009467 w 6128435"/>
              <a:gd name="connsiteY172" fmla="*/ 6487076 h 6858000"/>
              <a:gd name="connsiteX173" fmla="*/ 5995064 w 6128435"/>
              <a:gd name="connsiteY173" fmla="*/ 6540791 h 6858000"/>
              <a:gd name="connsiteX174" fmla="*/ 5996309 w 6128435"/>
              <a:gd name="connsiteY174" fmla="*/ 6543961 h 6858000"/>
              <a:gd name="connsiteX175" fmla="*/ 5996048 w 6128435"/>
              <a:gd name="connsiteY175" fmla="*/ 6555444 h 6858000"/>
              <a:gd name="connsiteX176" fmla="*/ 6002524 w 6128435"/>
              <a:gd name="connsiteY176" fmla="*/ 6560188 h 6858000"/>
              <a:gd name="connsiteX177" fmla="*/ 6006823 w 6128435"/>
              <a:gd name="connsiteY177" fmla="*/ 6578546 h 6858000"/>
              <a:gd name="connsiteX178" fmla="*/ 6004510 w 6128435"/>
              <a:gd name="connsiteY178" fmla="*/ 6599256 h 6858000"/>
              <a:gd name="connsiteX179" fmla="*/ 5986207 w 6128435"/>
              <a:gd name="connsiteY179" fmla="*/ 6695855 h 6858000"/>
              <a:gd name="connsiteX180" fmla="*/ 5979428 w 6128435"/>
              <a:gd name="connsiteY180" fmla="*/ 6754678 h 6858000"/>
              <a:gd name="connsiteX181" fmla="*/ 5983398 w 6128435"/>
              <a:gd name="connsiteY181" fmla="*/ 6778641 h 6858000"/>
              <a:gd name="connsiteX182" fmla="*/ 5984543 w 6128435"/>
              <a:gd name="connsiteY182" fmla="*/ 6811016 h 6858000"/>
              <a:gd name="connsiteX183" fmla="*/ 5981802 w 6128435"/>
              <a:gd name="connsiteY183" fmla="*/ 6838578 h 6858000"/>
              <a:gd name="connsiteX184" fmla="*/ 5979671 w 6128435"/>
              <a:gd name="connsiteY184" fmla="*/ 6858000 h 6858000"/>
              <a:gd name="connsiteX185" fmla="*/ 0 w 6128435"/>
              <a:gd name="connsiteY185" fmla="*/ 6858000 h 6858000"/>
              <a:gd name="connsiteX186" fmla="*/ 0 w 6128435"/>
              <a:gd name="connsiteY186"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55696 w 6128435"/>
              <a:gd name="connsiteY34" fmla="*/ 1880842 h 6858000"/>
              <a:gd name="connsiteX35" fmla="*/ 5280947 w 6128435"/>
              <a:gd name="connsiteY35" fmla="*/ 1904438 h 6858000"/>
              <a:gd name="connsiteX36" fmla="*/ 5288486 w 6128435"/>
              <a:gd name="connsiteY36" fmla="*/ 1976575 h 6858000"/>
              <a:gd name="connsiteX37" fmla="*/ 5252592 w 6128435"/>
              <a:gd name="connsiteY37" fmla="*/ 2092210 h 6858000"/>
              <a:gd name="connsiteX38" fmla="*/ 5264303 w 6128435"/>
              <a:gd name="connsiteY38" fmla="*/ 2225157 h 6858000"/>
              <a:gd name="connsiteX39" fmla="*/ 5254949 w 6128435"/>
              <a:gd name="connsiteY39" fmla="*/ 2236160 h 6858000"/>
              <a:gd name="connsiteX40" fmla="*/ 5250104 w 6128435"/>
              <a:gd name="connsiteY40" fmla="*/ 2249166 h 6858000"/>
              <a:gd name="connsiteX41" fmla="*/ 5251214 w 6128435"/>
              <a:gd name="connsiteY41" fmla="*/ 2250944 h 6858000"/>
              <a:gd name="connsiteX42" fmla="*/ 5250644 w 6128435"/>
              <a:gd name="connsiteY42" fmla="*/ 2266619 h 6858000"/>
              <a:gd name="connsiteX43" fmla="*/ 5247111 w 6128435"/>
              <a:gd name="connsiteY43" fmla="*/ 2269679 h 6858000"/>
              <a:gd name="connsiteX44" fmla="*/ 5245653 w 6128435"/>
              <a:gd name="connsiteY44" fmla="*/ 2280317 h 6858000"/>
              <a:gd name="connsiteX45" fmla="*/ 5239901 w 6128435"/>
              <a:gd name="connsiteY45" fmla="*/ 2300961 h 6858000"/>
              <a:gd name="connsiteX46" fmla="*/ 5241522 w 6128435"/>
              <a:gd name="connsiteY46" fmla="*/ 2305114 h 6858000"/>
              <a:gd name="connsiteX47" fmla="*/ 5237050 w 6128435"/>
              <a:gd name="connsiteY47" fmla="*/ 2336703 h 6858000"/>
              <a:gd name="connsiteX48" fmla="*/ 5238267 w 6128435"/>
              <a:gd name="connsiteY48" fmla="*/ 2337277 h 6858000"/>
              <a:gd name="connsiteX49" fmla="*/ 5242602 w 6128435"/>
              <a:gd name="connsiteY49" fmla="*/ 2346782 h 6858000"/>
              <a:gd name="connsiteX50" fmla="*/ 5247963 w 6128435"/>
              <a:gd name="connsiteY50" fmla="*/ 2364638 h 6858000"/>
              <a:gd name="connsiteX51" fmla="*/ 5276175 w 6128435"/>
              <a:gd name="connsiteY51" fmla="*/ 2407515 h 6858000"/>
              <a:gd name="connsiteX52" fmla="*/ 5271650 w 6128435"/>
              <a:gd name="connsiteY52" fmla="*/ 2440467 h 6858000"/>
              <a:gd name="connsiteX53" fmla="*/ 5271438 w 6128435"/>
              <a:gd name="connsiteY53" fmla="*/ 2447186 h 6858000"/>
              <a:gd name="connsiteX54" fmla="*/ 5271722 w 6128435"/>
              <a:gd name="connsiteY54" fmla="*/ 2447359 h 6858000"/>
              <a:gd name="connsiteX55" fmla="*/ 5272069 w 6128435"/>
              <a:gd name="connsiteY55" fmla="*/ 2454523 h 6858000"/>
              <a:gd name="connsiteX56" fmla="*/ 5271049 w 6128435"/>
              <a:gd name="connsiteY56" fmla="*/ 2459442 h 6858000"/>
              <a:gd name="connsiteX57" fmla="*/ 5270636 w 6128435"/>
              <a:gd name="connsiteY57" fmla="*/ 2472481 h 6858000"/>
              <a:gd name="connsiteX58" fmla="*/ 5272406 w 6128435"/>
              <a:gd name="connsiteY58" fmla="*/ 2477221 h 6858000"/>
              <a:gd name="connsiteX59" fmla="*/ 5307538 w 6128435"/>
              <a:gd name="connsiteY59" fmla="*/ 2514685 h 6858000"/>
              <a:gd name="connsiteX60" fmla="*/ 5337604 w 6128435"/>
              <a:gd name="connsiteY60" fmla="*/ 2597632 h 6858000"/>
              <a:gd name="connsiteX61" fmla="*/ 5407503 w 6128435"/>
              <a:gd name="connsiteY61" fmla="*/ 2786290 h 6858000"/>
              <a:gd name="connsiteX62" fmla="*/ 5407356 w 6128435"/>
              <a:gd name="connsiteY62" fmla="*/ 2787545 h 6858000"/>
              <a:gd name="connsiteX63" fmla="*/ 5411130 w 6128435"/>
              <a:gd name="connsiteY63" fmla="*/ 2788640 h 6858000"/>
              <a:gd name="connsiteX64" fmla="*/ 5416439 w 6128435"/>
              <a:gd name="connsiteY64" fmla="*/ 2805666 h 6858000"/>
              <a:gd name="connsiteX65" fmla="*/ 5416589 w 6128435"/>
              <a:gd name="connsiteY65" fmla="*/ 2810822 h 6858000"/>
              <a:gd name="connsiteX66" fmla="*/ 5418542 w 6128435"/>
              <a:gd name="connsiteY66" fmla="*/ 2817745 h 6858000"/>
              <a:gd name="connsiteX67" fmla="*/ 5418847 w 6128435"/>
              <a:gd name="connsiteY67" fmla="*/ 2817825 h 6858000"/>
              <a:gd name="connsiteX68" fmla="*/ 5423364 w 6128435"/>
              <a:gd name="connsiteY68" fmla="*/ 2858292 h 6858000"/>
              <a:gd name="connsiteX69" fmla="*/ 5479298 w 6128435"/>
              <a:gd name="connsiteY69" fmla="*/ 2947791 h 6858000"/>
              <a:gd name="connsiteX70" fmla="*/ 5481770 w 6128435"/>
              <a:gd name="connsiteY70" fmla="*/ 2951352 h 6858000"/>
              <a:gd name="connsiteX71" fmla="*/ 5481013 w 6128435"/>
              <a:gd name="connsiteY71" fmla="*/ 2973461 h 6858000"/>
              <a:gd name="connsiteX72" fmla="*/ 5482045 w 6128435"/>
              <a:gd name="connsiteY72" fmla="*/ 2984371 h 6858000"/>
              <a:gd name="connsiteX73" fmla="*/ 5479405 w 6128435"/>
              <a:gd name="connsiteY73" fmla="*/ 2988507 h 6858000"/>
              <a:gd name="connsiteX74" fmla="*/ 5482415 w 6128435"/>
              <a:gd name="connsiteY74" fmla="*/ 3004079 h 6858000"/>
              <a:gd name="connsiteX75" fmla="*/ 5483865 w 6128435"/>
              <a:gd name="connsiteY75" fmla="*/ 3005467 h 6858000"/>
              <a:gd name="connsiteX76" fmla="*/ 5482236 w 6128435"/>
              <a:gd name="connsiteY76" fmla="*/ 3019791 h 6858000"/>
              <a:gd name="connsiteX77" fmla="*/ 5475895 w 6128435"/>
              <a:gd name="connsiteY77" fmla="*/ 3033578 h 6858000"/>
              <a:gd name="connsiteX78" fmla="*/ 5477595 w 6128435"/>
              <a:gd name="connsiteY78" fmla="*/ 3250534 h 6858000"/>
              <a:gd name="connsiteX79" fmla="*/ 5532836 w 6128435"/>
              <a:gd name="connsiteY79" fmla="*/ 3353840 h 6858000"/>
              <a:gd name="connsiteX80" fmla="*/ 5561229 w 6128435"/>
              <a:gd name="connsiteY80" fmla="*/ 3395784 h 6858000"/>
              <a:gd name="connsiteX81" fmla="*/ 5589758 w 6128435"/>
              <a:gd name="connsiteY81" fmla="*/ 3506453 h 6858000"/>
              <a:gd name="connsiteX82" fmla="*/ 5596144 w 6128435"/>
              <a:gd name="connsiteY82" fmla="*/ 3534624 h 6858000"/>
              <a:gd name="connsiteX83" fmla="*/ 5597750 w 6128435"/>
              <a:gd name="connsiteY83" fmla="*/ 3534129 h 6858000"/>
              <a:gd name="connsiteX84" fmla="*/ 5599700 w 6128435"/>
              <a:gd name="connsiteY84" fmla="*/ 3547221 h 6858000"/>
              <a:gd name="connsiteX85" fmla="*/ 5615031 w 6128435"/>
              <a:gd name="connsiteY85" fmla="*/ 3557482 h 6858000"/>
              <a:gd name="connsiteX86" fmla="*/ 5618377 w 6128435"/>
              <a:gd name="connsiteY86" fmla="*/ 3588431 h 6858000"/>
              <a:gd name="connsiteX87" fmla="*/ 5612155 w 6128435"/>
              <a:gd name="connsiteY87" fmla="*/ 3589869 h 6858000"/>
              <a:gd name="connsiteX88" fmla="*/ 5620843 w 6128435"/>
              <a:gd name="connsiteY88" fmla="*/ 3606745 h 6858000"/>
              <a:gd name="connsiteX89" fmla="*/ 5655472 w 6128435"/>
              <a:gd name="connsiteY89" fmla="*/ 3678877 h 6858000"/>
              <a:gd name="connsiteX90" fmla="*/ 5680448 w 6128435"/>
              <a:gd name="connsiteY90" fmla="*/ 3717760 h 6858000"/>
              <a:gd name="connsiteX91" fmla="*/ 5683015 w 6128435"/>
              <a:gd name="connsiteY91" fmla="*/ 3762025 h 6858000"/>
              <a:gd name="connsiteX92" fmla="*/ 5696643 w 6128435"/>
              <a:gd name="connsiteY92" fmla="*/ 3773888 h 6858000"/>
              <a:gd name="connsiteX93" fmla="*/ 5699203 w 6128435"/>
              <a:gd name="connsiteY93" fmla="*/ 3775823 h 6858000"/>
              <a:gd name="connsiteX94" fmla="*/ 5704824 w 6128435"/>
              <a:gd name="connsiteY94" fmla="*/ 3785966 h 6858000"/>
              <a:gd name="connsiteX95" fmla="*/ 5712204 w 6128435"/>
              <a:gd name="connsiteY95" fmla="*/ 3785830 h 6858000"/>
              <a:gd name="connsiteX96" fmla="*/ 5724816 w 6128435"/>
              <a:gd name="connsiteY96" fmla="*/ 3798949 h 6858000"/>
              <a:gd name="connsiteX97" fmla="*/ 5733539 w 6128435"/>
              <a:gd name="connsiteY97" fmla="*/ 3818457 h 6858000"/>
              <a:gd name="connsiteX98" fmla="*/ 5768491 w 6128435"/>
              <a:gd name="connsiteY98" fmla="*/ 3914399 h 6858000"/>
              <a:gd name="connsiteX99" fmla="*/ 5793123 w 6128435"/>
              <a:gd name="connsiteY99" fmla="*/ 3969952 h 6858000"/>
              <a:gd name="connsiteX100" fmla="*/ 5808321 w 6128435"/>
              <a:gd name="connsiteY100" fmla="*/ 3988153 h 6858000"/>
              <a:gd name="connsiteX101" fmla="*/ 5825621 w 6128435"/>
              <a:gd name="connsiteY101" fmla="*/ 4015525 h 6858000"/>
              <a:gd name="connsiteX102" fmla="*/ 5860672 w 6128435"/>
              <a:gd name="connsiteY102" fmla="*/ 4061579 h 6858000"/>
              <a:gd name="connsiteX103" fmla="*/ 5872173 w 6128435"/>
              <a:gd name="connsiteY103" fmla="*/ 4088497 h 6858000"/>
              <a:gd name="connsiteX104" fmla="*/ 5883705 w 6128435"/>
              <a:gd name="connsiteY104" fmla="*/ 4101899 h 6858000"/>
              <a:gd name="connsiteX105" fmla="*/ 5885314 w 6128435"/>
              <a:gd name="connsiteY105" fmla="*/ 4108387 h 6858000"/>
              <a:gd name="connsiteX106" fmla="*/ 5894095 w 6128435"/>
              <a:gd name="connsiteY106" fmla="*/ 4128857 h 6858000"/>
              <a:gd name="connsiteX107" fmla="*/ 5898339 w 6128435"/>
              <a:gd name="connsiteY107" fmla="*/ 4140800 h 6858000"/>
              <a:gd name="connsiteX108" fmla="*/ 5899734 w 6128435"/>
              <a:gd name="connsiteY108" fmla="*/ 4145632 h 6858000"/>
              <a:gd name="connsiteX109" fmla="*/ 5897098 w 6128435"/>
              <a:gd name="connsiteY109" fmla="*/ 4157819 h 6858000"/>
              <a:gd name="connsiteX110" fmla="*/ 5903513 w 6128435"/>
              <a:gd name="connsiteY110" fmla="*/ 4187661 h 6858000"/>
              <a:gd name="connsiteX111" fmla="*/ 5917114 w 6128435"/>
              <a:gd name="connsiteY111" fmla="*/ 4213096 h 6858000"/>
              <a:gd name="connsiteX112" fmla="*/ 5921153 w 6128435"/>
              <a:gd name="connsiteY112" fmla="*/ 4236222 h 6858000"/>
              <a:gd name="connsiteX113" fmla="*/ 5924233 w 6128435"/>
              <a:gd name="connsiteY113" fmla="*/ 4242060 h 6858000"/>
              <a:gd name="connsiteX114" fmla="*/ 5928910 w 6128435"/>
              <a:gd name="connsiteY114" fmla="*/ 4300973 h 6858000"/>
              <a:gd name="connsiteX115" fmla="*/ 5939320 w 6128435"/>
              <a:gd name="connsiteY115" fmla="*/ 4340435 h 6858000"/>
              <a:gd name="connsiteX116" fmla="*/ 5946705 w 6128435"/>
              <a:gd name="connsiteY116" fmla="*/ 4428051 h 6858000"/>
              <a:gd name="connsiteX117" fmla="*/ 5949261 w 6128435"/>
              <a:gd name="connsiteY117" fmla="*/ 4449185 h 6858000"/>
              <a:gd name="connsiteX118" fmla="*/ 5957504 w 6128435"/>
              <a:gd name="connsiteY118" fmla="*/ 4465911 h 6858000"/>
              <a:gd name="connsiteX119" fmla="*/ 5964689 w 6128435"/>
              <a:gd name="connsiteY119" fmla="*/ 4468532 h 6858000"/>
              <a:gd name="connsiteX120" fmla="*/ 5967062 w 6128435"/>
              <a:gd name="connsiteY120" fmla="*/ 4479923 h 6858000"/>
              <a:gd name="connsiteX121" fmla="*/ 5968960 w 6128435"/>
              <a:gd name="connsiteY121" fmla="*/ 4482655 h 6858000"/>
              <a:gd name="connsiteX122" fmla="*/ 5978567 w 6128435"/>
              <a:gd name="connsiteY122" fmla="*/ 4498605 h 6858000"/>
              <a:gd name="connsiteX123" fmla="*/ 5967676 w 6128435"/>
              <a:gd name="connsiteY123" fmla="*/ 4540140 h 6858000"/>
              <a:gd name="connsiteX124" fmla="*/ 5980106 w 6128435"/>
              <a:gd name="connsiteY124" fmla="*/ 4585087 h 6858000"/>
              <a:gd name="connsiteX125" fmla="*/ 5998138 w 6128435"/>
              <a:gd name="connsiteY125" fmla="*/ 4697518 h 6858000"/>
              <a:gd name="connsiteX126" fmla="*/ 6013516 w 6128435"/>
              <a:gd name="connsiteY126" fmla="*/ 4786619 h 6858000"/>
              <a:gd name="connsiteX127" fmla="*/ 6025404 w 6128435"/>
              <a:gd name="connsiteY127" fmla="*/ 4858148 h 6858000"/>
              <a:gd name="connsiteX128" fmla="*/ 6007749 w 6128435"/>
              <a:gd name="connsiteY128" fmla="*/ 4964715 h 6858000"/>
              <a:gd name="connsiteX129" fmla="*/ 6005269 w 6128435"/>
              <a:gd name="connsiteY129" fmla="*/ 5150567 h 6858000"/>
              <a:gd name="connsiteX130" fmla="*/ 6001127 w 6128435"/>
              <a:gd name="connsiteY130" fmla="*/ 5164609 h 6858000"/>
              <a:gd name="connsiteX131" fmla="*/ 5996647 w 6128435"/>
              <a:gd name="connsiteY131" fmla="*/ 5185640 h 6858000"/>
              <a:gd name="connsiteX132" fmla="*/ 5998514 w 6128435"/>
              <a:gd name="connsiteY132" fmla="*/ 5189673 h 6858000"/>
              <a:gd name="connsiteX133" fmla="*/ 5995970 w 6128435"/>
              <a:gd name="connsiteY133" fmla="*/ 5221547 h 6858000"/>
              <a:gd name="connsiteX134" fmla="*/ 5997218 w 6128435"/>
              <a:gd name="connsiteY134" fmla="*/ 5222031 h 6858000"/>
              <a:gd name="connsiteX135" fmla="*/ 6002116 w 6128435"/>
              <a:gd name="connsiteY135" fmla="*/ 5231223 h 6858000"/>
              <a:gd name="connsiteX136" fmla="*/ 6008541 w 6128435"/>
              <a:gd name="connsiteY136" fmla="*/ 5248680 h 6858000"/>
              <a:gd name="connsiteX137" fmla="*/ 6039260 w 6128435"/>
              <a:gd name="connsiteY137" fmla="*/ 5289518 h 6858000"/>
              <a:gd name="connsiteX138" fmla="*/ 6036748 w 6128435"/>
              <a:gd name="connsiteY138" fmla="*/ 5322752 h 6858000"/>
              <a:gd name="connsiteX139" fmla="*/ 6036943 w 6128435"/>
              <a:gd name="connsiteY139" fmla="*/ 5329480 h 6858000"/>
              <a:gd name="connsiteX140" fmla="*/ 6037236 w 6128435"/>
              <a:gd name="connsiteY140" fmla="*/ 5329634 h 6858000"/>
              <a:gd name="connsiteX141" fmla="*/ 6038019 w 6128435"/>
              <a:gd name="connsiteY141" fmla="*/ 5336764 h 6858000"/>
              <a:gd name="connsiteX142" fmla="*/ 6037298 w 6128435"/>
              <a:gd name="connsiteY142" fmla="*/ 5341753 h 6858000"/>
              <a:gd name="connsiteX143" fmla="*/ 6037677 w 6128435"/>
              <a:gd name="connsiteY143" fmla="*/ 5354807 h 6858000"/>
              <a:gd name="connsiteX144" fmla="*/ 6039728 w 6128435"/>
              <a:gd name="connsiteY144" fmla="*/ 5359416 h 6858000"/>
              <a:gd name="connsiteX145" fmla="*/ 6043311 w 6128435"/>
              <a:gd name="connsiteY145" fmla="*/ 5361407 h 6858000"/>
              <a:gd name="connsiteX146" fmla="*/ 6042954 w 6128435"/>
              <a:gd name="connsiteY146" fmla="*/ 5362576 h 6858000"/>
              <a:gd name="connsiteX147" fmla="*/ 6053435 w 6128435"/>
              <a:gd name="connsiteY147" fmla="*/ 5387547 h 6858000"/>
              <a:gd name="connsiteX148" fmla="*/ 6065933 w 6128435"/>
              <a:gd name="connsiteY148" fmla="*/ 5443002 h 6858000"/>
              <a:gd name="connsiteX149" fmla="*/ 6068640 w 6128435"/>
              <a:gd name="connsiteY149" fmla="*/ 5474503 h 6858000"/>
              <a:gd name="connsiteX150" fmla="*/ 6080922 w 6128435"/>
              <a:gd name="connsiteY150" fmla="*/ 5561070 h 6858000"/>
              <a:gd name="connsiteX151" fmla="*/ 6096949 w 6128435"/>
              <a:gd name="connsiteY151" fmla="*/ 5648179 h 6858000"/>
              <a:gd name="connsiteX152" fmla="*/ 6125703 w 6128435"/>
              <a:gd name="connsiteY152" fmla="*/ 5692894 h 6858000"/>
              <a:gd name="connsiteX153" fmla="*/ 6126670 w 6128435"/>
              <a:gd name="connsiteY153" fmla="*/ 5697882 h 6858000"/>
              <a:gd name="connsiteX154" fmla="*/ 6124061 w 6128435"/>
              <a:gd name="connsiteY154" fmla="*/ 5710294 h 6858000"/>
              <a:gd name="connsiteX155" fmla="*/ 6122213 w 6128435"/>
              <a:gd name="connsiteY155" fmla="*/ 5714762 h 6858000"/>
              <a:gd name="connsiteX156" fmla="*/ 6121353 w 6128435"/>
              <a:gd name="connsiteY156" fmla="*/ 5721725 h 6858000"/>
              <a:gd name="connsiteX157" fmla="*/ 6121607 w 6128435"/>
              <a:gd name="connsiteY157" fmla="*/ 5721959 h 6858000"/>
              <a:gd name="connsiteX158" fmla="*/ 6120262 w 6128435"/>
              <a:gd name="connsiteY158" fmla="*/ 5728358 h 6858000"/>
              <a:gd name="connsiteX159" fmla="*/ 6110194 w 6128435"/>
              <a:gd name="connsiteY159" fmla="*/ 5758853 h 6858000"/>
              <a:gd name="connsiteX160" fmla="*/ 6127519 w 6128435"/>
              <a:gd name="connsiteY160" fmla="*/ 5865775 h 6858000"/>
              <a:gd name="connsiteX161" fmla="*/ 6128435 w 6128435"/>
              <a:gd name="connsiteY161" fmla="*/ 5870164 h 6858000"/>
              <a:gd name="connsiteX162" fmla="*/ 6119217 w 6128435"/>
              <a:gd name="connsiteY162" fmla="*/ 5888542 h 6858000"/>
              <a:gd name="connsiteX163" fmla="*/ 6115966 w 6128435"/>
              <a:gd name="connsiteY163" fmla="*/ 5898387 h 6858000"/>
              <a:gd name="connsiteX164" fmla="*/ 6111924 w 6128435"/>
              <a:gd name="connsiteY164" fmla="*/ 5900444 h 6858000"/>
              <a:gd name="connsiteX165" fmla="*/ 6108716 w 6128435"/>
              <a:gd name="connsiteY165" fmla="*/ 5915345 h 6858000"/>
              <a:gd name="connsiteX166" fmla="*/ 6109524 w 6128435"/>
              <a:gd name="connsiteY166" fmla="*/ 5917328 h 6858000"/>
              <a:gd name="connsiteX167" fmla="*/ 6102493 w 6128435"/>
              <a:gd name="connsiteY167" fmla="*/ 5928602 h 6858000"/>
              <a:gd name="connsiteX168" fmla="*/ 6056863 w 6128435"/>
              <a:gd name="connsiteY168" fmla="*/ 6000643 h 6858000"/>
              <a:gd name="connsiteX169" fmla="*/ 6045436 w 6128435"/>
              <a:gd name="connsiteY169" fmla="*/ 6124480 h 6858000"/>
              <a:gd name="connsiteX170" fmla="*/ 6030489 w 6128435"/>
              <a:gd name="connsiteY170" fmla="*/ 6317666 h 6858000"/>
              <a:gd name="connsiteX171" fmla="*/ 6007492 w 6128435"/>
              <a:gd name="connsiteY171" fmla="*/ 6440818 h 6858000"/>
              <a:gd name="connsiteX172" fmla="*/ 6009467 w 6128435"/>
              <a:gd name="connsiteY172" fmla="*/ 6487076 h 6858000"/>
              <a:gd name="connsiteX173" fmla="*/ 5995064 w 6128435"/>
              <a:gd name="connsiteY173" fmla="*/ 6540791 h 6858000"/>
              <a:gd name="connsiteX174" fmla="*/ 5996309 w 6128435"/>
              <a:gd name="connsiteY174" fmla="*/ 6543961 h 6858000"/>
              <a:gd name="connsiteX175" fmla="*/ 5996048 w 6128435"/>
              <a:gd name="connsiteY175" fmla="*/ 6555444 h 6858000"/>
              <a:gd name="connsiteX176" fmla="*/ 6002524 w 6128435"/>
              <a:gd name="connsiteY176" fmla="*/ 6560188 h 6858000"/>
              <a:gd name="connsiteX177" fmla="*/ 6006823 w 6128435"/>
              <a:gd name="connsiteY177" fmla="*/ 6578546 h 6858000"/>
              <a:gd name="connsiteX178" fmla="*/ 6004510 w 6128435"/>
              <a:gd name="connsiteY178" fmla="*/ 6599256 h 6858000"/>
              <a:gd name="connsiteX179" fmla="*/ 5986207 w 6128435"/>
              <a:gd name="connsiteY179" fmla="*/ 6695855 h 6858000"/>
              <a:gd name="connsiteX180" fmla="*/ 5979428 w 6128435"/>
              <a:gd name="connsiteY180" fmla="*/ 6754678 h 6858000"/>
              <a:gd name="connsiteX181" fmla="*/ 5983398 w 6128435"/>
              <a:gd name="connsiteY181" fmla="*/ 6778641 h 6858000"/>
              <a:gd name="connsiteX182" fmla="*/ 5984543 w 6128435"/>
              <a:gd name="connsiteY182" fmla="*/ 6811016 h 6858000"/>
              <a:gd name="connsiteX183" fmla="*/ 5981802 w 6128435"/>
              <a:gd name="connsiteY183" fmla="*/ 6838578 h 6858000"/>
              <a:gd name="connsiteX184" fmla="*/ 5979671 w 6128435"/>
              <a:gd name="connsiteY184" fmla="*/ 6858000 h 6858000"/>
              <a:gd name="connsiteX185" fmla="*/ 0 w 6128435"/>
              <a:gd name="connsiteY185" fmla="*/ 6858000 h 6858000"/>
              <a:gd name="connsiteX186" fmla="*/ 0 w 6128435"/>
              <a:gd name="connsiteY186"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55696 w 6128435"/>
              <a:gd name="connsiteY34" fmla="*/ 1880842 h 6858000"/>
              <a:gd name="connsiteX35" fmla="*/ 5280947 w 6128435"/>
              <a:gd name="connsiteY35" fmla="*/ 1904438 h 6858000"/>
              <a:gd name="connsiteX36" fmla="*/ 5288486 w 6128435"/>
              <a:gd name="connsiteY36" fmla="*/ 1976575 h 6858000"/>
              <a:gd name="connsiteX37" fmla="*/ 5252592 w 6128435"/>
              <a:gd name="connsiteY37" fmla="*/ 2092210 h 6858000"/>
              <a:gd name="connsiteX38" fmla="*/ 5264303 w 6128435"/>
              <a:gd name="connsiteY38" fmla="*/ 2225157 h 6858000"/>
              <a:gd name="connsiteX39" fmla="*/ 5254949 w 6128435"/>
              <a:gd name="connsiteY39" fmla="*/ 2236160 h 6858000"/>
              <a:gd name="connsiteX40" fmla="*/ 5250104 w 6128435"/>
              <a:gd name="connsiteY40" fmla="*/ 2249166 h 6858000"/>
              <a:gd name="connsiteX41" fmla="*/ 5251214 w 6128435"/>
              <a:gd name="connsiteY41" fmla="*/ 2250944 h 6858000"/>
              <a:gd name="connsiteX42" fmla="*/ 5250644 w 6128435"/>
              <a:gd name="connsiteY42" fmla="*/ 2266619 h 6858000"/>
              <a:gd name="connsiteX43" fmla="*/ 5247111 w 6128435"/>
              <a:gd name="connsiteY43" fmla="*/ 2269679 h 6858000"/>
              <a:gd name="connsiteX44" fmla="*/ 5245653 w 6128435"/>
              <a:gd name="connsiteY44" fmla="*/ 2280317 h 6858000"/>
              <a:gd name="connsiteX45" fmla="*/ 5239901 w 6128435"/>
              <a:gd name="connsiteY45" fmla="*/ 2300961 h 6858000"/>
              <a:gd name="connsiteX46" fmla="*/ 5241522 w 6128435"/>
              <a:gd name="connsiteY46" fmla="*/ 2305114 h 6858000"/>
              <a:gd name="connsiteX47" fmla="*/ 5237050 w 6128435"/>
              <a:gd name="connsiteY47" fmla="*/ 2336703 h 6858000"/>
              <a:gd name="connsiteX48" fmla="*/ 5238267 w 6128435"/>
              <a:gd name="connsiteY48" fmla="*/ 2337277 h 6858000"/>
              <a:gd name="connsiteX49" fmla="*/ 5242602 w 6128435"/>
              <a:gd name="connsiteY49" fmla="*/ 2346782 h 6858000"/>
              <a:gd name="connsiteX50" fmla="*/ 5247963 w 6128435"/>
              <a:gd name="connsiteY50" fmla="*/ 2364638 h 6858000"/>
              <a:gd name="connsiteX51" fmla="*/ 5276175 w 6128435"/>
              <a:gd name="connsiteY51" fmla="*/ 2407515 h 6858000"/>
              <a:gd name="connsiteX52" fmla="*/ 5271650 w 6128435"/>
              <a:gd name="connsiteY52" fmla="*/ 2440467 h 6858000"/>
              <a:gd name="connsiteX53" fmla="*/ 5271438 w 6128435"/>
              <a:gd name="connsiteY53" fmla="*/ 2447186 h 6858000"/>
              <a:gd name="connsiteX54" fmla="*/ 5271722 w 6128435"/>
              <a:gd name="connsiteY54" fmla="*/ 2447359 h 6858000"/>
              <a:gd name="connsiteX55" fmla="*/ 5272069 w 6128435"/>
              <a:gd name="connsiteY55" fmla="*/ 2454523 h 6858000"/>
              <a:gd name="connsiteX56" fmla="*/ 5271049 w 6128435"/>
              <a:gd name="connsiteY56" fmla="*/ 2459442 h 6858000"/>
              <a:gd name="connsiteX57" fmla="*/ 5270636 w 6128435"/>
              <a:gd name="connsiteY57" fmla="*/ 2472481 h 6858000"/>
              <a:gd name="connsiteX58" fmla="*/ 5272406 w 6128435"/>
              <a:gd name="connsiteY58" fmla="*/ 2477221 h 6858000"/>
              <a:gd name="connsiteX59" fmla="*/ 5307538 w 6128435"/>
              <a:gd name="connsiteY59" fmla="*/ 2514685 h 6858000"/>
              <a:gd name="connsiteX60" fmla="*/ 5337604 w 6128435"/>
              <a:gd name="connsiteY60" fmla="*/ 2597632 h 6858000"/>
              <a:gd name="connsiteX61" fmla="*/ 5407503 w 6128435"/>
              <a:gd name="connsiteY61" fmla="*/ 2786290 h 6858000"/>
              <a:gd name="connsiteX62" fmla="*/ 5407356 w 6128435"/>
              <a:gd name="connsiteY62" fmla="*/ 2787545 h 6858000"/>
              <a:gd name="connsiteX63" fmla="*/ 5411130 w 6128435"/>
              <a:gd name="connsiteY63" fmla="*/ 2788640 h 6858000"/>
              <a:gd name="connsiteX64" fmla="*/ 5416439 w 6128435"/>
              <a:gd name="connsiteY64" fmla="*/ 2805666 h 6858000"/>
              <a:gd name="connsiteX65" fmla="*/ 5416589 w 6128435"/>
              <a:gd name="connsiteY65" fmla="*/ 2810822 h 6858000"/>
              <a:gd name="connsiteX66" fmla="*/ 5418542 w 6128435"/>
              <a:gd name="connsiteY66" fmla="*/ 2817745 h 6858000"/>
              <a:gd name="connsiteX67" fmla="*/ 5418847 w 6128435"/>
              <a:gd name="connsiteY67" fmla="*/ 2817825 h 6858000"/>
              <a:gd name="connsiteX68" fmla="*/ 5423364 w 6128435"/>
              <a:gd name="connsiteY68" fmla="*/ 2858292 h 6858000"/>
              <a:gd name="connsiteX69" fmla="*/ 5479298 w 6128435"/>
              <a:gd name="connsiteY69" fmla="*/ 2947791 h 6858000"/>
              <a:gd name="connsiteX70" fmla="*/ 5481770 w 6128435"/>
              <a:gd name="connsiteY70" fmla="*/ 2951352 h 6858000"/>
              <a:gd name="connsiteX71" fmla="*/ 5481013 w 6128435"/>
              <a:gd name="connsiteY71" fmla="*/ 2973461 h 6858000"/>
              <a:gd name="connsiteX72" fmla="*/ 5482045 w 6128435"/>
              <a:gd name="connsiteY72" fmla="*/ 2984371 h 6858000"/>
              <a:gd name="connsiteX73" fmla="*/ 5479405 w 6128435"/>
              <a:gd name="connsiteY73" fmla="*/ 2988507 h 6858000"/>
              <a:gd name="connsiteX74" fmla="*/ 5482415 w 6128435"/>
              <a:gd name="connsiteY74" fmla="*/ 3004079 h 6858000"/>
              <a:gd name="connsiteX75" fmla="*/ 5483865 w 6128435"/>
              <a:gd name="connsiteY75" fmla="*/ 3005467 h 6858000"/>
              <a:gd name="connsiteX76" fmla="*/ 5482236 w 6128435"/>
              <a:gd name="connsiteY76" fmla="*/ 3019791 h 6858000"/>
              <a:gd name="connsiteX77" fmla="*/ 5475895 w 6128435"/>
              <a:gd name="connsiteY77" fmla="*/ 3033578 h 6858000"/>
              <a:gd name="connsiteX78" fmla="*/ 5477595 w 6128435"/>
              <a:gd name="connsiteY78" fmla="*/ 3250534 h 6858000"/>
              <a:gd name="connsiteX79" fmla="*/ 5532836 w 6128435"/>
              <a:gd name="connsiteY79" fmla="*/ 3353840 h 6858000"/>
              <a:gd name="connsiteX80" fmla="*/ 5561229 w 6128435"/>
              <a:gd name="connsiteY80" fmla="*/ 3395784 h 6858000"/>
              <a:gd name="connsiteX81" fmla="*/ 5589758 w 6128435"/>
              <a:gd name="connsiteY81" fmla="*/ 3506453 h 6858000"/>
              <a:gd name="connsiteX82" fmla="*/ 5596144 w 6128435"/>
              <a:gd name="connsiteY82" fmla="*/ 3534624 h 6858000"/>
              <a:gd name="connsiteX83" fmla="*/ 5597750 w 6128435"/>
              <a:gd name="connsiteY83" fmla="*/ 3534129 h 6858000"/>
              <a:gd name="connsiteX84" fmla="*/ 5599700 w 6128435"/>
              <a:gd name="connsiteY84" fmla="*/ 3547221 h 6858000"/>
              <a:gd name="connsiteX85" fmla="*/ 5615031 w 6128435"/>
              <a:gd name="connsiteY85" fmla="*/ 3557482 h 6858000"/>
              <a:gd name="connsiteX86" fmla="*/ 5618377 w 6128435"/>
              <a:gd name="connsiteY86" fmla="*/ 3588431 h 6858000"/>
              <a:gd name="connsiteX87" fmla="*/ 5612155 w 6128435"/>
              <a:gd name="connsiteY87" fmla="*/ 3589869 h 6858000"/>
              <a:gd name="connsiteX88" fmla="*/ 5620843 w 6128435"/>
              <a:gd name="connsiteY88" fmla="*/ 3606745 h 6858000"/>
              <a:gd name="connsiteX89" fmla="*/ 5655472 w 6128435"/>
              <a:gd name="connsiteY89" fmla="*/ 3678877 h 6858000"/>
              <a:gd name="connsiteX90" fmla="*/ 5680448 w 6128435"/>
              <a:gd name="connsiteY90" fmla="*/ 3717760 h 6858000"/>
              <a:gd name="connsiteX91" fmla="*/ 5683015 w 6128435"/>
              <a:gd name="connsiteY91" fmla="*/ 3762025 h 6858000"/>
              <a:gd name="connsiteX92" fmla="*/ 5696643 w 6128435"/>
              <a:gd name="connsiteY92" fmla="*/ 3773888 h 6858000"/>
              <a:gd name="connsiteX93" fmla="*/ 5699203 w 6128435"/>
              <a:gd name="connsiteY93" fmla="*/ 3775823 h 6858000"/>
              <a:gd name="connsiteX94" fmla="*/ 5704824 w 6128435"/>
              <a:gd name="connsiteY94" fmla="*/ 3785966 h 6858000"/>
              <a:gd name="connsiteX95" fmla="*/ 5712204 w 6128435"/>
              <a:gd name="connsiteY95" fmla="*/ 3785830 h 6858000"/>
              <a:gd name="connsiteX96" fmla="*/ 5724816 w 6128435"/>
              <a:gd name="connsiteY96" fmla="*/ 3798949 h 6858000"/>
              <a:gd name="connsiteX97" fmla="*/ 5733539 w 6128435"/>
              <a:gd name="connsiteY97" fmla="*/ 3818457 h 6858000"/>
              <a:gd name="connsiteX98" fmla="*/ 5768491 w 6128435"/>
              <a:gd name="connsiteY98" fmla="*/ 3914399 h 6858000"/>
              <a:gd name="connsiteX99" fmla="*/ 5793123 w 6128435"/>
              <a:gd name="connsiteY99" fmla="*/ 3969952 h 6858000"/>
              <a:gd name="connsiteX100" fmla="*/ 5808321 w 6128435"/>
              <a:gd name="connsiteY100" fmla="*/ 3988153 h 6858000"/>
              <a:gd name="connsiteX101" fmla="*/ 5825621 w 6128435"/>
              <a:gd name="connsiteY101" fmla="*/ 4015525 h 6858000"/>
              <a:gd name="connsiteX102" fmla="*/ 5860672 w 6128435"/>
              <a:gd name="connsiteY102" fmla="*/ 4061579 h 6858000"/>
              <a:gd name="connsiteX103" fmla="*/ 5872173 w 6128435"/>
              <a:gd name="connsiteY103" fmla="*/ 4088497 h 6858000"/>
              <a:gd name="connsiteX104" fmla="*/ 5883705 w 6128435"/>
              <a:gd name="connsiteY104" fmla="*/ 4101899 h 6858000"/>
              <a:gd name="connsiteX105" fmla="*/ 5885314 w 6128435"/>
              <a:gd name="connsiteY105" fmla="*/ 4108387 h 6858000"/>
              <a:gd name="connsiteX106" fmla="*/ 5894095 w 6128435"/>
              <a:gd name="connsiteY106" fmla="*/ 4128857 h 6858000"/>
              <a:gd name="connsiteX107" fmla="*/ 5898339 w 6128435"/>
              <a:gd name="connsiteY107" fmla="*/ 4140800 h 6858000"/>
              <a:gd name="connsiteX108" fmla="*/ 5899734 w 6128435"/>
              <a:gd name="connsiteY108" fmla="*/ 4145632 h 6858000"/>
              <a:gd name="connsiteX109" fmla="*/ 5897098 w 6128435"/>
              <a:gd name="connsiteY109" fmla="*/ 4157819 h 6858000"/>
              <a:gd name="connsiteX110" fmla="*/ 5903513 w 6128435"/>
              <a:gd name="connsiteY110" fmla="*/ 4187661 h 6858000"/>
              <a:gd name="connsiteX111" fmla="*/ 5917114 w 6128435"/>
              <a:gd name="connsiteY111" fmla="*/ 4213096 h 6858000"/>
              <a:gd name="connsiteX112" fmla="*/ 5921153 w 6128435"/>
              <a:gd name="connsiteY112" fmla="*/ 4236222 h 6858000"/>
              <a:gd name="connsiteX113" fmla="*/ 5924233 w 6128435"/>
              <a:gd name="connsiteY113" fmla="*/ 4242060 h 6858000"/>
              <a:gd name="connsiteX114" fmla="*/ 5928910 w 6128435"/>
              <a:gd name="connsiteY114" fmla="*/ 4300973 h 6858000"/>
              <a:gd name="connsiteX115" fmla="*/ 5939320 w 6128435"/>
              <a:gd name="connsiteY115" fmla="*/ 4340435 h 6858000"/>
              <a:gd name="connsiteX116" fmla="*/ 5946705 w 6128435"/>
              <a:gd name="connsiteY116" fmla="*/ 4428051 h 6858000"/>
              <a:gd name="connsiteX117" fmla="*/ 5949261 w 6128435"/>
              <a:gd name="connsiteY117" fmla="*/ 4449185 h 6858000"/>
              <a:gd name="connsiteX118" fmla="*/ 5957504 w 6128435"/>
              <a:gd name="connsiteY118" fmla="*/ 4465911 h 6858000"/>
              <a:gd name="connsiteX119" fmla="*/ 5964689 w 6128435"/>
              <a:gd name="connsiteY119" fmla="*/ 4468532 h 6858000"/>
              <a:gd name="connsiteX120" fmla="*/ 5967062 w 6128435"/>
              <a:gd name="connsiteY120" fmla="*/ 4479923 h 6858000"/>
              <a:gd name="connsiteX121" fmla="*/ 5968960 w 6128435"/>
              <a:gd name="connsiteY121" fmla="*/ 4482655 h 6858000"/>
              <a:gd name="connsiteX122" fmla="*/ 5978567 w 6128435"/>
              <a:gd name="connsiteY122" fmla="*/ 4498605 h 6858000"/>
              <a:gd name="connsiteX123" fmla="*/ 5980106 w 6128435"/>
              <a:gd name="connsiteY123" fmla="*/ 4585087 h 6858000"/>
              <a:gd name="connsiteX124" fmla="*/ 5998138 w 6128435"/>
              <a:gd name="connsiteY124" fmla="*/ 4697518 h 6858000"/>
              <a:gd name="connsiteX125" fmla="*/ 6013516 w 6128435"/>
              <a:gd name="connsiteY125" fmla="*/ 4786619 h 6858000"/>
              <a:gd name="connsiteX126" fmla="*/ 6025404 w 6128435"/>
              <a:gd name="connsiteY126" fmla="*/ 4858148 h 6858000"/>
              <a:gd name="connsiteX127" fmla="*/ 6007749 w 6128435"/>
              <a:gd name="connsiteY127" fmla="*/ 4964715 h 6858000"/>
              <a:gd name="connsiteX128" fmla="*/ 6005269 w 6128435"/>
              <a:gd name="connsiteY128" fmla="*/ 5150567 h 6858000"/>
              <a:gd name="connsiteX129" fmla="*/ 6001127 w 6128435"/>
              <a:gd name="connsiteY129" fmla="*/ 5164609 h 6858000"/>
              <a:gd name="connsiteX130" fmla="*/ 5996647 w 6128435"/>
              <a:gd name="connsiteY130" fmla="*/ 5185640 h 6858000"/>
              <a:gd name="connsiteX131" fmla="*/ 5998514 w 6128435"/>
              <a:gd name="connsiteY131" fmla="*/ 5189673 h 6858000"/>
              <a:gd name="connsiteX132" fmla="*/ 5995970 w 6128435"/>
              <a:gd name="connsiteY132" fmla="*/ 5221547 h 6858000"/>
              <a:gd name="connsiteX133" fmla="*/ 5997218 w 6128435"/>
              <a:gd name="connsiteY133" fmla="*/ 5222031 h 6858000"/>
              <a:gd name="connsiteX134" fmla="*/ 6002116 w 6128435"/>
              <a:gd name="connsiteY134" fmla="*/ 5231223 h 6858000"/>
              <a:gd name="connsiteX135" fmla="*/ 6008541 w 6128435"/>
              <a:gd name="connsiteY135" fmla="*/ 5248680 h 6858000"/>
              <a:gd name="connsiteX136" fmla="*/ 6039260 w 6128435"/>
              <a:gd name="connsiteY136" fmla="*/ 5289518 h 6858000"/>
              <a:gd name="connsiteX137" fmla="*/ 6036748 w 6128435"/>
              <a:gd name="connsiteY137" fmla="*/ 5322752 h 6858000"/>
              <a:gd name="connsiteX138" fmla="*/ 6036943 w 6128435"/>
              <a:gd name="connsiteY138" fmla="*/ 5329480 h 6858000"/>
              <a:gd name="connsiteX139" fmla="*/ 6037236 w 6128435"/>
              <a:gd name="connsiteY139" fmla="*/ 5329634 h 6858000"/>
              <a:gd name="connsiteX140" fmla="*/ 6038019 w 6128435"/>
              <a:gd name="connsiteY140" fmla="*/ 5336764 h 6858000"/>
              <a:gd name="connsiteX141" fmla="*/ 6037298 w 6128435"/>
              <a:gd name="connsiteY141" fmla="*/ 5341753 h 6858000"/>
              <a:gd name="connsiteX142" fmla="*/ 6037677 w 6128435"/>
              <a:gd name="connsiteY142" fmla="*/ 5354807 h 6858000"/>
              <a:gd name="connsiteX143" fmla="*/ 6039728 w 6128435"/>
              <a:gd name="connsiteY143" fmla="*/ 5359416 h 6858000"/>
              <a:gd name="connsiteX144" fmla="*/ 6043311 w 6128435"/>
              <a:gd name="connsiteY144" fmla="*/ 5361407 h 6858000"/>
              <a:gd name="connsiteX145" fmla="*/ 6042954 w 6128435"/>
              <a:gd name="connsiteY145" fmla="*/ 5362576 h 6858000"/>
              <a:gd name="connsiteX146" fmla="*/ 6053435 w 6128435"/>
              <a:gd name="connsiteY146" fmla="*/ 5387547 h 6858000"/>
              <a:gd name="connsiteX147" fmla="*/ 6065933 w 6128435"/>
              <a:gd name="connsiteY147" fmla="*/ 5443002 h 6858000"/>
              <a:gd name="connsiteX148" fmla="*/ 6068640 w 6128435"/>
              <a:gd name="connsiteY148" fmla="*/ 5474503 h 6858000"/>
              <a:gd name="connsiteX149" fmla="*/ 6080922 w 6128435"/>
              <a:gd name="connsiteY149" fmla="*/ 5561070 h 6858000"/>
              <a:gd name="connsiteX150" fmla="*/ 6096949 w 6128435"/>
              <a:gd name="connsiteY150" fmla="*/ 5648179 h 6858000"/>
              <a:gd name="connsiteX151" fmla="*/ 6125703 w 6128435"/>
              <a:gd name="connsiteY151" fmla="*/ 5692894 h 6858000"/>
              <a:gd name="connsiteX152" fmla="*/ 6126670 w 6128435"/>
              <a:gd name="connsiteY152" fmla="*/ 5697882 h 6858000"/>
              <a:gd name="connsiteX153" fmla="*/ 6124061 w 6128435"/>
              <a:gd name="connsiteY153" fmla="*/ 5710294 h 6858000"/>
              <a:gd name="connsiteX154" fmla="*/ 6122213 w 6128435"/>
              <a:gd name="connsiteY154" fmla="*/ 5714762 h 6858000"/>
              <a:gd name="connsiteX155" fmla="*/ 6121353 w 6128435"/>
              <a:gd name="connsiteY155" fmla="*/ 5721725 h 6858000"/>
              <a:gd name="connsiteX156" fmla="*/ 6121607 w 6128435"/>
              <a:gd name="connsiteY156" fmla="*/ 5721959 h 6858000"/>
              <a:gd name="connsiteX157" fmla="*/ 6120262 w 6128435"/>
              <a:gd name="connsiteY157" fmla="*/ 5728358 h 6858000"/>
              <a:gd name="connsiteX158" fmla="*/ 6110194 w 6128435"/>
              <a:gd name="connsiteY158" fmla="*/ 5758853 h 6858000"/>
              <a:gd name="connsiteX159" fmla="*/ 6127519 w 6128435"/>
              <a:gd name="connsiteY159" fmla="*/ 5865775 h 6858000"/>
              <a:gd name="connsiteX160" fmla="*/ 6128435 w 6128435"/>
              <a:gd name="connsiteY160" fmla="*/ 5870164 h 6858000"/>
              <a:gd name="connsiteX161" fmla="*/ 6119217 w 6128435"/>
              <a:gd name="connsiteY161" fmla="*/ 5888542 h 6858000"/>
              <a:gd name="connsiteX162" fmla="*/ 6115966 w 6128435"/>
              <a:gd name="connsiteY162" fmla="*/ 5898387 h 6858000"/>
              <a:gd name="connsiteX163" fmla="*/ 6111924 w 6128435"/>
              <a:gd name="connsiteY163" fmla="*/ 5900444 h 6858000"/>
              <a:gd name="connsiteX164" fmla="*/ 6108716 w 6128435"/>
              <a:gd name="connsiteY164" fmla="*/ 5915345 h 6858000"/>
              <a:gd name="connsiteX165" fmla="*/ 6109524 w 6128435"/>
              <a:gd name="connsiteY165" fmla="*/ 5917328 h 6858000"/>
              <a:gd name="connsiteX166" fmla="*/ 6102493 w 6128435"/>
              <a:gd name="connsiteY166" fmla="*/ 5928602 h 6858000"/>
              <a:gd name="connsiteX167" fmla="*/ 6056863 w 6128435"/>
              <a:gd name="connsiteY167" fmla="*/ 6000643 h 6858000"/>
              <a:gd name="connsiteX168" fmla="*/ 6045436 w 6128435"/>
              <a:gd name="connsiteY168" fmla="*/ 6124480 h 6858000"/>
              <a:gd name="connsiteX169" fmla="*/ 6030489 w 6128435"/>
              <a:gd name="connsiteY169" fmla="*/ 6317666 h 6858000"/>
              <a:gd name="connsiteX170" fmla="*/ 6007492 w 6128435"/>
              <a:gd name="connsiteY170" fmla="*/ 6440818 h 6858000"/>
              <a:gd name="connsiteX171" fmla="*/ 6009467 w 6128435"/>
              <a:gd name="connsiteY171" fmla="*/ 6487076 h 6858000"/>
              <a:gd name="connsiteX172" fmla="*/ 5995064 w 6128435"/>
              <a:gd name="connsiteY172" fmla="*/ 6540791 h 6858000"/>
              <a:gd name="connsiteX173" fmla="*/ 5996309 w 6128435"/>
              <a:gd name="connsiteY173" fmla="*/ 6543961 h 6858000"/>
              <a:gd name="connsiteX174" fmla="*/ 5996048 w 6128435"/>
              <a:gd name="connsiteY174" fmla="*/ 6555444 h 6858000"/>
              <a:gd name="connsiteX175" fmla="*/ 6002524 w 6128435"/>
              <a:gd name="connsiteY175" fmla="*/ 6560188 h 6858000"/>
              <a:gd name="connsiteX176" fmla="*/ 6006823 w 6128435"/>
              <a:gd name="connsiteY176" fmla="*/ 6578546 h 6858000"/>
              <a:gd name="connsiteX177" fmla="*/ 6004510 w 6128435"/>
              <a:gd name="connsiteY177" fmla="*/ 6599256 h 6858000"/>
              <a:gd name="connsiteX178" fmla="*/ 5986207 w 6128435"/>
              <a:gd name="connsiteY178" fmla="*/ 6695855 h 6858000"/>
              <a:gd name="connsiteX179" fmla="*/ 5979428 w 6128435"/>
              <a:gd name="connsiteY179" fmla="*/ 6754678 h 6858000"/>
              <a:gd name="connsiteX180" fmla="*/ 5983398 w 6128435"/>
              <a:gd name="connsiteY180" fmla="*/ 6778641 h 6858000"/>
              <a:gd name="connsiteX181" fmla="*/ 5984543 w 6128435"/>
              <a:gd name="connsiteY181" fmla="*/ 6811016 h 6858000"/>
              <a:gd name="connsiteX182" fmla="*/ 5981802 w 6128435"/>
              <a:gd name="connsiteY182" fmla="*/ 6838578 h 6858000"/>
              <a:gd name="connsiteX183" fmla="*/ 5979671 w 6128435"/>
              <a:gd name="connsiteY183" fmla="*/ 6858000 h 6858000"/>
              <a:gd name="connsiteX184" fmla="*/ 0 w 6128435"/>
              <a:gd name="connsiteY184" fmla="*/ 6858000 h 6858000"/>
              <a:gd name="connsiteX185" fmla="*/ 0 w 6128435"/>
              <a:gd name="connsiteY185"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55696 w 6128435"/>
              <a:gd name="connsiteY34" fmla="*/ 1880842 h 6858000"/>
              <a:gd name="connsiteX35" fmla="*/ 5280947 w 6128435"/>
              <a:gd name="connsiteY35" fmla="*/ 1904438 h 6858000"/>
              <a:gd name="connsiteX36" fmla="*/ 5252592 w 6128435"/>
              <a:gd name="connsiteY36" fmla="*/ 2092210 h 6858000"/>
              <a:gd name="connsiteX37" fmla="*/ 5264303 w 6128435"/>
              <a:gd name="connsiteY37" fmla="*/ 2225157 h 6858000"/>
              <a:gd name="connsiteX38" fmla="*/ 5254949 w 6128435"/>
              <a:gd name="connsiteY38" fmla="*/ 2236160 h 6858000"/>
              <a:gd name="connsiteX39" fmla="*/ 5250104 w 6128435"/>
              <a:gd name="connsiteY39" fmla="*/ 2249166 h 6858000"/>
              <a:gd name="connsiteX40" fmla="*/ 5251214 w 6128435"/>
              <a:gd name="connsiteY40" fmla="*/ 2250944 h 6858000"/>
              <a:gd name="connsiteX41" fmla="*/ 5250644 w 6128435"/>
              <a:gd name="connsiteY41" fmla="*/ 2266619 h 6858000"/>
              <a:gd name="connsiteX42" fmla="*/ 5247111 w 6128435"/>
              <a:gd name="connsiteY42" fmla="*/ 2269679 h 6858000"/>
              <a:gd name="connsiteX43" fmla="*/ 5245653 w 6128435"/>
              <a:gd name="connsiteY43" fmla="*/ 2280317 h 6858000"/>
              <a:gd name="connsiteX44" fmla="*/ 5239901 w 6128435"/>
              <a:gd name="connsiteY44" fmla="*/ 2300961 h 6858000"/>
              <a:gd name="connsiteX45" fmla="*/ 5241522 w 6128435"/>
              <a:gd name="connsiteY45" fmla="*/ 2305114 h 6858000"/>
              <a:gd name="connsiteX46" fmla="*/ 5237050 w 6128435"/>
              <a:gd name="connsiteY46" fmla="*/ 2336703 h 6858000"/>
              <a:gd name="connsiteX47" fmla="*/ 5238267 w 6128435"/>
              <a:gd name="connsiteY47" fmla="*/ 2337277 h 6858000"/>
              <a:gd name="connsiteX48" fmla="*/ 5242602 w 6128435"/>
              <a:gd name="connsiteY48" fmla="*/ 2346782 h 6858000"/>
              <a:gd name="connsiteX49" fmla="*/ 5247963 w 6128435"/>
              <a:gd name="connsiteY49" fmla="*/ 2364638 h 6858000"/>
              <a:gd name="connsiteX50" fmla="*/ 5276175 w 6128435"/>
              <a:gd name="connsiteY50" fmla="*/ 2407515 h 6858000"/>
              <a:gd name="connsiteX51" fmla="*/ 5271650 w 6128435"/>
              <a:gd name="connsiteY51" fmla="*/ 2440467 h 6858000"/>
              <a:gd name="connsiteX52" fmla="*/ 5271438 w 6128435"/>
              <a:gd name="connsiteY52" fmla="*/ 2447186 h 6858000"/>
              <a:gd name="connsiteX53" fmla="*/ 5271722 w 6128435"/>
              <a:gd name="connsiteY53" fmla="*/ 2447359 h 6858000"/>
              <a:gd name="connsiteX54" fmla="*/ 5272069 w 6128435"/>
              <a:gd name="connsiteY54" fmla="*/ 2454523 h 6858000"/>
              <a:gd name="connsiteX55" fmla="*/ 5271049 w 6128435"/>
              <a:gd name="connsiteY55" fmla="*/ 2459442 h 6858000"/>
              <a:gd name="connsiteX56" fmla="*/ 5270636 w 6128435"/>
              <a:gd name="connsiteY56" fmla="*/ 2472481 h 6858000"/>
              <a:gd name="connsiteX57" fmla="*/ 5272406 w 6128435"/>
              <a:gd name="connsiteY57" fmla="*/ 2477221 h 6858000"/>
              <a:gd name="connsiteX58" fmla="*/ 5307538 w 6128435"/>
              <a:gd name="connsiteY58" fmla="*/ 2514685 h 6858000"/>
              <a:gd name="connsiteX59" fmla="*/ 5337604 w 6128435"/>
              <a:gd name="connsiteY59" fmla="*/ 2597632 h 6858000"/>
              <a:gd name="connsiteX60" fmla="*/ 5407503 w 6128435"/>
              <a:gd name="connsiteY60" fmla="*/ 2786290 h 6858000"/>
              <a:gd name="connsiteX61" fmla="*/ 5407356 w 6128435"/>
              <a:gd name="connsiteY61" fmla="*/ 2787545 h 6858000"/>
              <a:gd name="connsiteX62" fmla="*/ 5411130 w 6128435"/>
              <a:gd name="connsiteY62" fmla="*/ 2788640 h 6858000"/>
              <a:gd name="connsiteX63" fmla="*/ 5416439 w 6128435"/>
              <a:gd name="connsiteY63" fmla="*/ 2805666 h 6858000"/>
              <a:gd name="connsiteX64" fmla="*/ 5416589 w 6128435"/>
              <a:gd name="connsiteY64" fmla="*/ 2810822 h 6858000"/>
              <a:gd name="connsiteX65" fmla="*/ 5418542 w 6128435"/>
              <a:gd name="connsiteY65" fmla="*/ 2817745 h 6858000"/>
              <a:gd name="connsiteX66" fmla="*/ 5418847 w 6128435"/>
              <a:gd name="connsiteY66" fmla="*/ 2817825 h 6858000"/>
              <a:gd name="connsiteX67" fmla="*/ 5423364 w 6128435"/>
              <a:gd name="connsiteY67" fmla="*/ 2858292 h 6858000"/>
              <a:gd name="connsiteX68" fmla="*/ 5479298 w 6128435"/>
              <a:gd name="connsiteY68" fmla="*/ 2947791 h 6858000"/>
              <a:gd name="connsiteX69" fmla="*/ 5481770 w 6128435"/>
              <a:gd name="connsiteY69" fmla="*/ 2951352 h 6858000"/>
              <a:gd name="connsiteX70" fmla="*/ 5481013 w 6128435"/>
              <a:gd name="connsiteY70" fmla="*/ 2973461 h 6858000"/>
              <a:gd name="connsiteX71" fmla="*/ 5482045 w 6128435"/>
              <a:gd name="connsiteY71" fmla="*/ 2984371 h 6858000"/>
              <a:gd name="connsiteX72" fmla="*/ 5479405 w 6128435"/>
              <a:gd name="connsiteY72" fmla="*/ 2988507 h 6858000"/>
              <a:gd name="connsiteX73" fmla="*/ 5482415 w 6128435"/>
              <a:gd name="connsiteY73" fmla="*/ 3004079 h 6858000"/>
              <a:gd name="connsiteX74" fmla="*/ 5483865 w 6128435"/>
              <a:gd name="connsiteY74" fmla="*/ 3005467 h 6858000"/>
              <a:gd name="connsiteX75" fmla="*/ 5482236 w 6128435"/>
              <a:gd name="connsiteY75" fmla="*/ 3019791 h 6858000"/>
              <a:gd name="connsiteX76" fmla="*/ 5475895 w 6128435"/>
              <a:gd name="connsiteY76" fmla="*/ 3033578 h 6858000"/>
              <a:gd name="connsiteX77" fmla="*/ 5477595 w 6128435"/>
              <a:gd name="connsiteY77" fmla="*/ 3250534 h 6858000"/>
              <a:gd name="connsiteX78" fmla="*/ 5532836 w 6128435"/>
              <a:gd name="connsiteY78" fmla="*/ 3353840 h 6858000"/>
              <a:gd name="connsiteX79" fmla="*/ 5561229 w 6128435"/>
              <a:gd name="connsiteY79" fmla="*/ 3395784 h 6858000"/>
              <a:gd name="connsiteX80" fmla="*/ 5589758 w 6128435"/>
              <a:gd name="connsiteY80" fmla="*/ 3506453 h 6858000"/>
              <a:gd name="connsiteX81" fmla="*/ 5596144 w 6128435"/>
              <a:gd name="connsiteY81" fmla="*/ 3534624 h 6858000"/>
              <a:gd name="connsiteX82" fmla="*/ 5597750 w 6128435"/>
              <a:gd name="connsiteY82" fmla="*/ 3534129 h 6858000"/>
              <a:gd name="connsiteX83" fmla="*/ 5599700 w 6128435"/>
              <a:gd name="connsiteY83" fmla="*/ 3547221 h 6858000"/>
              <a:gd name="connsiteX84" fmla="*/ 5615031 w 6128435"/>
              <a:gd name="connsiteY84" fmla="*/ 3557482 h 6858000"/>
              <a:gd name="connsiteX85" fmla="*/ 5618377 w 6128435"/>
              <a:gd name="connsiteY85" fmla="*/ 3588431 h 6858000"/>
              <a:gd name="connsiteX86" fmla="*/ 5612155 w 6128435"/>
              <a:gd name="connsiteY86" fmla="*/ 3589869 h 6858000"/>
              <a:gd name="connsiteX87" fmla="*/ 5620843 w 6128435"/>
              <a:gd name="connsiteY87" fmla="*/ 3606745 h 6858000"/>
              <a:gd name="connsiteX88" fmla="*/ 5655472 w 6128435"/>
              <a:gd name="connsiteY88" fmla="*/ 3678877 h 6858000"/>
              <a:gd name="connsiteX89" fmla="*/ 5680448 w 6128435"/>
              <a:gd name="connsiteY89" fmla="*/ 3717760 h 6858000"/>
              <a:gd name="connsiteX90" fmla="*/ 5683015 w 6128435"/>
              <a:gd name="connsiteY90" fmla="*/ 3762025 h 6858000"/>
              <a:gd name="connsiteX91" fmla="*/ 5696643 w 6128435"/>
              <a:gd name="connsiteY91" fmla="*/ 3773888 h 6858000"/>
              <a:gd name="connsiteX92" fmla="*/ 5699203 w 6128435"/>
              <a:gd name="connsiteY92" fmla="*/ 3775823 h 6858000"/>
              <a:gd name="connsiteX93" fmla="*/ 5704824 w 6128435"/>
              <a:gd name="connsiteY93" fmla="*/ 3785966 h 6858000"/>
              <a:gd name="connsiteX94" fmla="*/ 5712204 w 6128435"/>
              <a:gd name="connsiteY94" fmla="*/ 3785830 h 6858000"/>
              <a:gd name="connsiteX95" fmla="*/ 5724816 w 6128435"/>
              <a:gd name="connsiteY95" fmla="*/ 3798949 h 6858000"/>
              <a:gd name="connsiteX96" fmla="*/ 5733539 w 6128435"/>
              <a:gd name="connsiteY96" fmla="*/ 3818457 h 6858000"/>
              <a:gd name="connsiteX97" fmla="*/ 5768491 w 6128435"/>
              <a:gd name="connsiteY97" fmla="*/ 3914399 h 6858000"/>
              <a:gd name="connsiteX98" fmla="*/ 5793123 w 6128435"/>
              <a:gd name="connsiteY98" fmla="*/ 3969952 h 6858000"/>
              <a:gd name="connsiteX99" fmla="*/ 5808321 w 6128435"/>
              <a:gd name="connsiteY99" fmla="*/ 3988153 h 6858000"/>
              <a:gd name="connsiteX100" fmla="*/ 5825621 w 6128435"/>
              <a:gd name="connsiteY100" fmla="*/ 4015525 h 6858000"/>
              <a:gd name="connsiteX101" fmla="*/ 5860672 w 6128435"/>
              <a:gd name="connsiteY101" fmla="*/ 4061579 h 6858000"/>
              <a:gd name="connsiteX102" fmla="*/ 5872173 w 6128435"/>
              <a:gd name="connsiteY102" fmla="*/ 4088497 h 6858000"/>
              <a:gd name="connsiteX103" fmla="*/ 5883705 w 6128435"/>
              <a:gd name="connsiteY103" fmla="*/ 4101899 h 6858000"/>
              <a:gd name="connsiteX104" fmla="*/ 5885314 w 6128435"/>
              <a:gd name="connsiteY104" fmla="*/ 4108387 h 6858000"/>
              <a:gd name="connsiteX105" fmla="*/ 5894095 w 6128435"/>
              <a:gd name="connsiteY105" fmla="*/ 4128857 h 6858000"/>
              <a:gd name="connsiteX106" fmla="*/ 5898339 w 6128435"/>
              <a:gd name="connsiteY106" fmla="*/ 4140800 h 6858000"/>
              <a:gd name="connsiteX107" fmla="*/ 5899734 w 6128435"/>
              <a:gd name="connsiteY107" fmla="*/ 4145632 h 6858000"/>
              <a:gd name="connsiteX108" fmla="*/ 5897098 w 6128435"/>
              <a:gd name="connsiteY108" fmla="*/ 4157819 h 6858000"/>
              <a:gd name="connsiteX109" fmla="*/ 5903513 w 6128435"/>
              <a:gd name="connsiteY109" fmla="*/ 4187661 h 6858000"/>
              <a:gd name="connsiteX110" fmla="*/ 5917114 w 6128435"/>
              <a:gd name="connsiteY110" fmla="*/ 4213096 h 6858000"/>
              <a:gd name="connsiteX111" fmla="*/ 5921153 w 6128435"/>
              <a:gd name="connsiteY111" fmla="*/ 4236222 h 6858000"/>
              <a:gd name="connsiteX112" fmla="*/ 5924233 w 6128435"/>
              <a:gd name="connsiteY112" fmla="*/ 4242060 h 6858000"/>
              <a:gd name="connsiteX113" fmla="*/ 5928910 w 6128435"/>
              <a:gd name="connsiteY113" fmla="*/ 4300973 h 6858000"/>
              <a:gd name="connsiteX114" fmla="*/ 5939320 w 6128435"/>
              <a:gd name="connsiteY114" fmla="*/ 4340435 h 6858000"/>
              <a:gd name="connsiteX115" fmla="*/ 5946705 w 6128435"/>
              <a:gd name="connsiteY115" fmla="*/ 4428051 h 6858000"/>
              <a:gd name="connsiteX116" fmla="*/ 5949261 w 6128435"/>
              <a:gd name="connsiteY116" fmla="*/ 4449185 h 6858000"/>
              <a:gd name="connsiteX117" fmla="*/ 5957504 w 6128435"/>
              <a:gd name="connsiteY117" fmla="*/ 4465911 h 6858000"/>
              <a:gd name="connsiteX118" fmla="*/ 5964689 w 6128435"/>
              <a:gd name="connsiteY118" fmla="*/ 4468532 h 6858000"/>
              <a:gd name="connsiteX119" fmla="*/ 5967062 w 6128435"/>
              <a:gd name="connsiteY119" fmla="*/ 4479923 h 6858000"/>
              <a:gd name="connsiteX120" fmla="*/ 5968960 w 6128435"/>
              <a:gd name="connsiteY120" fmla="*/ 4482655 h 6858000"/>
              <a:gd name="connsiteX121" fmla="*/ 5978567 w 6128435"/>
              <a:gd name="connsiteY121" fmla="*/ 4498605 h 6858000"/>
              <a:gd name="connsiteX122" fmla="*/ 5980106 w 6128435"/>
              <a:gd name="connsiteY122" fmla="*/ 4585087 h 6858000"/>
              <a:gd name="connsiteX123" fmla="*/ 5998138 w 6128435"/>
              <a:gd name="connsiteY123" fmla="*/ 4697518 h 6858000"/>
              <a:gd name="connsiteX124" fmla="*/ 6013516 w 6128435"/>
              <a:gd name="connsiteY124" fmla="*/ 4786619 h 6858000"/>
              <a:gd name="connsiteX125" fmla="*/ 6025404 w 6128435"/>
              <a:gd name="connsiteY125" fmla="*/ 4858148 h 6858000"/>
              <a:gd name="connsiteX126" fmla="*/ 6007749 w 6128435"/>
              <a:gd name="connsiteY126" fmla="*/ 4964715 h 6858000"/>
              <a:gd name="connsiteX127" fmla="*/ 6005269 w 6128435"/>
              <a:gd name="connsiteY127" fmla="*/ 5150567 h 6858000"/>
              <a:gd name="connsiteX128" fmla="*/ 6001127 w 6128435"/>
              <a:gd name="connsiteY128" fmla="*/ 5164609 h 6858000"/>
              <a:gd name="connsiteX129" fmla="*/ 5996647 w 6128435"/>
              <a:gd name="connsiteY129" fmla="*/ 5185640 h 6858000"/>
              <a:gd name="connsiteX130" fmla="*/ 5998514 w 6128435"/>
              <a:gd name="connsiteY130" fmla="*/ 5189673 h 6858000"/>
              <a:gd name="connsiteX131" fmla="*/ 5995970 w 6128435"/>
              <a:gd name="connsiteY131" fmla="*/ 5221547 h 6858000"/>
              <a:gd name="connsiteX132" fmla="*/ 5997218 w 6128435"/>
              <a:gd name="connsiteY132" fmla="*/ 5222031 h 6858000"/>
              <a:gd name="connsiteX133" fmla="*/ 6002116 w 6128435"/>
              <a:gd name="connsiteY133" fmla="*/ 5231223 h 6858000"/>
              <a:gd name="connsiteX134" fmla="*/ 6008541 w 6128435"/>
              <a:gd name="connsiteY134" fmla="*/ 5248680 h 6858000"/>
              <a:gd name="connsiteX135" fmla="*/ 6039260 w 6128435"/>
              <a:gd name="connsiteY135" fmla="*/ 5289518 h 6858000"/>
              <a:gd name="connsiteX136" fmla="*/ 6036748 w 6128435"/>
              <a:gd name="connsiteY136" fmla="*/ 5322752 h 6858000"/>
              <a:gd name="connsiteX137" fmla="*/ 6036943 w 6128435"/>
              <a:gd name="connsiteY137" fmla="*/ 5329480 h 6858000"/>
              <a:gd name="connsiteX138" fmla="*/ 6037236 w 6128435"/>
              <a:gd name="connsiteY138" fmla="*/ 5329634 h 6858000"/>
              <a:gd name="connsiteX139" fmla="*/ 6038019 w 6128435"/>
              <a:gd name="connsiteY139" fmla="*/ 5336764 h 6858000"/>
              <a:gd name="connsiteX140" fmla="*/ 6037298 w 6128435"/>
              <a:gd name="connsiteY140" fmla="*/ 5341753 h 6858000"/>
              <a:gd name="connsiteX141" fmla="*/ 6037677 w 6128435"/>
              <a:gd name="connsiteY141" fmla="*/ 5354807 h 6858000"/>
              <a:gd name="connsiteX142" fmla="*/ 6039728 w 6128435"/>
              <a:gd name="connsiteY142" fmla="*/ 5359416 h 6858000"/>
              <a:gd name="connsiteX143" fmla="*/ 6043311 w 6128435"/>
              <a:gd name="connsiteY143" fmla="*/ 5361407 h 6858000"/>
              <a:gd name="connsiteX144" fmla="*/ 6042954 w 6128435"/>
              <a:gd name="connsiteY144" fmla="*/ 5362576 h 6858000"/>
              <a:gd name="connsiteX145" fmla="*/ 6053435 w 6128435"/>
              <a:gd name="connsiteY145" fmla="*/ 5387547 h 6858000"/>
              <a:gd name="connsiteX146" fmla="*/ 6065933 w 6128435"/>
              <a:gd name="connsiteY146" fmla="*/ 5443002 h 6858000"/>
              <a:gd name="connsiteX147" fmla="*/ 6068640 w 6128435"/>
              <a:gd name="connsiteY147" fmla="*/ 5474503 h 6858000"/>
              <a:gd name="connsiteX148" fmla="*/ 6080922 w 6128435"/>
              <a:gd name="connsiteY148" fmla="*/ 5561070 h 6858000"/>
              <a:gd name="connsiteX149" fmla="*/ 6096949 w 6128435"/>
              <a:gd name="connsiteY149" fmla="*/ 5648179 h 6858000"/>
              <a:gd name="connsiteX150" fmla="*/ 6125703 w 6128435"/>
              <a:gd name="connsiteY150" fmla="*/ 5692894 h 6858000"/>
              <a:gd name="connsiteX151" fmla="*/ 6126670 w 6128435"/>
              <a:gd name="connsiteY151" fmla="*/ 5697882 h 6858000"/>
              <a:gd name="connsiteX152" fmla="*/ 6124061 w 6128435"/>
              <a:gd name="connsiteY152" fmla="*/ 5710294 h 6858000"/>
              <a:gd name="connsiteX153" fmla="*/ 6122213 w 6128435"/>
              <a:gd name="connsiteY153" fmla="*/ 5714762 h 6858000"/>
              <a:gd name="connsiteX154" fmla="*/ 6121353 w 6128435"/>
              <a:gd name="connsiteY154" fmla="*/ 5721725 h 6858000"/>
              <a:gd name="connsiteX155" fmla="*/ 6121607 w 6128435"/>
              <a:gd name="connsiteY155" fmla="*/ 5721959 h 6858000"/>
              <a:gd name="connsiteX156" fmla="*/ 6120262 w 6128435"/>
              <a:gd name="connsiteY156" fmla="*/ 5728358 h 6858000"/>
              <a:gd name="connsiteX157" fmla="*/ 6110194 w 6128435"/>
              <a:gd name="connsiteY157" fmla="*/ 5758853 h 6858000"/>
              <a:gd name="connsiteX158" fmla="*/ 6127519 w 6128435"/>
              <a:gd name="connsiteY158" fmla="*/ 5865775 h 6858000"/>
              <a:gd name="connsiteX159" fmla="*/ 6128435 w 6128435"/>
              <a:gd name="connsiteY159" fmla="*/ 5870164 h 6858000"/>
              <a:gd name="connsiteX160" fmla="*/ 6119217 w 6128435"/>
              <a:gd name="connsiteY160" fmla="*/ 5888542 h 6858000"/>
              <a:gd name="connsiteX161" fmla="*/ 6115966 w 6128435"/>
              <a:gd name="connsiteY161" fmla="*/ 5898387 h 6858000"/>
              <a:gd name="connsiteX162" fmla="*/ 6111924 w 6128435"/>
              <a:gd name="connsiteY162" fmla="*/ 5900444 h 6858000"/>
              <a:gd name="connsiteX163" fmla="*/ 6108716 w 6128435"/>
              <a:gd name="connsiteY163" fmla="*/ 5915345 h 6858000"/>
              <a:gd name="connsiteX164" fmla="*/ 6109524 w 6128435"/>
              <a:gd name="connsiteY164" fmla="*/ 5917328 h 6858000"/>
              <a:gd name="connsiteX165" fmla="*/ 6102493 w 6128435"/>
              <a:gd name="connsiteY165" fmla="*/ 5928602 h 6858000"/>
              <a:gd name="connsiteX166" fmla="*/ 6056863 w 6128435"/>
              <a:gd name="connsiteY166" fmla="*/ 6000643 h 6858000"/>
              <a:gd name="connsiteX167" fmla="*/ 6045436 w 6128435"/>
              <a:gd name="connsiteY167" fmla="*/ 6124480 h 6858000"/>
              <a:gd name="connsiteX168" fmla="*/ 6030489 w 6128435"/>
              <a:gd name="connsiteY168" fmla="*/ 6317666 h 6858000"/>
              <a:gd name="connsiteX169" fmla="*/ 6007492 w 6128435"/>
              <a:gd name="connsiteY169" fmla="*/ 6440818 h 6858000"/>
              <a:gd name="connsiteX170" fmla="*/ 6009467 w 6128435"/>
              <a:gd name="connsiteY170" fmla="*/ 6487076 h 6858000"/>
              <a:gd name="connsiteX171" fmla="*/ 5995064 w 6128435"/>
              <a:gd name="connsiteY171" fmla="*/ 6540791 h 6858000"/>
              <a:gd name="connsiteX172" fmla="*/ 5996309 w 6128435"/>
              <a:gd name="connsiteY172" fmla="*/ 6543961 h 6858000"/>
              <a:gd name="connsiteX173" fmla="*/ 5996048 w 6128435"/>
              <a:gd name="connsiteY173" fmla="*/ 6555444 h 6858000"/>
              <a:gd name="connsiteX174" fmla="*/ 6002524 w 6128435"/>
              <a:gd name="connsiteY174" fmla="*/ 6560188 h 6858000"/>
              <a:gd name="connsiteX175" fmla="*/ 6006823 w 6128435"/>
              <a:gd name="connsiteY175" fmla="*/ 6578546 h 6858000"/>
              <a:gd name="connsiteX176" fmla="*/ 6004510 w 6128435"/>
              <a:gd name="connsiteY176" fmla="*/ 6599256 h 6858000"/>
              <a:gd name="connsiteX177" fmla="*/ 5986207 w 6128435"/>
              <a:gd name="connsiteY177" fmla="*/ 6695855 h 6858000"/>
              <a:gd name="connsiteX178" fmla="*/ 5979428 w 6128435"/>
              <a:gd name="connsiteY178" fmla="*/ 6754678 h 6858000"/>
              <a:gd name="connsiteX179" fmla="*/ 5983398 w 6128435"/>
              <a:gd name="connsiteY179" fmla="*/ 6778641 h 6858000"/>
              <a:gd name="connsiteX180" fmla="*/ 5984543 w 6128435"/>
              <a:gd name="connsiteY180" fmla="*/ 6811016 h 6858000"/>
              <a:gd name="connsiteX181" fmla="*/ 5981802 w 6128435"/>
              <a:gd name="connsiteY181" fmla="*/ 6838578 h 6858000"/>
              <a:gd name="connsiteX182" fmla="*/ 5979671 w 6128435"/>
              <a:gd name="connsiteY182" fmla="*/ 6858000 h 6858000"/>
              <a:gd name="connsiteX183" fmla="*/ 0 w 6128435"/>
              <a:gd name="connsiteY183" fmla="*/ 6858000 h 6858000"/>
              <a:gd name="connsiteX184" fmla="*/ 0 w 6128435"/>
              <a:gd name="connsiteY184"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55696 w 6128435"/>
              <a:gd name="connsiteY34" fmla="*/ 1880842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38267 w 6128435"/>
              <a:gd name="connsiteY46" fmla="*/ 2337277 h 6858000"/>
              <a:gd name="connsiteX47" fmla="*/ 5242602 w 6128435"/>
              <a:gd name="connsiteY47" fmla="*/ 2346782 h 6858000"/>
              <a:gd name="connsiteX48" fmla="*/ 5247963 w 6128435"/>
              <a:gd name="connsiteY48" fmla="*/ 2364638 h 6858000"/>
              <a:gd name="connsiteX49" fmla="*/ 5276175 w 6128435"/>
              <a:gd name="connsiteY49" fmla="*/ 2407515 h 6858000"/>
              <a:gd name="connsiteX50" fmla="*/ 5271650 w 6128435"/>
              <a:gd name="connsiteY50" fmla="*/ 2440467 h 6858000"/>
              <a:gd name="connsiteX51" fmla="*/ 5271438 w 6128435"/>
              <a:gd name="connsiteY51" fmla="*/ 2447186 h 6858000"/>
              <a:gd name="connsiteX52" fmla="*/ 5271722 w 6128435"/>
              <a:gd name="connsiteY52" fmla="*/ 2447359 h 6858000"/>
              <a:gd name="connsiteX53" fmla="*/ 5272069 w 6128435"/>
              <a:gd name="connsiteY53" fmla="*/ 2454523 h 6858000"/>
              <a:gd name="connsiteX54" fmla="*/ 5271049 w 6128435"/>
              <a:gd name="connsiteY54" fmla="*/ 2459442 h 6858000"/>
              <a:gd name="connsiteX55" fmla="*/ 5270636 w 6128435"/>
              <a:gd name="connsiteY55" fmla="*/ 2472481 h 6858000"/>
              <a:gd name="connsiteX56" fmla="*/ 5272406 w 6128435"/>
              <a:gd name="connsiteY56" fmla="*/ 2477221 h 6858000"/>
              <a:gd name="connsiteX57" fmla="*/ 5307538 w 6128435"/>
              <a:gd name="connsiteY57" fmla="*/ 2514685 h 6858000"/>
              <a:gd name="connsiteX58" fmla="*/ 5337604 w 6128435"/>
              <a:gd name="connsiteY58" fmla="*/ 2597632 h 6858000"/>
              <a:gd name="connsiteX59" fmla="*/ 5407503 w 6128435"/>
              <a:gd name="connsiteY59" fmla="*/ 2786290 h 6858000"/>
              <a:gd name="connsiteX60" fmla="*/ 5407356 w 6128435"/>
              <a:gd name="connsiteY60" fmla="*/ 2787545 h 6858000"/>
              <a:gd name="connsiteX61" fmla="*/ 5411130 w 6128435"/>
              <a:gd name="connsiteY61" fmla="*/ 2788640 h 6858000"/>
              <a:gd name="connsiteX62" fmla="*/ 5416439 w 6128435"/>
              <a:gd name="connsiteY62" fmla="*/ 2805666 h 6858000"/>
              <a:gd name="connsiteX63" fmla="*/ 5416589 w 6128435"/>
              <a:gd name="connsiteY63" fmla="*/ 2810822 h 6858000"/>
              <a:gd name="connsiteX64" fmla="*/ 5418542 w 6128435"/>
              <a:gd name="connsiteY64" fmla="*/ 2817745 h 6858000"/>
              <a:gd name="connsiteX65" fmla="*/ 5418847 w 6128435"/>
              <a:gd name="connsiteY65" fmla="*/ 2817825 h 6858000"/>
              <a:gd name="connsiteX66" fmla="*/ 5423364 w 6128435"/>
              <a:gd name="connsiteY66" fmla="*/ 2858292 h 6858000"/>
              <a:gd name="connsiteX67" fmla="*/ 5479298 w 6128435"/>
              <a:gd name="connsiteY67" fmla="*/ 2947791 h 6858000"/>
              <a:gd name="connsiteX68" fmla="*/ 5481770 w 6128435"/>
              <a:gd name="connsiteY68" fmla="*/ 2951352 h 6858000"/>
              <a:gd name="connsiteX69" fmla="*/ 5481013 w 6128435"/>
              <a:gd name="connsiteY69" fmla="*/ 2973461 h 6858000"/>
              <a:gd name="connsiteX70" fmla="*/ 5482045 w 6128435"/>
              <a:gd name="connsiteY70" fmla="*/ 2984371 h 6858000"/>
              <a:gd name="connsiteX71" fmla="*/ 5479405 w 6128435"/>
              <a:gd name="connsiteY71" fmla="*/ 2988507 h 6858000"/>
              <a:gd name="connsiteX72" fmla="*/ 5482415 w 6128435"/>
              <a:gd name="connsiteY72" fmla="*/ 3004079 h 6858000"/>
              <a:gd name="connsiteX73" fmla="*/ 5483865 w 6128435"/>
              <a:gd name="connsiteY73" fmla="*/ 3005467 h 6858000"/>
              <a:gd name="connsiteX74" fmla="*/ 5482236 w 6128435"/>
              <a:gd name="connsiteY74" fmla="*/ 3019791 h 6858000"/>
              <a:gd name="connsiteX75" fmla="*/ 5475895 w 6128435"/>
              <a:gd name="connsiteY75" fmla="*/ 3033578 h 6858000"/>
              <a:gd name="connsiteX76" fmla="*/ 5477595 w 6128435"/>
              <a:gd name="connsiteY76" fmla="*/ 3250534 h 6858000"/>
              <a:gd name="connsiteX77" fmla="*/ 5532836 w 6128435"/>
              <a:gd name="connsiteY77" fmla="*/ 3353840 h 6858000"/>
              <a:gd name="connsiteX78" fmla="*/ 5561229 w 6128435"/>
              <a:gd name="connsiteY78" fmla="*/ 3395784 h 6858000"/>
              <a:gd name="connsiteX79" fmla="*/ 5589758 w 6128435"/>
              <a:gd name="connsiteY79" fmla="*/ 3506453 h 6858000"/>
              <a:gd name="connsiteX80" fmla="*/ 5596144 w 6128435"/>
              <a:gd name="connsiteY80" fmla="*/ 3534624 h 6858000"/>
              <a:gd name="connsiteX81" fmla="*/ 5597750 w 6128435"/>
              <a:gd name="connsiteY81" fmla="*/ 3534129 h 6858000"/>
              <a:gd name="connsiteX82" fmla="*/ 5599700 w 6128435"/>
              <a:gd name="connsiteY82" fmla="*/ 3547221 h 6858000"/>
              <a:gd name="connsiteX83" fmla="*/ 5615031 w 6128435"/>
              <a:gd name="connsiteY83" fmla="*/ 3557482 h 6858000"/>
              <a:gd name="connsiteX84" fmla="*/ 5618377 w 6128435"/>
              <a:gd name="connsiteY84" fmla="*/ 3588431 h 6858000"/>
              <a:gd name="connsiteX85" fmla="*/ 5612155 w 6128435"/>
              <a:gd name="connsiteY85" fmla="*/ 3589869 h 6858000"/>
              <a:gd name="connsiteX86" fmla="*/ 5620843 w 6128435"/>
              <a:gd name="connsiteY86" fmla="*/ 3606745 h 6858000"/>
              <a:gd name="connsiteX87" fmla="*/ 5655472 w 6128435"/>
              <a:gd name="connsiteY87" fmla="*/ 3678877 h 6858000"/>
              <a:gd name="connsiteX88" fmla="*/ 5680448 w 6128435"/>
              <a:gd name="connsiteY88" fmla="*/ 3717760 h 6858000"/>
              <a:gd name="connsiteX89" fmla="*/ 5683015 w 6128435"/>
              <a:gd name="connsiteY89" fmla="*/ 3762025 h 6858000"/>
              <a:gd name="connsiteX90" fmla="*/ 5696643 w 6128435"/>
              <a:gd name="connsiteY90" fmla="*/ 3773888 h 6858000"/>
              <a:gd name="connsiteX91" fmla="*/ 5699203 w 6128435"/>
              <a:gd name="connsiteY91" fmla="*/ 3775823 h 6858000"/>
              <a:gd name="connsiteX92" fmla="*/ 5704824 w 6128435"/>
              <a:gd name="connsiteY92" fmla="*/ 3785966 h 6858000"/>
              <a:gd name="connsiteX93" fmla="*/ 5712204 w 6128435"/>
              <a:gd name="connsiteY93" fmla="*/ 3785830 h 6858000"/>
              <a:gd name="connsiteX94" fmla="*/ 5724816 w 6128435"/>
              <a:gd name="connsiteY94" fmla="*/ 3798949 h 6858000"/>
              <a:gd name="connsiteX95" fmla="*/ 5733539 w 6128435"/>
              <a:gd name="connsiteY95" fmla="*/ 3818457 h 6858000"/>
              <a:gd name="connsiteX96" fmla="*/ 5768491 w 6128435"/>
              <a:gd name="connsiteY96" fmla="*/ 3914399 h 6858000"/>
              <a:gd name="connsiteX97" fmla="*/ 5793123 w 6128435"/>
              <a:gd name="connsiteY97" fmla="*/ 3969952 h 6858000"/>
              <a:gd name="connsiteX98" fmla="*/ 5808321 w 6128435"/>
              <a:gd name="connsiteY98" fmla="*/ 3988153 h 6858000"/>
              <a:gd name="connsiteX99" fmla="*/ 5825621 w 6128435"/>
              <a:gd name="connsiteY99" fmla="*/ 4015525 h 6858000"/>
              <a:gd name="connsiteX100" fmla="*/ 5860672 w 6128435"/>
              <a:gd name="connsiteY100" fmla="*/ 4061579 h 6858000"/>
              <a:gd name="connsiteX101" fmla="*/ 5872173 w 6128435"/>
              <a:gd name="connsiteY101" fmla="*/ 4088497 h 6858000"/>
              <a:gd name="connsiteX102" fmla="*/ 5883705 w 6128435"/>
              <a:gd name="connsiteY102" fmla="*/ 4101899 h 6858000"/>
              <a:gd name="connsiteX103" fmla="*/ 5885314 w 6128435"/>
              <a:gd name="connsiteY103" fmla="*/ 4108387 h 6858000"/>
              <a:gd name="connsiteX104" fmla="*/ 5894095 w 6128435"/>
              <a:gd name="connsiteY104" fmla="*/ 4128857 h 6858000"/>
              <a:gd name="connsiteX105" fmla="*/ 5898339 w 6128435"/>
              <a:gd name="connsiteY105" fmla="*/ 4140800 h 6858000"/>
              <a:gd name="connsiteX106" fmla="*/ 5899734 w 6128435"/>
              <a:gd name="connsiteY106" fmla="*/ 4145632 h 6858000"/>
              <a:gd name="connsiteX107" fmla="*/ 5897098 w 6128435"/>
              <a:gd name="connsiteY107" fmla="*/ 4157819 h 6858000"/>
              <a:gd name="connsiteX108" fmla="*/ 5903513 w 6128435"/>
              <a:gd name="connsiteY108" fmla="*/ 4187661 h 6858000"/>
              <a:gd name="connsiteX109" fmla="*/ 5917114 w 6128435"/>
              <a:gd name="connsiteY109" fmla="*/ 4213096 h 6858000"/>
              <a:gd name="connsiteX110" fmla="*/ 5921153 w 6128435"/>
              <a:gd name="connsiteY110" fmla="*/ 4236222 h 6858000"/>
              <a:gd name="connsiteX111" fmla="*/ 5924233 w 6128435"/>
              <a:gd name="connsiteY111" fmla="*/ 4242060 h 6858000"/>
              <a:gd name="connsiteX112" fmla="*/ 5928910 w 6128435"/>
              <a:gd name="connsiteY112" fmla="*/ 4300973 h 6858000"/>
              <a:gd name="connsiteX113" fmla="*/ 5939320 w 6128435"/>
              <a:gd name="connsiteY113" fmla="*/ 4340435 h 6858000"/>
              <a:gd name="connsiteX114" fmla="*/ 5946705 w 6128435"/>
              <a:gd name="connsiteY114" fmla="*/ 4428051 h 6858000"/>
              <a:gd name="connsiteX115" fmla="*/ 5949261 w 6128435"/>
              <a:gd name="connsiteY115" fmla="*/ 4449185 h 6858000"/>
              <a:gd name="connsiteX116" fmla="*/ 5957504 w 6128435"/>
              <a:gd name="connsiteY116" fmla="*/ 4465911 h 6858000"/>
              <a:gd name="connsiteX117" fmla="*/ 5964689 w 6128435"/>
              <a:gd name="connsiteY117" fmla="*/ 4468532 h 6858000"/>
              <a:gd name="connsiteX118" fmla="*/ 5967062 w 6128435"/>
              <a:gd name="connsiteY118" fmla="*/ 4479923 h 6858000"/>
              <a:gd name="connsiteX119" fmla="*/ 5968960 w 6128435"/>
              <a:gd name="connsiteY119" fmla="*/ 4482655 h 6858000"/>
              <a:gd name="connsiteX120" fmla="*/ 5978567 w 6128435"/>
              <a:gd name="connsiteY120" fmla="*/ 4498605 h 6858000"/>
              <a:gd name="connsiteX121" fmla="*/ 5980106 w 6128435"/>
              <a:gd name="connsiteY121" fmla="*/ 4585087 h 6858000"/>
              <a:gd name="connsiteX122" fmla="*/ 5998138 w 6128435"/>
              <a:gd name="connsiteY122" fmla="*/ 4697518 h 6858000"/>
              <a:gd name="connsiteX123" fmla="*/ 6013516 w 6128435"/>
              <a:gd name="connsiteY123" fmla="*/ 4786619 h 6858000"/>
              <a:gd name="connsiteX124" fmla="*/ 6025404 w 6128435"/>
              <a:gd name="connsiteY124" fmla="*/ 4858148 h 6858000"/>
              <a:gd name="connsiteX125" fmla="*/ 6007749 w 6128435"/>
              <a:gd name="connsiteY125" fmla="*/ 4964715 h 6858000"/>
              <a:gd name="connsiteX126" fmla="*/ 6005269 w 6128435"/>
              <a:gd name="connsiteY126" fmla="*/ 5150567 h 6858000"/>
              <a:gd name="connsiteX127" fmla="*/ 6001127 w 6128435"/>
              <a:gd name="connsiteY127" fmla="*/ 5164609 h 6858000"/>
              <a:gd name="connsiteX128" fmla="*/ 5996647 w 6128435"/>
              <a:gd name="connsiteY128" fmla="*/ 5185640 h 6858000"/>
              <a:gd name="connsiteX129" fmla="*/ 5998514 w 6128435"/>
              <a:gd name="connsiteY129" fmla="*/ 5189673 h 6858000"/>
              <a:gd name="connsiteX130" fmla="*/ 5995970 w 6128435"/>
              <a:gd name="connsiteY130" fmla="*/ 5221547 h 6858000"/>
              <a:gd name="connsiteX131" fmla="*/ 5997218 w 6128435"/>
              <a:gd name="connsiteY131" fmla="*/ 5222031 h 6858000"/>
              <a:gd name="connsiteX132" fmla="*/ 6002116 w 6128435"/>
              <a:gd name="connsiteY132" fmla="*/ 5231223 h 6858000"/>
              <a:gd name="connsiteX133" fmla="*/ 6008541 w 6128435"/>
              <a:gd name="connsiteY133" fmla="*/ 5248680 h 6858000"/>
              <a:gd name="connsiteX134" fmla="*/ 6039260 w 6128435"/>
              <a:gd name="connsiteY134" fmla="*/ 5289518 h 6858000"/>
              <a:gd name="connsiteX135" fmla="*/ 6036748 w 6128435"/>
              <a:gd name="connsiteY135" fmla="*/ 5322752 h 6858000"/>
              <a:gd name="connsiteX136" fmla="*/ 6036943 w 6128435"/>
              <a:gd name="connsiteY136" fmla="*/ 5329480 h 6858000"/>
              <a:gd name="connsiteX137" fmla="*/ 6037236 w 6128435"/>
              <a:gd name="connsiteY137" fmla="*/ 5329634 h 6858000"/>
              <a:gd name="connsiteX138" fmla="*/ 6038019 w 6128435"/>
              <a:gd name="connsiteY138" fmla="*/ 5336764 h 6858000"/>
              <a:gd name="connsiteX139" fmla="*/ 6037298 w 6128435"/>
              <a:gd name="connsiteY139" fmla="*/ 5341753 h 6858000"/>
              <a:gd name="connsiteX140" fmla="*/ 6037677 w 6128435"/>
              <a:gd name="connsiteY140" fmla="*/ 5354807 h 6858000"/>
              <a:gd name="connsiteX141" fmla="*/ 6039728 w 6128435"/>
              <a:gd name="connsiteY141" fmla="*/ 5359416 h 6858000"/>
              <a:gd name="connsiteX142" fmla="*/ 6043311 w 6128435"/>
              <a:gd name="connsiteY142" fmla="*/ 5361407 h 6858000"/>
              <a:gd name="connsiteX143" fmla="*/ 6042954 w 6128435"/>
              <a:gd name="connsiteY143" fmla="*/ 5362576 h 6858000"/>
              <a:gd name="connsiteX144" fmla="*/ 6053435 w 6128435"/>
              <a:gd name="connsiteY144" fmla="*/ 5387547 h 6858000"/>
              <a:gd name="connsiteX145" fmla="*/ 6065933 w 6128435"/>
              <a:gd name="connsiteY145" fmla="*/ 5443002 h 6858000"/>
              <a:gd name="connsiteX146" fmla="*/ 6068640 w 6128435"/>
              <a:gd name="connsiteY146" fmla="*/ 5474503 h 6858000"/>
              <a:gd name="connsiteX147" fmla="*/ 6080922 w 6128435"/>
              <a:gd name="connsiteY147" fmla="*/ 5561070 h 6858000"/>
              <a:gd name="connsiteX148" fmla="*/ 6096949 w 6128435"/>
              <a:gd name="connsiteY148" fmla="*/ 5648179 h 6858000"/>
              <a:gd name="connsiteX149" fmla="*/ 6125703 w 6128435"/>
              <a:gd name="connsiteY149" fmla="*/ 5692894 h 6858000"/>
              <a:gd name="connsiteX150" fmla="*/ 6126670 w 6128435"/>
              <a:gd name="connsiteY150" fmla="*/ 5697882 h 6858000"/>
              <a:gd name="connsiteX151" fmla="*/ 6124061 w 6128435"/>
              <a:gd name="connsiteY151" fmla="*/ 5710294 h 6858000"/>
              <a:gd name="connsiteX152" fmla="*/ 6122213 w 6128435"/>
              <a:gd name="connsiteY152" fmla="*/ 5714762 h 6858000"/>
              <a:gd name="connsiteX153" fmla="*/ 6121353 w 6128435"/>
              <a:gd name="connsiteY153" fmla="*/ 5721725 h 6858000"/>
              <a:gd name="connsiteX154" fmla="*/ 6121607 w 6128435"/>
              <a:gd name="connsiteY154" fmla="*/ 5721959 h 6858000"/>
              <a:gd name="connsiteX155" fmla="*/ 6120262 w 6128435"/>
              <a:gd name="connsiteY155" fmla="*/ 5728358 h 6858000"/>
              <a:gd name="connsiteX156" fmla="*/ 6110194 w 6128435"/>
              <a:gd name="connsiteY156" fmla="*/ 5758853 h 6858000"/>
              <a:gd name="connsiteX157" fmla="*/ 6127519 w 6128435"/>
              <a:gd name="connsiteY157" fmla="*/ 5865775 h 6858000"/>
              <a:gd name="connsiteX158" fmla="*/ 6128435 w 6128435"/>
              <a:gd name="connsiteY158" fmla="*/ 5870164 h 6858000"/>
              <a:gd name="connsiteX159" fmla="*/ 6119217 w 6128435"/>
              <a:gd name="connsiteY159" fmla="*/ 5888542 h 6858000"/>
              <a:gd name="connsiteX160" fmla="*/ 6115966 w 6128435"/>
              <a:gd name="connsiteY160" fmla="*/ 5898387 h 6858000"/>
              <a:gd name="connsiteX161" fmla="*/ 6111924 w 6128435"/>
              <a:gd name="connsiteY161" fmla="*/ 5900444 h 6858000"/>
              <a:gd name="connsiteX162" fmla="*/ 6108716 w 6128435"/>
              <a:gd name="connsiteY162" fmla="*/ 5915345 h 6858000"/>
              <a:gd name="connsiteX163" fmla="*/ 6109524 w 6128435"/>
              <a:gd name="connsiteY163" fmla="*/ 5917328 h 6858000"/>
              <a:gd name="connsiteX164" fmla="*/ 6102493 w 6128435"/>
              <a:gd name="connsiteY164" fmla="*/ 5928602 h 6858000"/>
              <a:gd name="connsiteX165" fmla="*/ 6056863 w 6128435"/>
              <a:gd name="connsiteY165" fmla="*/ 6000643 h 6858000"/>
              <a:gd name="connsiteX166" fmla="*/ 6045436 w 6128435"/>
              <a:gd name="connsiteY166" fmla="*/ 6124480 h 6858000"/>
              <a:gd name="connsiteX167" fmla="*/ 6030489 w 6128435"/>
              <a:gd name="connsiteY167" fmla="*/ 6317666 h 6858000"/>
              <a:gd name="connsiteX168" fmla="*/ 6007492 w 6128435"/>
              <a:gd name="connsiteY168" fmla="*/ 6440818 h 6858000"/>
              <a:gd name="connsiteX169" fmla="*/ 6009467 w 6128435"/>
              <a:gd name="connsiteY169" fmla="*/ 6487076 h 6858000"/>
              <a:gd name="connsiteX170" fmla="*/ 5995064 w 6128435"/>
              <a:gd name="connsiteY170" fmla="*/ 6540791 h 6858000"/>
              <a:gd name="connsiteX171" fmla="*/ 5996309 w 6128435"/>
              <a:gd name="connsiteY171" fmla="*/ 6543961 h 6858000"/>
              <a:gd name="connsiteX172" fmla="*/ 5996048 w 6128435"/>
              <a:gd name="connsiteY172" fmla="*/ 6555444 h 6858000"/>
              <a:gd name="connsiteX173" fmla="*/ 6002524 w 6128435"/>
              <a:gd name="connsiteY173" fmla="*/ 6560188 h 6858000"/>
              <a:gd name="connsiteX174" fmla="*/ 6006823 w 6128435"/>
              <a:gd name="connsiteY174" fmla="*/ 6578546 h 6858000"/>
              <a:gd name="connsiteX175" fmla="*/ 6004510 w 6128435"/>
              <a:gd name="connsiteY175" fmla="*/ 6599256 h 6858000"/>
              <a:gd name="connsiteX176" fmla="*/ 5986207 w 6128435"/>
              <a:gd name="connsiteY176" fmla="*/ 6695855 h 6858000"/>
              <a:gd name="connsiteX177" fmla="*/ 5979428 w 6128435"/>
              <a:gd name="connsiteY177" fmla="*/ 6754678 h 6858000"/>
              <a:gd name="connsiteX178" fmla="*/ 5983398 w 6128435"/>
              <a:gd name="connsiteY178" fmla="*/ 6778641 h 6858000"/>
              <a:gd name="connsiteX179" fmla="*/ 5984543 w 6128435"/>
              <a:gd name="connsiteY179" fmla="*/ 6811016 h 6858000"/>
              <a:gd name="connsiteX180" fmla="*/ 5981802 w 6128435"/>
              <a:gd name="connsiteY180" fmla="*/ 6838578 h 6858000"/>
              <a:gd name="connsiteX181" fmla="*/ 5979671 w 6128435"/>
              <a:gd name="connsiteY181" fmla="*/ 6858000 h 6858000"/>
              <a:gd name="connsiteX182" fmla="*/ 0 w 6128435"/>
              <a:gd name="connsiteY182" fmla="*/ 6858000 h 6858000"/>
              <a:gd name="connsiteX183" fmla="*/ 0 w 6128435"/>
              <a:gd name="connsiteY183"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38267 w 6128435"/>
              <a:gd name="connsiteY46" fmla="*/ 2337277 h 6858000"/>
              <a:gd name="connsiteX47" fmla="*/ 5242602 w 6128435"/>
              <a:gd name="connsiteY47" fmla="*/ 2346782 h 6858000"/>
              <a:gd name="connsiteX48" fmla="*/ 5247963 w 6128435"/>
              <a:gd name="connsiteY48" fmla="*/ 2364638 h 6858000"/>
              <a:gd name="connsiteX49" fmla="*/ 5276175 w 6128435"/>
              <a:gd name="connsiteY49" fmla="*/ 2407515 h 6858000"/>
              <a:gd name="connsiteX50" fmla="*/ 5271650 w 6128435"/>
              <a:gd name="connsiteY50" fmla="*/ 2440467 h 6858000"/>
              <a:gd name="connsiteX51" fmla="*/ 5271438 w 6128435"/>
              <a:gd name="connsiteY51" fmla="*/ 2447186 h 6858000"/>
              <a:gd name="connsiteX52" fmla="*/ 5271722 w 6128435"/>
              <a:gd name="connsiteY52" fmla="*/ 2447359 h 6858000"/>
              <a:gd name="connsiteX53" fmla="*/ 5272069 w 6128435"/>
              <a:gd name="connsiteY53" fmla="*/ 2454523 h 6858000"/>
              <a:gd name="connsiteX54" fmla="*/ 5271049 w 6128435"/>
              <a:gd name="connsiteY54" fmla="*/ 2459442 h 6858000"/>
              <a:gd name="connsiteX55" fmla="*/ 5270636 w 6128435"/>
              <a:gd name="connsiteY55" fmla="*/ 2472481 h 6858000"/>
              <a:gd name="connsiteX56" fmla="*/ 5272406 w 6128435"/>
              <a:gd name="connsiteY56" fmla="*/ 2477221 h 6858000"/>
              <a:gd name="connsiteX57" fmla="*/ 5307538 w 6128435"/>
              <a:gd name="connsiteY57" fmla="*/ 2514685 h 6858000"/>
              <a:gd name="connsiteX58" fmla="*/ 5337604 w 6128435"/>
              <a:gd name="connsiteY58" fmla="*/ 2597632 h 6858000"/>
              <a:gd name="connsiteX59" fmla="*/ 5407503 w 6128435"/>
              <a:gd name="connsiteY59" fmla="*/ 2786290 h 6858000"/>
              <a:gd name="connsiteX60" fmla="*/ 5407356 w 6128435"/>
              <a:gd name="connsiteY60" fmla="*/ 2787545 h 6858000"/>
              <a:gd name="connsiteX61" fmla="*/ 5411130 w 6128435"/>
              <a:gd name="connsiteY61" fmla="*/ 2788640 h 6858000"/>
              <a:gd name="connsiteX62" fmla="*/ 5416439 w 6128435"/>
              <a:gd name="connsiteY62" fmla="*/ 2805666 h 6858000"/>
              <a:gd name="connsiteX63" fmla="*/ 5416589 w 6128435"/>
              <a:gd name="connsiteY63" fmla="*/ 2810822 h 6858000"/>
              <a:gd name="connsiteX64" fmla="*/ 5418542 w 6128435"/>
              <a:gd name="connsiteY64" fmla="*/ 2817745 h 6858000"/>
              <a:gd name="connsiteX65" fmla="*/ 5418847 w 6128435"/>
              <a:gd name="connsiteY65" fmla="*/ 2817825 h 6858000"/>
              <a:gd name="connsiteX66" fmla="*/ 5423364 w 6128435"/>
              <a:gd name="connsiteY66" fmla="*/ 2858292 h 6858000"/>
              <a:gd name="connsiteX67" fmla="*/ 5479298 w 6128435"/>
              <a:gd name="connsiteY67" fmla="*/ 2947791 h 6858000"/>
              <a:gd name="connsiteX68" fmla="*/ 5481770 w 6128435"/>
              <a:gd name="connsiteY68" fmla="*/ 2951352 h 6858000"/>
              <a:gd name="connsiteX69" fmla="*/ 5481013 w 6128435"/>
              <a:gd name="connsiteY69" fmla="*/ 2973461 h 6858000"/>
              <a:gd name="connsiteX70" fmla="*/ 5482045 w 6128435"/>
              <a:gd name="connsiteY70" fmla="*/ 2984371 h 6858000"/>
              <a:gd name="connsiteX71" fmla="*/ 5479405 w 6128435"/>
              <a:gd name="connsiteY71" fmla="*/ 2988507 h 6858000"/>
              <a:gd name="connsiteX72" fmla="*/ 5482415 w 6128435"/>
              <a:gd name="connsiteY72" fmla="*/ 3004079 h 6858000"/>
              <a:gd name="connsiteX73" fmla="*/ 5483865 w 6128435"/>
              <a:gd name="connsiteY73" fmla="*/ 3005467 h 6858000"/>
              <a:gd name="connsiteX74" fmla="*/ 5482236 w 6128435"/>
              <a:gd name="connsiteY74" fmla="*/ 3019791 h 6858000"/>
              <a:gd name="connsiteX75" fmla="*/ 5475895 w 6128435"/>
              <a:gd name="connsiteY75" fmla="*/ 3033578 h 6858000"/>
              <a:gd name="connsiteX76" fmla="*/ 5477595 w 6128435"/>
              <a:gd name="connsiteY76" fmla="*/ 3250534 h 6858000"/>
              <a:gd name="connsiteX77" fmla="*/ 5532836 w 6128435"/>
              <a:gd name="connsiteY77" fmla="*/ 3353840 h 6858000"/>
              <a:gd name="connsiteX78" fmla="*/ 5561229 w 6128435"/>
              <a:gd name="connsiteY78" fmla="*/ 3395784 h 6858000"/>
              <a:gd name="connsiteX79" fmla="*/ 5589758 w 6128435"/>
              <a:gd name="connsiteY79" fmla="*/ 3506453 h 6858000"/>
              <a:gd name="connsiteX80" fmla="*/ 5596144 w 6128435"/>
              <a:gd name="connsiteY80" fmla="*/ 3534624 h 6858000"/>
              <a:gd name="connsiteX81" fmla="*/ 5597750 w 6128435"/>
              <a:gd name="connsiteY81" fmla="*/ 3534129 h 6858000"/>
              <a:gd name="connsiteX82" fmla="*/ 5599700 w 6128435"/>
              <a:gd name="connsiteY82" fmla="*/ 3547221 h 6858000"/>
              <a:gd name="connsiteX83" fmla="*/ 5615031 w 6128435"/>
              <a:gd name="connsiteY83" fmla="*/ 3557482 h 6858000"/>
              <a:gd name="connsiteX84" fmla="*/ 5618377 w 6128435"/>
              <a:gd name="connsiteY84" fmla="*/ 3588431 h 6858000"/>
              <a:gd name="connsiteX85" fmla="*/ 5612155 w 6128435"/>
              <a:gd name="connsiteY85" fmla="*/ 3589869 h 6858000"/>
              <a:gd name="connsiteX86" fmla="*/ 5620843 w 6128435"/>
              <a:gd name="connsiteY86" fmla="*/ 3606745 h 6858000"/>
              <a:gd name="connsiteX87" fmla="*/ 5655472 w 6128435"/>
              <a:gd name="connsiteY87" fmla="*/ 3678877 h 6858000"/>
              <a:gd name="connsiteX88" fmla="*/ 5680448 w 6128435"/>
              <a:gd name="connsiteY88" fmla="*/ 3717760 h 6858000"/>
              <a:gd name="connsiteX89" fmla="*/ 5683015 w 6128435"/>
              <a:gd name="connsiteY89" fmla="*/ 3762025 h 6858000"/>
              <a:gd name="connsiteX90" fmla="*/ 5696643 w 6128435"/>
              <a:gd name="connsiteY90" fmla="*/ 3773888 h 6858000"/>
              <a:gd name="connsiteX91" fmla="*/ 5699203 w 6128435"/>
              <a:gd name="connsiteY91" fmla="*/ 3775823 h 6858000"/>
              <a:gd name="connsiteX92" fmla="*/ 5704824 w 6128435"/>
              <a:gd name="connsiteY92" fmla="*/ 3785966 h 6858000"/>
              <a:gd name="connsiteX93" fmla="*/ 5712204 w 6128435"/>
              <a:gd name="connsiteY93" fmla="*/ 3785830 h 6858000"/>
              <a:gd name="connsiteX94" fmla="*/ 5724816 w 6128435"/>
              <a:gd name="connsiteY94" fmla="*/ 3798949 h 6858000"/>
              <a:gd name="connsiteX95" fmla="*/ 5733539 w 6128435"/>
              <a:gd name="connsiteY95" fmla="*/ 3818457 h 6858000"/>
              <a:gd name="connsiteX96" fmla="*/ 5768491 w 6128435"/>
              <a:gd name="connsiteY96" fmla="*/ 3914399 h 6858000"/>
              <a:gd name="connsiteX97" fmla="*/ 5793123 w 6128435"/>
              <a:gd name="connsiteY97" fmla="*/ 3969952 h 6858000"/>
              <a:gd name="connsiteX98" fmla="*/ 5808321 w 6128435"/>
              <a:gd name="connsiteY98" fmla="*/ 3988153 h 6858000"/>
              <a:gd name="connsiteX99" fmla="*/ 5825621 w 6128435"/>
              <a:gd name="connsiteY99" fmla="*/ 4015525 h 6858000"/>
              <a:gd name="connsiteX100" fmla="*/ 5860672 w 6128435"/>
              <a:gd name="connsiteY100" fmla="*/ 4061579 h 6858000"/>
              <a:gd name="connsiteX101" fmla="*/ 5872173 w 6128435"/>
              <a:gd name="connsiteY101" fmla="*/ 4088497 h 6858000"/>
              <a:gd name="connsiteX102" fmla="*/ 5883705 w 6128435"/>
              <a:gd name="connsiteY102" fmla="*/ 4101899 h 6858000"/>
              <a:gd name="connsiteX103" fmla="*/ 5885314 w 6128435"/>
              <a:gd name="connsiteY103" fmla="*/ 4108387 h 6858000"/>
              <a:gd name="connsiteX104" fmla="*/ 5894095 w 6128435"/>
              <a:gd name="connsiteY104" fmla="*/ 4128857 h 6858000"/>
              <a:gd name="connsiteX105" fmla="*/ 5898339 w 6128435"/>
              <a:gd name="connsiteY105" fmla="*/ 4140800 h 6858000"/>
              <a:gd name="connsiteX106" fmla="*/ 5899734 w 6128435"/>
              <a:gd name="connsiteY106" fmla="*/ 4145632 h 6858000"/>
              <a:gd name="connsiteX107" fmla="*/ 5897098 w 6128435"/>
              <a:gd name="connsiteY107" fmla="*/ 4157819 h 6858000"/>
              <a:gd name="connsiteX108" fmla="*/ 5903513 w 6128435"/>
              <a:gd name="connsiteY108" fmla="*/ 4187661 h 6858000"/>
              <a:gd name="connsiteX109" fmla="*/ 5917114 w 6128435"/>
              <a:gd name="connsiteY109" fmla="*/ 4213096 h 6858000"/>
              <a:gd name="connsiteX110" fmla="*/ 5921153 w 6128435"/>
              <a:gd name="connsiteY110" fmla="*/ 4236222 h 6858000"/>
              <a:gd name="connsiteX111" fmla="*/ 5924233 w 6128435"/>
              <a:gd name="connsiteY111" fmla="*/ 4242060 h 6858000"/>
              <a:gd name="connsiteX112" fmla="*/ 5928910 w 6128435"/>
              <a:gd name="connsiteY112" fmla="*/ 4300973 h 6858000"/>
              <a:gd name="connsiteX113" fmla="*/ 5939320 w 6128435"/>
              <a:gd name="connsiteY113" fmla="*/ 4340435 h 6858000"/>
              <a:gd name="connsiteX114" fmla="*/ 5946705 w 6128435"/>
              <a:gd name="connsiteY114" fmla="*/ 4428051 h 6858000"/>
              <a:gd name="connsiteX115" fmla="*/ 5949261 w 6128435"/>
              <a:gd name="connsiteY115" fmla="*/ 4449185 h 6858000"/>
              <a:gd name="connsiteX116" fmla="*/ 5957504 w 6128435"/>
              <a:gd name="connsiteY116" fmla="*/ 4465911 h 6858000"/>
              <a:gd name="connsiteX117" fmla="*/ 5964689 w 6128435"/>
              <a:gd name="connsiteY117" fmla="*/ 4468532 h 6858000"/>
              <a:gd name="connsiteX118" fmla="*/ 5967062 w 6128435"/>
              <a:gd name="connsiteY118" fmla="*/ 4479923 h 6858000"/>
              <a:gd name="connsiteX119" fmla="*/ 5968960 w 6128435"/>
              <a:gd name="connsiteY119" fmla="*/ 4482655 h 6858000"/>
              <a:gd name="connsiteX120" fmla="*/ 5978567 w 6128435"/>
              <a:gd name="connsiteY120" fmla="*/ 4498605 h 6858000"/>
              <a:gd name="connsiteX121" fmla="*/ 5980106 w 6128435"/>
              <a:gd name="connsiteY121" fmla="*/ 4585087 h 6858000"/>
              <a:gd name="connsiteX122" fmla="*/ 5998138 w 6128435"/>
              <a:gd name="connsiteY122" fmla="*/ 4697518 h 6858000"/>
              <a:gd name="connsiteX123" fmla="*/ 6013516 w 6128435"/>
              <a:gd name="connsiteY123" fmla="*/ 4786619 h 6858000"/>
              <a:gd name="connsiteX124" fmla="*/ 6025404 w 6128435"/>
              <a:gd name="connsiteY124" fmla="*/ 4858148 h 6858000"/>
              <a:gd name="connsiteX125" fmla="*/ 6007749 w 6128435"/>
              <a:gd name="connsiteY125" fmla="*/ 4964715 h 6858000"/>
              <a:gd name="connsiteX126" fmla="*/ 6005269 w 6128435"/>
              <a:gd name="connsiteY126" fmla="*/ 5150567 h 6858000"/>
              <a:gd name="connsiteX127" fmla="*/ 6001127 w 6128435"/>
              <a:gd name="connsiteY127" fmla="*/ 5164609 h 6858000"/>
              <a:gd name="connsiteX128" fmla="*/ 5996647 w 6128435"/>
              <a:gd name="connsiteY128" fmla="*/ 5185640 h 6858000"/>
              <a:gd name="connsiteX129" fmla="*/ 5998514 w 6128435"/>
              <a:gd name="connsiteY129" fmla="*/ 5189673 h 6858000"/>
              <a:gd name="connsiteX130" fmla="*/ 5995970 w 6128435"/>
              <a:gd name="connsiteY130" fmla="*/ 5221547 h 6858000"/>
              <a:gd name="connsiteX131" fmla="*/ 5997218 w 6128435"/>
              <a:gd name="connsiteY131" fmla="*/ 5222031 h 6858000"/>
              <a:gd name="connsiteX132" fmla="*/ 6002116 w 6128435"/>
              <a:gd name="connsiteY132" fmla="*/ 5231223 h 6858000"/>
              <a:gd name="connsiteX133" fmla="*/ 6008541 w 6128435"/>
              <a:gd name="connsiteY133" fmla="*/ 5248680 h 6858000"/>
              <a:gd name="connsiteX134" fmla="*/ 6039260 w 6128435"/>
              <a:gd name="connsiteY134" fmla="*/ 5289518 h 6858000"/>
              <a:gd name="connsiteX135" fmla="*/ 6036748 w 6128435"/>
              <a:gd name="connsiteY135" fmla="*/ 5322752 h 6858000"/>
              <a:gd name="connsiteX136" fmla="*/ 6036943 w 6128435"/>
              <a:gd name="connsiteY136" fmla="*/ 5329480 h 6858000"/>
              <a:gd name="connsiteX137" fmla="*/ 6037236 w 6128435"/>
              <a:gd name="connsiteY137" fmla="*/ 5329634 h 6858000"/>
              <a:gd name="connsiteX138" fmla="*/ 6038019 w 6128435"/>
              <a:gd name="connsiteY138" fmla="*/ 5336764 h 6858000"/>
              <a:gd name="connsiteX139" fmla="*/ 6037298 w 6128435"/>
              <a:gd name="connsiteY139" fmla="*/ 5341753 h 6858000"/>
              <a:gd name="connsiteX140" fmla="*/ 6037677 w 6128435"/>
              <a:gd name="connsiteY140" fmla="*/ 5354807 h 6858000"/>
              <a:gd name="connsiteX141" fmla="*/ 6039728 w 6128435"/>
              <a:gd name="connsiteY141" fmla="*/ 5359416 h 6858000"/>
              <a:gd name="connsiteX142" fmla="*/ 6043311 w 6128435"/>
              <a:gd name="connsiteY142" fmla="*/ 5361407 h 6858000"/>
              <a:gd name="connsiteX143" fmla="*/ 6042954 w 6128435"/>
              <a:gd name="connsiteY143" fmla="*/ 5362576 h 6858000"/>
              <a:gd name="connsiteX144" fmla="*/ 6053435 w 6128435"/>
              <a:gd name="connsiteY144" fmla="*/ 5387547 h 6858000"/>
              <a:gd name="connsiteX145" fmla="*/ 6065933 w 6128435"/>
              <a:gd name="connsiteY145" fmla="*/ 5443002 h 6858000"/>
              <a:gd name="connsiteX146" fmla="*/ 6068640 w 6128435"/>
              <a:gd name="connsiteY146" fmla="*/ 5474503 h 6858000"/>
              <a:gd name="connsiteX147" fmla="*/ 6080922 w 6128435"/>
              <a:gd name="connsiteY147" fmla="*/ 5561070 h 6858000"/>
              <a:gd name="connsiteX148" fmla="*/ 6096949 w 6128435"/>
              <a:gd name="connsiteY148" fmla="*/ 5648179 h 6858000"/>
              <a:gd name="connsiteX149" fmla="*/ 6125703 w 6128435"/>
              <a:gd name="connsiteY149" fmla="*/ 5692894 h 6858000"/>
              <a:gd name="connsiteX150" fmla="*/ 6126670 w 6128435"/>
              <a:gd name="connsiteY150" fmla="*/ 5697882 h 6858000"/>
              <a:gd name="connsiteX151" fmla="*/ 6124061 w 6128435"/>
              <a:gd name="connsiteY151" fmla="*/ 5710294 h 6858000"/>
              <a:gd name="connsiteX152" fmla="*/ 6122213 w 6128435"/>
              <a:gd name="connsiteY152" fmla="*/ 5714762 h 6858000"/>
              <a:gd name="connsiteX153" fmla="*/ 6121353 w 6128435"/>
              <a:gd name="connsiteY153" fmla="*/ 5721725 h 6858000"/>
              <a:gd name="connsiteX154" fmla="*/ 6121607 w 6128435"/>
              <a:gd name="connsiteY154" fmla="*/ 5721959 h 6858000"/>
              <a:gd name="connsiteX155" fmla="*/ 6120262 w 6128435"/>
              <a:gd name="connsiteY155" fmla="*/ 5728358 h 6858000"/>
              <a:gd name="connsiteX156" fmla="*/ 6110194 w 6128435"/>
              <a:gd name="connsiteY156" fmla="*/ 5758853 h 6858000"/>
              <a:gd name="connsiteX157" fmla="*/ 6127519 w 6128435"/>
              <a:gd name="connsiteY157" fmla="*/ 5865775 h 6858000"/>
              <a:gd name="connsiteX158" fmla="*/ 6128435 w 6128435"/>
              <a:gd name="connsiteY158" fmla="*/ 5870164 h 6858000"/>
              <a:gd name="connsiteX159" fmla="*/ 6119217 w 6128435"/>
              <a:gd name="connsiteY159" fmla="*/ 5888542 h 6858000"/>
              <a:gd name="connsiteX160" fmla="*/ 6115966 w 6128435"/>
              <a:gd name="connsiteY160" fmla="*/ 5898387 h 6858000"/>
              <a:gd name="connsiteX161" fmla="*/ 6111924 w 6128435"/>
              <a:gd name="connsiteY161" fmla="*/ 5900444 h 6858000"/>
              <a:gd name="connsiteX162" fmla="*/ 6108716 w 6128435"/>
              <a:gd name="connsiteY162" fmla="*/ 5915345 h 6858000"/>
              <a:gd name="connsiteX163" fmla="*/ 6109524 w 6128435"/>
              <a:gd name="connsiteY163" fmla="*/ 5917328 h 6858000"/>
              <a:gd name="connsiteX164" fmla="*/ 6102493 w 6128435"/>
              <a:gd name="connsiteY164" fmla="*/ 5928602 h 6858000"/>
              <a:gd name="connsiteX165" fmla="*/ 6056863 w 6128435"/>
              <a:gd name="connsiteY165" fmla="*/ 6000643 h 6858000"/>
              <a:gd name="connsiteX166" fmla="*/ 6045436 w 6128435"/>
              <a:gd name="connsiteY166" fmla="*/ 6124480 h 6858000"/>
              <a:gd name="connsiteX167" fmla="*/ 6030489 w 6128435"/>
              <a:gd name="connsiteY167" fmla="*/ 6317666 h 6858000"/>
              <a:gd name="connsiteX168" fmla="*/ 6007492 w 6128435"/>
              <a:gd name="connsiteY168" fmla="*/ 6440818 h 6858000"/>
              <a:gd name="connsiteX169" fmla="*/ 6009467 w 6128435"/>
              <a:gd name="connsiteY169" fmla="*/ 6487076 h 6858000"/>
              <a:gd name="connsiteX170" fmla="*/ 5995064 w 6128435"/>
              <a:gd name="connsiteY170" fmla="*/ 6540791 h 6858000"/>
              <a:gd name="connsiteX171" fmla="*/ 5996309 w 6128435"/>
              <a:gd name="connsiteY171" fmla="*/ 6543961 h 6858000"/>
              <a:gd name="connsiteX172" fmla="*/ 5996048 w 6128435"/>
              <a:gd name="connsiteY172" fmla="*/ 6555444 h 6858000"/>
              <a:gd name="connsiteX173" fmla="*/ 6002524 w 6128435"/>
              <a:gd name="connsiteY173" fmla="*/ 6560188 h 6858000"/>
              <a:gd name="connsiteX174" fmla="*/ 6006823 w 6128435"/>
              <a:gd name="connsiteY174" fmla="*/ 6578546 h 6858000"/>
              <a:gd name="connsiteX175" fmla="*/ 6004510 w 6128435"/>
              <a:gd name="connsiteY175" fmla="*/ 6599256 h 6858000"/>
              <a:gd name="connsiteX176" fmla="*/ 5986207 w 6128435"/>
              <a:gd name="connsiteY176" fmla="*/ 6695855 h 6858000"/>
              <a:gd name="connsiteX177" fmla="*/ 5979428 w 6128435"/>
              <a:gd name="connsiteY177" fmla="*/ 6754678 h 6858000"/>
              <a:gd name="connsiteX178" fmla="*/ 5983398 w 6128435"/>
              <a:gd name="connsiteY178" fmla="*/ 6778641 h 6858000"/>
              <a:gd name="connsiteX179" fmla="*/ 5984543 w 6128435"/>
              <a:gd name="connsiteY179" fmla="*/ 6811016 h 6858000"/>
              <a:gd name="connsiteX180" fmla="*/ 5981802 w 6128435"/>
              <a:gd name="connsiteY180" fmla="*/ 6838578 h 6858000"/>
              <a:gd name="connsiteX181" fmla="*/ 5979671 w 6128435"/>
              <a:gd name="connsiteY181" fmla="*/ 6858000 h 6858000"/>
              <a:gd name="connsiteX182" fmla="*/ 0 w 6128435"/>
              <a:gd name="connsiteY182" fmla="*/ 6858000 h 6858000"/>
              <a:gd name="connsiteX183" fmla="*/ 0 w 6128435"/>
              <a:gd name="connsiteY183"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38267 w 6128435"/>
              <a:gd name="connsiteY46" fmla="*/ 2337277 h 6858000"/>
              <a:gd name="connsiteX47" fmla="*/ 5242602 w 6128435"/>
              <a:gd name="connsiteY47" fmla="*/ 2346782 h 6858000"/>
              <a:gd name="connsiteX48" fmla="*/ 5247963 w 6128435"/>
              <a:gd name="connsiteY48" fmla="*/ 2364638 h 6858000"/>
              <a:gd name="connsiteX49" fmla="*/ 5276175 w 6128435"/>
              <a:gd name="connsiteY49" fmla="*/ 2407515 h 6858000"/>
              <a:gd name="connsiteX50" fmla="*/ 5271650 w 6128435"/>
              <a:gd name="connsiteY50" fmla="*/ 2440467 h 6858000"/>
              <a:gd name="connsiteX51" fmla="*/ 5271438 w 6128435"/>
              <a:gd name="connsiteY51" fmla="*/ 2447186 h 6858000"/>
              <a:gd name="connsiteX52" fmla="*/ 5271722 w 6128435"/>
              <a:gd name="connsiteY52" fmla="*/ 2447359 h 6858000"/>
              <a:gd name="connsiteX53" fmla="*/ 5272069 w 6128435"/>
              <a:gd name="connsiteY53" fmla="*/ 2454523 h 6858000"/>
              <a:gd name="connsiteX54" fmla="*/ 5271049 w 6128435"/>
              <a:gd name="connsiteY54" fmla="*/ 2459442 h 6858000"/>
              <a:gd name="connsiteX55" fmla="*/ 5270636 w 6128435"/>
              <a:gd name="connsiteY55" fmla="*/ 2472481 h 6858000"/>
              <a:gd name="connsiteX56" fmla="*/ 5272406 w 6128435"/>
              <a:gd name="connsiteY56" fmla="*/ 2477221 h 6858000"/>
              <a:gd name="connsiteX57" fmla="*/ 5307538 w 6128435"/>
              <a:gd name="connsiteY57" fmla="*/ 2514685 h 6858000"/>
              <a:gd name="connsiteX58" fmla="*/ 5337604 w 6128435"/>
              <a:gd name="connsiteY58" fmla="*/ 2597632 h 6858000"/>
              <a:gd name="connsiteX59" fmla="*/ 5407503 w 6128435"/>
              <a:gd name="connsiteY59" fmla="*/ 2786290 h 6858000"/>
              <a:gd name="connsiteX60" fmla="*/ 5407356 w 6128435"/>
              <a:gd name="connsiteY60" fmla="*/ 2787545 h 6858000"/>
              <a:gd name="connsiteX61" fmla="*/ 5411130 w 6128435"/>
              <a:gd name="connsiteY61" fmla="*/ 2788640 h 6858000"/>
              <a:gd name="connsiteX62" fmla="*/ 5416439 w 6128435"/>
              <a:gd name="connsiteY62" fmla="*/ 2805666 h 6858000"/>
              <a:gd name="connsiteX63" fmla="*/ 5416589 w 6128435"/>
              <a:gd name="connsiteY63" fmla="*/ 2810822 h 6858000"/>
              <a:gd name="connsiteX64" fmla="*/ 5418542 w 6128435"/>
              <a:gd name="connsiteY64" fmla="*/ 2817745 h 6858000"/>
              <a:gd name="connsiteX65" fmla="*/ 5418847 w 6128435"/>
              <a:gd name="connsiteY65" fmla="*/ 2817825 h 6858000"/>
              <a:gd name="connsiteX66" fmla="*/ 5423364 w 6128435"/>
              <a:gd name="connsiteY66" fmla="*/ 2858292 h 6858000"/>
              <a:gd name="connsiteX67" fmla="*/ 5479298 w 6128435"/>
              <a:gd name="connsiteY67" fmla="*/ 2947791 h 6858000"/>
              <a:gd name="connsiteX68" fmla="*/ 5481770 w 6128435"/>
              <a:gd name="connsiteY68" fmla="*/ 2951352 h 6858000"/>
              <a:gd name="connsiteX69" fmla="*/ 5481013 w 6128435"/>
              <a:gd name="connsiteY69" fmla="*/ 2973461 h 6858000"/>
              <a:gd name="connsiteX70" fmla="*/ 5482045 w 6128435"/>
              <a:gd name="connsiteY70" fmla="*/ 2984371 h 6858000"/>
              <a:gd name="connsiteX71" fmla="*/ 5479405 w 6128435"/>
              <a:gd name="connsiteY71" fmla="*/ 2988507 h 6858000"/>
              <a:gd name="connsiteX72" fmla="*/ 5482415 w 6128435"/>
              <a:gd name="connsiteY72" fmla="*/ 3004079 h 6858000"/>
              <a:gd name="connsiteX73" fmla="*/ 5483865 w 6128435"/>
              <a:gd name="connsiteY73" fmla="*/ 3005467 h 6858000"/>
              <a:gd name="connsiteX74" fmla="*/ 5482236 w 6128435"/>
              <a:gd name="connsiteY74" fmla="*/ 3019791 h 6858000"/>
              <a:gd name="connsiteX75" fmla="*/ 5475895 w 6128435"/>
              <a:gd name="connsiteY75" fmla="*/ 3033578 h 6858000"/>
              <a:gd name="connsiteX76" fmla="*/ 5477595 w 6128435"/>
              <a:gd name="connsiteY76" fmla="*/ 3250534 h 6858000"/>
              <a:gd name="connsiteX77" fmla="*/ 5532836 w 6128435"/>
              <a:gd name="connsiteY77" fmla="*/ 3353840 h 6858000"/>
              <a:gd name="connsiteX78" fmla="*/ 5561229 w 6128435"/>
              <a:gd name="connsiteY78" fmla="*/ 3395784 h 6858000"/>
              <a:gd name="connsiteX79" fmla="*/ 5589758 w 6128435"/>
              <a:gd name="connsiteY79" fmla="*/ 3506453 h 6858000"/>
              <a:gd name="connsiteX80" fmla="*/ 5596144 w 6128435"/>
              <a:gd name="connsiteY80" fmla="*/ 3534624 h 6858000"/>
              <a:gd name="connsiteX81" fmla="*/ 5597750 w 6128435"/>
              <a:gd name="connsiteY81" fmla="*/ 3534129 h 6858000"/>
              <a:gd name="connsiteX82" fmla="*/ 5599700 w 6128435"/>
              <a:gd name="connsiteY82" fmla="*/ 3547221 h 6858000"/>
              <a:gd name="connsiteX83" fmla="*/ 5615031 w 6128435"/>
              <a:gd name="connsiteY83" fmla="*/ 3557482 h 6858000"/>
              <a:gd name="connsiteX84" fmla="*/ 5618377 w 6128435"/>
              <a:gd name="connsiteY84" fmla="*/ 3588431 h 6858000"/>
              <a:gd name="connsiteX85" fmla="*/ 5612155 w 6128435"/>
              <a:gd name="connsiteY85" fmla="*/ 3589869 h 6858000"/>
              <a:gd name="connsiteX86" fmla="*/ 5620843 w 6128435"/>
              <a:gd name="connsiteY86" fmla="*/ 3606745 h 6858000"/>
              <a:gd name="connsiteX87" fmla="*/ 5655472 w 6128435"/>
              <a:gd name="connsiteY87" fmla="*/ 3678877 h 6858000"/>
              <a:gd name="connsiteX88" fmla="*/ 5680448 w 6128435"/>
              <a:gd name="connsiteY88" fmla="*/ 3717760 h 6858000"/>
              <a:gd name="connsiteX89" fmla="*/ 5683015 w 6128435"/>
              <a:gd name="connsiteY89" fmla="*/ 3762025 h 6858000"/>
              <a:gd name="connsiteX90" fmla="*/ 5696643 w 6128435"/>
              <a:gd name="connsiteY90" fmla="*/ 3773888 h 6858000"/>
              <a:gd name="connsiteX91" fmla="*/ 5699203 w 6128435"/>
              <a:gd name="connsiteY91" fmla="*/ 3775823 h 6858000"/>
              <a:gd name="connsiteX92" fmla="*/ 5704824 w 6128435"/>
              <a:gd name="connsiteY92" fmla="*/ 3785966 h 6858000"/>
              <a:gd name="connsiteX93" fmla="*/ 5712204 w 6128435"/>
              <a:gd name="connsiteY93" fmla="*/ 3785830 h 6858000"/>
              <a:gd name="connsiteX94" fmla="*/ 5724816 w 6128435"/>
              <a:gd name="connsiteY94" fmla="*/ 3798949 h 6858000"/>
              <a:gd name="connsiteX95" fmla="*/ 5733539 w 6128435"/>
              <a:gd name="connsiteY95" fmla="*/ 3818457 h 6858000"/>
              <a:gd name="connsiteX96" fmla="*/ 5768491 w 6128435"/>
              <a:gd name="connsiteY96" fmla="*/ 3914399 h 6858000"/>
              <a:gd name="connsiteX97" fmla="*/ 5793123 w 6128435"/>
              <a:gd name="connsiteY97" fmla="*/ 3969952 h 6858000"/>
              <a:gd name="connsiteX98" fmla="*/ 5808321 w 6128435"/>
              <a:gd name="connsiteY98" fmla="*/ 3988153 h 6858000"/>
              <a:gd name="connsiteX99" fmla="*/ 5825621 w 6128435"/>
              <a:gd name="connsiteY99" fmla="*/ 4015525 h 6858000"/>
              <a:gd name="connsiteX100" fmla="*/ 5860672 w 6128435"/>
              <a:gd name="connsiteY100" fmla="*/ 4061579 h 6858000"/>
              <a:gd name="connsiteX101" fmla="*/ 5872173 w 6128435"/>
              <a:gd name="connsiteY101" fmla="*/ 4088497 h 6858000"/>
              <a:gd name="connsiteX102" fmla="*/ 5883705 w 6128435"/>
              <a:gd name="connsiteY102" fmla="*/ 4101899 h 6858000"/>
              <a:gd name="connsiteX103" fmla="*/ 5885314 w 6128435"/>
              <a:gd name="connsiteY103" fmla="*/ 4108387 h 6858000"/>
              <a:gd name="connsiteX104" fmla="*/ 5894095 w 6128435"/>
              <a:gd name="connsiteY104" fmla="*/ 4128857 h 6858000"/>
              <a:gd name="connsiteX105" fmla="*/ 5898339 w 6128435"/>
              <a:gd name="connsiteY105" fmla="*/ 4140800 h 6858000"/>
              <a:gd name="connsiteX106" fmla="*/ 5899734 w 6128435"/>
              <a:gd name="connsiteY106" fmla="*/ 4145632 h 6858000"/>
              <a:gd name="connsiteX107" fmla="*/ 5897098 w 6128435"/>
              <a:gd name="connsiteY107" fmla="*/ 4157819 h 6858000"/>
              <a:gd name="connsiteX108" fmla="*/ 5903513 w 6128435"/>
              <a:gd name="connsiteY108" fmla="*/ 4187661 h 6858000"/>
              <a:gd name="connsiteX109" fmla="*/ 5917114 w 6128435"/>
              <a:gd name="connsiteY109" fmla="*/ 4213096 h 6858000"/>
              <a:gd name="connsiteX110" fmla="*/ 5921153 w 6128435"/>
              <a:gd name="connsiteY110" fmla="*/ 4236222 h 6858000"/>
              <a:gd name="connsiteX111" fmla="*/ 5924233 w 6128435"/>
              <a:gd name="connsiteY111" fmla="*/ 4242060 h 6858000"/>
              <a:gd name="connsiteX112" fmla="*/ 5928910 w 6128435"/>
              <a:gd name="connsiteY112" fmla="*/ 4300973 h 6858000"/>
              <a:gd name="connsiteX113" fmla="*/ 5939320 w 6128435"/>
              <a:gd name="connsiteY113" fmla="*/ 4340435 h 6858000"/>
              <a:gd name="connsiteX114" fmla="*/ 5946705 w 6128435"/>
              <a:gd name="connsiteY114" fmla="*/ 4428051 h 6858000"/>
              <a:gd name="connsiteX115" fmla="*/ 5949261 w 6128435"/>
              <a:gd name="connsiteY115" fmla="*/ 4449185 h 6858000"/>
              <a:gd name="connsiteX116" fmla="*/ 5957504 w 6128435"/>
              <a:gd name="connsiteY116" fmla="*/ 4465911 h 6858000"/>
              <a:gd name="connsiteX117" fmla="*/ 5964689 w 6128435"/>
              <a:gd name="connsiteY117" fmla="*/ 4468532 h 6858000"/>
              <a:gd name="connsiteX118" fmla="*/ 5967062 w 6128435"/>
              <a:gd name="connsiteY118" fmla="*/ 4479923 h 6858000"/>
              <a:gd name="connsiteX119" fmla="*/ 5968960 w 6128435"/>
              <a:gd name="connsiteY119" fmla="*/ 4482655 h 6858000"/>
              <a:gd name="connsiteX120" fmla="*/ 5978567 w 6128435"/>
              <a:gd name="connsiteY120" fmla="*/ 4498605 h 6858000"/>
              <a:gd name="connsiteX121" fmla="*/ 5980106 w 6128435"/>
              <a:gd name="connsiteY121" fmla="*/ 4585087 h 6858000"/>
              <a:gd name="connsiteX122" fmla="*/ 5998138 w 6128435"/>
              <a:gd name="connsiteY122" fmla="*/ 4697518 h 6858000"/>
              <a:gd name="connsiteX123" fmla="*/ 6013516 w 6128435"/>
              <a:gd name="connsiteY123" fmla="*/ 4786619 h 6858000"/>
              <a:gd name="connsiteX124" fmla="*/ 6025404 w 6128435"/>
              <a:gd name="connsiteY124" fmla="*/ 4858148 h 6858000"/>
              <a:gd name="connsiteX125" fmla="*/ 6007749 w 6128435"/>
              <a:gd name="connsiteY125" fmla="*/ 4964715 h 6858000"/>
              <a:gd name="connsiteX126" fmla="*/ 6005269 w 6128435"/>
              <a:gd name="connsiteY126" fmla="*/ 5150567 h 6858000"/>
              <a:gd name="connsiteX127" fmla="*/ 6001127 w 6128435"/>
              <a:gd name="connsiteY127" fmla="*/ 5164609 h 6858000"/>
              <a:gd name="connsiteX128" fmla="*/ 5996647 w 6128435"/>
              <a:gd name="connsiteY128" fmla="*/ 5185640 h 6858000"/>
              <a:gd name="connsiteX129" fmla="*/ 5998514 w 6128435"/>
              <a:gd name="connsiteY129" fmla="*/ 5189673 h 6858000"/>
              <a:gd name="connsiteX130" fmla="*/ 5995970 w 6128435"/>
              <a:gd name="connsiteY130" fmla="*/ 5221547 h 6858000"/>
              <a:gd name="connsiteX131" fmla="*/ 5997218 w 6128435"/>
              <a:gd name="connsiteY131" fmla="*/ 5222031 h 6858000"/>
              <a:gd name="connsiteX132" fmla="*/ 6002116 w 6128435"/>
              <a:gd name="connsiteY132" fmla="*/ 5231223 h 6858000"/>
              <a:gd name="connsiteX133" fmla="*/ 6008541 w 6128435"/>
              <a:gd name="connsiteY133" fmla="*/ 5248680 h 6858000"/>
              <a:gd name="connsiteX134" fmla="*/ 6039260 w 6128435"/>
              <a:gd name="connsiteY134" fmla="*/ 5289518 h 6858000"/>
              <a:gd name="connsiteX135" fmla="*/ 6036748 w 6128435"/>
              <a:gd name="connsiteY135" fmla="*/ 5322752 h 6858000"/>
              <a:gd name="connsiteX136" fmla="*/ 6036943 w 6128435"/>
              <a:gd name="connsiteY136" fmla="*/ 5329480 h 6858000"/>
              <a:gd name="connsiteX137" fmla="*/ 6037236 w 6128435"/>
              <a:gd name="connsiteY137" fmla="*/ 5329634 h 6858000"/>
              <a:gd name="connsiteX138" fmla="*/ 6038019 w 6128435"/>
              <a:gd name="connsiteY138" fmla="*/ 5336764 h 6858000"/>
              <a:gd name="connsiteX139" fmla="*/ 6037298 w 6128435"/>
              <a:gd name="connsiteY139" fmla="*/ 5341753 h 6858000"/>
              <a:gd name="connsiteX140" fmla="*/ 6037677 w 6128435"/>
              <a:gd name="connsiteY140" fmla="*/ 5354807 h 6858000"/>
              <a:gd name="connsiteX141" fmla="*/ 6039728 w 6128435"/>
              <a:gd name="connsiteY141" fmla="*/ 5359416 h 6858000"/>
              <a:gd name="connsiteX142" fmla="*/ 6043311 w 6128435"/>
              <a:gd name="connsiteY142" fmla="*/ 5361407 h 6858000"/>
              <a:gd name="connsiteX143" fmla="*/ 6042954 w 6128435"/>
              <a:gd name="connsiteY143" fmla="*/ 5362576 h 6858000"/>
              <a:gd name="connsiteX144" fmla="*/ 6053435 w 6128435"/>
              <a:gd name="connsiteY144" fmla="*/ 5387547 h 6858000"/>
              <a:gd name="connsiteX145" fmla="*/ 6065933 w 6128435"/>
              <a:gd name="connsiteY145" fmla="*/ 5443002 h 6858000"/>
              <a:gd name="connsiteX146" fmla="*/ 6068640 w 6128435"/>
              <a:gd name="connsiteY146" fmla="*/ 5474503 h 6858000"/>
              <a:gd name="connsiteX147" fmla="*/ 6080922 w 6128435"/>
              <a:gd name="connsiteY147" fmla="*/ 5561070 h 6858000"/>
              <a:gd name="connsiteX148" fmla="*/ 6096949 w 6128435"/>
              <a:gd name="connsiteY148" fmla="*/ 5648179 h 6858000"/>
              <a:gd name="connsiteX149" fmla="*/ 6125703 w 6128435"/>
              <a:gd name="connsiteY149" fmla="*/ 5692894 h 6858000"/>
              <a:gd name="connsiteX150" fmla="*/ 6126670 w 6128435"/>
              <a:gd name="connsiteY150" fmla="*/ 5697882 h 6858000"/>
              <a:gd name="connsiteX151" fmla="*/ 6124061 w 6128435"/>
              <a:gd name="connsiteY151" fmla="*/ 5710294 h 6858000"/>
              <a:gd name="connsiteX152" fmla="*/ 6122213 w 6128435"/>
              <a:gd name="connsiteY152" fmla="*/ 5714762 h 6858000"/>
              <a:gd name="connsiteX153" fmla="*/ 6121353 w 6128435"/>
              <a:gd name="connsiteY153" fmla="*/ 5721725 h 6858000"/>
              <a:gd name="connsiteX154" fmla="*/ 6121607 w 6128435"/>
              <a:gd name="connsiteY154" fmla="*/ 5721959 h 6858000"/>
              <a:gd name="connsiteX155" fmla="*/ 6120262 w 6128435"/>
              <a:gd name="connsiteY155" fmla="*/ 5728358 h 6858000"/>
              <a:gd name="connsiteX156" fmla="*/ 6110194 w 6128435"/>
              <a:gd name="connsiteY156" fmla="*/ 5758853 h 6858000"/>
              <a:gd name="connsiteX157" fmla="*/ 6127519 w 6128435"/>
              <a:gd name="connsiteY157" fmla="*/ 5865775 h 6858000"/>
              <a:gd name="connsiteX158" fmla="*/ 6128435 w 6128435"/>
              <a:gd name="connsiteY158" fmla="*/ 5870164 h 6858000"/>
              <a:gd name="connsiteX159" fmla="*/ 6119217 w 6128435"/>
              <a:gd name="connsiteY159" fmla="*/ 5888542 h 6858000"/>
              <a:gd name="connsiteX160" fmla="*/ 6115966 w 6128435"/>
              <a:gd name="connsiteY160" fmla="*/ 5898387 h 6858000"/>
              <a:gd name="connsiteX161" fmla="*/ 6111924 w 6128435"/>
              <a:gd name="connsiteY161" fmla="*/ 5900444 h 6858000"/>
              <a:gd name="connsiteX162" fmla="*/ 6108716 w 6128435"/>
              <a:gd name="connsiteY162" fmla="*/ 5915345 h 6858000"/>
              <a:gd name="connsiteX163" fmla="*/ 6109524 w 6128435"/>
              <a:gd name="connsiteY163" fmla="*/ 5917328 h 6858000"/>
              <a:gd name="connsiteX164" fmla="*/ 6102493 w 6128435"/>
              <a:gd name="connsiteY164" fmla="*/ 5928602 h 6858000"/>
              <a:gd name="connsiteX165" fmla="*/ 6056863 w 6128435"/>
              <a:gd name="connsiteY165" fmla="*/ 6000643 h 6858000"/>
              <a:gd name="connsiteX166" fmla="*/ 6045436 w 6128435"/>
              <a:gd name="connsiteY166" fmla="*/ 6124480 h 6858000"/>
              <a:gd name="connsiteX167" fmla="*/ 6030489 w 6128435"/>
              <a:gd name="connsiteY167" fmla="*/ 6317666 h 6858000"/>
              <a:gd name="connsiteX168" fmla="*/ 6007492 w 6128435"/>
              <a:gd name="connsiteY168" fmla="*/ 6440818 h 6858000"/>
              <a:gd name="connsiteX169" fmla="*/ 6009467 w 6128435"/>
              <a:gd name="connsiteY169" fmla="*/ 6487076 h 6858000"/>
              <a:gd name="connsiteX170" fmla="*/ 5995064 w 6128435"/>
              <a:gd name="connsiteY170" fmla="*/ 6540791 h 6858000"/>
              <a:gd name="connsiteX171" fmla="*/ 5996309 w 6128435"/>
              <a:gd name="connsiteY171" fmla="*/ 6543961 h 6858000"/>
              <a:gd name="connsiteX172" fmla="*/ 5996048 w 6128435"/>
              <a:gd name="connsiteY172" fmla="*/ 6555444 h 6858000"/>
              <a:gd name="connsiteX173" fmla="*/ 6002524 w 6128435"/>
              <a:gd name="connsiteY173" fmla="*/ 6560188 h 6858000"/>
              <a:gd name="connsiteX174" fmla="*/ 6006823 w 6128435"/>
              <a:gd name="connsiteY174" fmla="*/ 6578546 h 6858000"/>
              <a:gd name="connsiteX175" fmla="*/ 6004510 w 6128435"/>
              <a:gd name="connsiteY175" fmla="*/ 6599256 h 6858000"/>
              <a:gd name="connsiteX176" fmla="*/ 5986207 w 6128435"/>
              <a:gd name="connsiteY176" fmla="*/ 6695855 h 6858000"/>
              <a:gd name="connsiteX177" fmla="*/ 5979428 w 6128435"/>
              <a:gd name="connsiteY177" fmla="*/ 6754678 h 6858000"/>
              <a:gd name="connsiteX178" fmla="*/ 5983398 w 6128435"/>
              <a:gd name="connsiteY178" fmla="*/ 6778641 h 6858000"/>
              <a:gd name="connsiteX179" fmla="*/ 5984543 w 6128435"/>
              <a:gd name="connsiteY179" fmla="*/ 6811016 h 6858000"/>
              <a:gd name="connsiteX180" fmla="*/ 5981802 w 6128435"/>
              <a:gd name="connsiteY180" fmla="*/ 6838578 h 6858000"/>
              <a:gd name="connsiteX181" fmla="*/ 5979671 w 6128435"/>
              <a:gd name="connsiteY181" fmla="*/ 6858000 h 6858000"/>
              <a:gd name="connsiteX182" fmla="*/ 0 w 6128435"/>
              <a:gd name="connsiteY182" fmla="*/ 6858000 h 6858000"/>
              <a:gd name="connsiteX183" fmla="*/ 0 w 6128435"/>
              <a:gd name="connsiteY183"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38267 w 6128435"/>
              <a:gd name="connsiteY46" fmla="*/ 2337277 h 6858000"/>
              <a:gd name="connsiteX47" fmla="*/ 5242602 w 6128435"/>
              <a:gd name="connsiteY47" fmla="*/ 2346782 h 6858000"/>
              <a:gd name="connsiteX48" fmla="*/ 5247963 w 6128435"/>
              <a:gd name="connsiteY48" fmla="*/ 2364638 h 6858000"/>
              <a:gd name="connsiteX49" fmla="*/ 5276175 w 6128435"/>
              <a:gd name="connsiteY49" fmla="*/ 2407515 h 6858000"/>
              <a:gd name="connsiteX50" fmla="*/ 5271650 w 6128435"/>
              <a:gd name="connsiteY50" fmla="*/ 2440467 h 6858000"/>
              <a:gd name="connsiteX51" fmla="*/ 5271438 w 6128435"/>
              <a:gd name="connsiteY51" fmla="*/ 2447186 h 6858000"/>
              <a:gd name="connsiteX52" fmla="*/ 5271722 w 6128435"/>
              <a:gd name="connsiteY52" fmla="*/ 2447359 h 6858000"/>
              <a:gd name="connsiteX53" fmla="*/ 5272069 w 6128435"/>
              <a:gd name="connsiteY53" fmla="*/ 2454523 h 6858000"/>
              <a:gd name="connsiteX54" fmla="*/ 5271049 w 6128435"/>
              <a:gd name="connsiteY54" fmla="*/ 2459442 h 6858000"/>
              <a:gd name="connsiteX55" fmla="*/ 5270636 w 6128435"/>
              <a:gd name="connsiteY55" fmla="*/ 2472481 h 6858000"/>
              <a:gd name="connsiteX56" fmla="*/ 5272406 w 6128435"/>
              <a:gd name="connsiteY56" fmla="*/ 2477221 h 6858000"/>
              <a:gd name="connsiteX57" fmla="*/ 5307538 w 6128435"/>
              <a:gd name="connsiteY57" fmla="*/ 2514685 h 6858000"/>
              <a:gd name="connsiteX58" fmla="*/ 5337604 w 6128435"/>
              <a:gd name="connsiteY58" fmla="*/ 2597632 h 6858000"/>
              <a:gd name="connsiteX59" fmla="*/ 5407503 w 6128435"/>
              <a:gd name="connsiteY59" fmla="*/ 2786290 h 6858000"/>
              <a:gd name="connsiteX60" fmla="*/ 5407356 w 6128435"/>
              <a:gd name="connsiteY60" fmla="*/ 2787545 h 6858000"/>
              <a:gd name="connsiteX61" fmla="*/ 5411130 w 6128435"/>
              <a:gd name="connsiteY61" fmla="*/ 2788640 h 6858000"/>
              <a:gd name="connsiteX62" fmla="*/ 5416439 w 6128435"/>
              <a:gd name="connsiteY62" fmla="*/ 2805666 h 6858000"/>
              <a:gd name="connsiteX63" fmla="*/ 5416589 w 6128435"/>
              <a:gd name="connsiteY63" fmla="*/ 2810822 h 6858000"/>
              <a:gd name="connsiteX64" fmla="*/ 5418542 w 6128435"/>
              <a:gd name="connsiteY64" fmla="*/ 2817745 h 6858000"/>
              <a:gd name="connsiteX65" fmla="*/ 5418847 w 6128435"/>
              <a:gd name="connsiteY65" fmla="*/ 2817825 h 6858000"/>
              <a:gd name="connsiteX66" fmla="*/ 5423364 w 6128435"/>
              <a:gd name="connsiteY66" fmla="*/ 2858292 h 6858000"/>
              <a:gd name="connsiteX67" fmla="*/ 5479298 w 6128435"/>
              <a:gd name="connsiteY67" fmla="*/ 2947791 h 6858000"/>
              <a:gd name="connsiteX68" fmla="*/ 5481770 w 6128435"/>
              <a:gd name="connsiteY68" fmla="*/ 2951352 h 6858000"/>
              <a:gd name="connsiteX69" fmla="*/ 5481013 w 6128435"/>
              <a:gd name="connsiteY69" fmla="*/ 2973461 h 6858000"/>
              <a:gd name="connsiteX70" fmla="*/ 5482045 w 6128435"/>
              <a:gd name="connsiteY70" fmla="*/ 2984371 h 6858000"/>
              <a:gd name="connsiteX71" fmla="*/ 5479405 w 6128435"/>
              <a:gd name="connsiteY71" fmla="*/ 2988507 h 6858000"/>
              <a:gd name="connsiteX72" fmla="*/ 5482415 w 6128435"/>
              <a:gd name="connsiteY72" fmla="*/ 3004079 h 6858000"/>
              <a:gd name="connsiteX73" fmla="*/ 5483865 w 6128435"/>
              <a:gd name="connsiteY73" fmla="*/ 3005467 h 6858000"/>
              <a:gd name="connsiteX74" fmla="*/ 5482236 w 6128435"/>
              <a:gd name="connsiteY74" fmla="*/ 3019791 h 6858000"/>
              <a:gd name="connsiteX75" fmla="*/ 5475895 w 6128435"/>
              <a:gd name="connsiteY75" fmla="*/ 3033578 h 6858000"/>
              <a:gd name="connsiteX76" fmla="*/ 5477595 w 6128435"/>
              <a:gd name="connsiteY76" fmla="*/ 3250534 h 6858000"/>
              <a:gd name="connsiteX77" fmla="*/ 5532836 w 6128435"/>
              <a:gd name="connsiteY77" fmla="*/ 3353840 h 6858000"/>
              <a:gd name="connsiteX78" fmla="*/ 5561229 w 6128435"/>
              <a:gd name="connsiteY78" fmla="*/ 3395784 h 6858000"/>
              <a:gd name="connsiteX79" fmla="*/ 5589758 w 6128435"/>
              <a:gd name="connsiteY79" fmla="*/ 3506453 h 6858000"/>
              <a:gd name="connsiteX80" fmla="*/ 5596144 w 6128435"/>
              <a:gd name="connsiteY80" fmla="*/ 3534624 h 6858000"/>
              <a:gd name="connsiteX81" fmla="*/ 5597750 w 6128435"/>
              <a:gd name="connsiteY81" fmla="*/ 3534129 h 6858000"/>
              <a:gd name="connsiteX82" fmla="*/ 5599700 w 6128435"/>
              <a:gd name="connsiteY82" fmla="*/ 3547221 h 6858000"/>
              <a:gd name="connsiteX83" fmla="*/ 5615031 w 6128435"/>
              <a:gd name="connsiteY83" fmla="*/ 3557482 h 6858000"/>
              <a:gd name="connsiteX84" fmla="*/ 5618377 w 6128435"/>
              <a:gd name="connsiteY84" fmla="*/ 3588431 h 6858000"/>
              <a:gd name="connsiteX85" fmla="*/ 5612155 w 6128435"/>
              <a:gd name="connsiteY85" fmla="*/ 3589869 h 6858000"/>
              <a:gd name="connsiteX86" fmla="*/ 5620843 w 6128435"/>
              <a:gd name="connsiteY86" fmla="*/ 3606745 h 6858000"/>
              <a:gd name="connsiteX87" fmla="*/ 5655472 w 6128435"/>
              <a:gd name="connsiteY87" fmla="*/ 3678877 h 6858000"/>
              <a:gd name="connsiteX88" fmla="*/ 5680448 w 6128435"/>
              <a:gd name="connsiteY88" fmla="*/ 3717760 h 6858000"/>
              <a:gd name="connsiteX89" fmla="*/ 5683015 w 6128435"/>
              <a:gd name="connsiteY89" fmla="*/ 3762025 h 6858000"/>
              <a:gd name="connsiteX90" fmla="*/ 5696643 w 6128435"/>
              <a:gd name="connsiteY90" fmla="*/ 3773888 h 6858000"/>
              <a:gd name="connsiteX91" fmla="*/ 5699203 w 6128435"/>
              <a:gd name="connsiteY91" fmla="*/ 3775823 h 6858000"/>
              <a:gd name="connsiteX92" fmla="*/ 5704824 w 6128435"/>
              <a:gd name="connsiteY92" fmla="*/ 3785966 h 6858000"/>
              <a:gd name="connsiteX93" fmla="*/ 5712204 w 6128435"/>
              <a:gd name="connsiteY93" fmla="*/ 3785830 h 6858000"/>
              <a:gd name="connsiteX94" fmla="*/ 5724816 w 6128435"/>
              <a:gd name="connsiteY94" fmla="*/ 3798949 h 6858000"/>
              <a:gd name="connsiteX95" fmla="*/ 5733539 w 6128435"/>
              <a:gd name="connsiteY95" fmla="*/ 3818457 h 6858000"/>
              <a:gd name="connsiteX96" fmla="*/ 5768491 w 6128435"/>
              <a:gd name="connsiteY96" fmla="*/ 3914399 h 6858000"/>
              <a:gd name="connsiteX97" fmla="*/ 5793123 w 6128435"/>
              <a:gd name="connsiteY97" fmla="*/ 3969952 h 6858000"/>
              <a:gd name="connsiteX98" fmla="*/ 5808321 w 6128435"/>
              <a:gd name="connsiteY98" fmla="*/ 3988153 h 6858000"/>
              <a:gd name="connsiteX99" fmla="*/ 5825621 w 6128435"/>
              <a:gd name="connsiteY99" fmla="*/ 4015525 h 6858000"/>
              <a:gd name="connsiteX100" fmla="*/ 5860672 w 6128435"/>
              <a:gd name="connsiteY100" fmla="*/ 4061579 h 6858000"/>
              <a:gd name="connsiteX101" fmla="*/ 5872173 w 6128435"/>
              <a:gd name="connsiteY101" fmla="*/ 4088497 h 6858000"/>
              <a:gd name="connsiteX102" fmla="*/ 5883705 w 6128435"/>
              <a:gd name="connsiteY102" fmla="*/ 4101899 h 6858000"/>
              <a:gd name="connsiteX103" fmla="*/ 5885314 w 6128435"/>
              <a:gd name="connsiteY103" fmla="*/ 4108387 h 6858000"/>
              <a:gd name="connsiteX104" fmla="*/ 5894095 w 6128435"/>
              <a:gd name="connsiteY104" fmla="*/ 4128857 h 6858000"/>
              <a:gd name="connsiteX105" fmla="*/ 5898339 w 6128435"/>
              <a:gd name="connsiteY105" fmla="*/ 4140800 h 6858000"/>
              <a:gd name="connsiteX106" fmla="*/ 5899734 w 6128435"/>
              <a:gd name="connsiteY106" fmla="*/ 4145632 h 6858000"/>
              <a:gd name="connsiteX107" fmla="*/ 5897098 w 6128435"/>
              <a:gd name="connsiteY107" fmla="*/ 4157819 h 6858000"/>
              <a:gd name="connsiteX108" fmla="*/ 5903513 w 6128435"/>
              <a:gd name="connsiteY108" fmla="*/ 4187661 h 6858000"/>
              <a:gd name="connsiteX109" fmla="*/ 5917114 w 6128435"/>
              <a:gd name="connsiteY109" fmla="*/ 4213096 h 6858000"/>
              <a:gd name="connsiteX110" fmla="*/ 5921153 w 6128435"/>
              <a:gd name="connsiteY110" fmla="*/ 4236222 h 6858000"/>
              <a:gd name="connsiteX111" fmla="*/ 5924233 w 6128435"/>
              <a:gd name="connsiteY111" fmla="*/ 4242060 h 6858000"/>
              <a:gd name="connsiteX112" fmla="*/ 5928910 w 6128435"/>
              <a:gd name="connsiteY112" fmla="*/ 4300973 h 6858000"/>
              <a:gd name="connsiteX113" fmla="*/ 5939320 w 6128435"/>
              <a:gd name="connsiteY113" fmla="*/ 4340435 h 6858000"/>
              <a:gd name="connsiteX114" fmla="*/ 5946705 w 6128435"/>
              <a:gd name="connsiteY114" fmla="*/ 4428051 h 6858000"/>
              <a:gd name="connsiteX115" fmla="*/ 5949261 w 6128435"/>
              <a:gd name="connsiteY115" fmla="*/ 4449185 h 6858000"/>
              <a:gd name="connsiteX116" fmla="*/ 5957504 w 6128435"/>
              <a:gd name="connsiteY116" fmla="*/ 4465911 h 6858000"/>
              <a:gd name="connsiteX117" fmla="*/ 5964689 w 6128435"/>
              <a:gd name="connsiteY117" fmla="*/ 4468532 h 6858000"/>
              <a:gd name="connsiteX118" fmla="*/ 5967062 w 6128435"/>
              <a:gd name="connsiteY118" fmla="*/ 4479923 h 6858000"/>
              <a:gd name="connsiteX119" fmla="*/ 5968960 w 6128435"/>
              <a:gd name="connsiteY119" fmla="*/ 4482655 h 6858000"/>
              <a:gd name="connsiteX120" fmla="*/ 5978567 w 6128435"/>
              <a:gd name="connsiteY120" fmla="*/ 4498605 h 6858000"/>
              <a:gd name="connsiteX121" fmla="*/ 5980106 w 6128435"/>
              <a:gd name="connsiteY121" fmla="*/ 4585087 h 6858000"/>
              <a:gd name="connsiteX122" fmla="*/ 5998138 w 6128435"/>
              <a:gd name="connsiteY122" fmla="*/ 4697518 h 6858000"/>
              <a:gd name="connsiteX123" fmla="*/ 6013516 w 6128435"/>
              <a:gd name="connsiteY123" fmla="*/ 4786619 h 6858000"/>
              <a:gd name="connsiteX124" fmla="*/ 6025404 w 6128435"/>
              <a:gd name="connsiteY124" fmla="*/ 4858148 h 6858000"/>
              <a:gd name="connsiteX125" fmla="*/ 6007749 w 6128435"/>
              <a:gd name="connsiteY125" fmla="*/ 4964715 h 6858000"/>
              <a:gd name="connsiteX126" fmla="*/ 6005269 w 6128435"/>
              <a:gd name="connsiteY126" fmla="*/ 5150567 h 6858000"/>
              <a:gd name="connsiteX127" fmla="*/ 6001127 w 6128435"/>
              <a:gd name="connsiteY127" fmla="*/ 5164609 h 6858000"/>
              <a:gd name="connsiteX128" fmla="*/ 5996647 w 6128435"/>
              <a:gd name="connsiteY128" fmla="*/ 5185640 h 6858000"/>
              <a:gd name="connsiteX129" fmla="*/ 5998514 w 6128435"/>
              <a:gd name="connsiteY129" fmla="*/ 5189673 h 6858000"/>
              <a:gd name="connsiteX130" fmla="*/ 5995970 w 6128435"/>
              <a:gd name="connsiteY130" fmla="*/ 5221547 h 6858000"/>
              <a:gd name="connsiteX131" fmla="*/ 5997218 w 6128435"/>
              <a:gd name="connsiteY131" fmla="*/ 5222031 h 6858000"/>
              <a:gd name="connsiteX132" fmla="*/ 6002116 w 6128435"/>
              <a:gd name="connsiteY132" fmla="*/ 5231223 h 6858000"/>
              <a:gd name="connsiteX133" fmla="*/ 6008541 w 6128435"/>
              <a:gd name="connsiteY133" fmla="*/ 5248680 h 6858000"/>
              <a:gd name="connsiteX134" fmla="*/ 6039260 w 6128435"/>
              <a:gd name="connsiteY134" fmla="*/ 5289518 h 6858000"/>
              <a:gd name="connsiteX135" fmla="*/ 6036748 w 6128435"/>
              <a:gd name="connsiteY135" fmla="*/ 5322752 h 6858000"/>
              <a:gd name="connsiteX136" fmla="*/ 6036943 w 6128435"/>
              <a:gd name="connsiteY136" fmla="*/ 5329480 h 6858000"/>
              <a:gd name="connsiteX137" fmla="*/ 6037236 w 6128435"/>
              <a:gd name="connsiteY137" fmla="*/ 5329634 h 6858000"/>
              <a:gd name="connsiteX138" fmla="*/ 6038019 w 6128435"/>
              <a:gd name="connsiteY138" fmla="*/ 5336764 h 6858000"/>
              <a:gd name="connsiteX139" fmla="*/ 6037298 w 6128435"/>
              <a:gd name="connsiteY139" fmla="*/ 5341753 h 6858000"/>
              <a:gd name="connsiteX140" fmla="*/ 6037677 w 6128435"/>
              <a:gd name="connsiteY140" fmla="*/ 5354807 h 6858000"/>
              <a:gd name="connsiteX141" fmla="*/ 6039728 w 6128435"/>
              <a:gd name="connsiteY141" fmla="*/ 5359416 h 6858000"/>
              <a:gd name="connsiteX142" fmla="*/ 6043311 w 6128435"/>
              <a:gd name="connsiteY142" fmla="*/ 5361407 h 6858000"/>
              <a:gd name="connsiteX143" fmla="*/ 6042954 w 6128435"/>
              <a:gd name="connsiteY143" fmla="*/ 5362576 h 6858000"/>
              <a:gd name="connsiteX144" fmla="*/ 6053435 w 6128435"/>
              <a:gd name="connsiteY144" fmla="*/ 5387547 h 6858000"/>
              <a:gd name="connsiteX145" fmla="*/ 6065933 w 6128435"/>
              <a:gd name="connsiteY145" fmla="*/ 5443002 h 6858000"/>
              <a:gd name="connsiteX146" fmla="*/ 6068640 w 6128435"/>
              <a:gd name="connsiteY146" fmla="*/ 5474503 h 6858000"/>
              <a:gd name="connsiteX147" fmla="*/ 6080922 w 6128435"/>
              <a:gd name="connsiteY147" fmla="*/ 5561070 h 6858000"/>
              <a:gd name="connsiteX148" fmla="*/ 6096949 w 6128435"/>
              <a:gd name="connsiteY148" fmla="*/ 5648179 h 6858000"/>
              <a:gd name="connsiteX149" fmla="*/ 6125703 w 6128435"/>
              <a:gd name="connsiteY149" fmla="*/ 5692894 h 6858000"/>
              <a:gd name="connsiteX150" fmla="*/ 6126670 w 6128435"/>
              <a:gd name="connsiteY150" fmla="*/ 5697882 h 6858000"/>
              <a:gd name="connsiteX151" fmla="*/ 6124061 w 6128435"/>
              <a:gd name="connsiteY151" fmla="*/ 5710294 h 6858000"/>
              <a:gd name="connsiteX152" fmla="*/ 6122213 w 6128435"/>
              <a:gd name="connsiteY152" fmla="*/ 5714762 h 6858000"/>
              <a:gd name="connsiteX153" fmla="*/ 6121353 w 6128435"/>
              <a:gd name="connsiteY153" fmla="*/ 5721725 h 6858000"/>
              <a:gd name="connsiteX154" fmla="*/ 6121607 w 6128435"/>
              <a:gd name="connsiteY154" fmla="*/ 5721959 h 6858000"/>
              <a:gd name="connsiteX155" fmla="*/ 6120262 w 6128435"/>
              <a:gd name="connsiteY155" fmla="*/ 5728358 h 6858000"/>
              <a:gd name="connsiteX156" fmla="*/ 6110194 w 6128435"/>
              <a:gd name="connsiteY156" fmla="*/ 5758853 h 6858000"/>
              <a:gd name="connsiteX157" fmla="*/ 6127519 w 6128435"/>
              <a:gd name="connsiteY157" fmla="*/ 5865775 h 6858000"/>
              <a:gd name="connsiteX158" fmla="*/ 6128435 w 6128435"/>
              <a:gd name="connsiteY158" fmla="*/ 5870164 h 6858000"/>
              <a:gd name="connsiteX159" fmla="*/ 6119217 w 6128435"/>
              <a:gd name="connsiteY159" fmla="*/ 5888542 h 6858000"/>
              <a:gd name="connsiteX160" fmla="*/ 6115966 w 6128435"/>
              <a:gd name="connsiteY160" fmla="*/ 5898387 h 6858000"/>
              <a:gd name="connsiteX161" fmla="*/ 6111924 w 6128435"/>
              <a:gd name="connsiteY161" fmla="*/ 5900444 h 6858000"/>
              <a:gd name="connsiteX162" fmla="*/ 6108716 w 6128435"/>
              <a:gd name="connsiteY162" fmla="*/ 5915345 h 6858000"/>
              <a:gd name="connsiteX163" fmla="*/ 6109524 w 6128435"/>
              <a:gd name="connsiteY163" fmla="*/ 5917328 h 6858000"/>
              <a:gd name="connsiteX164" fmla="*/ 6102493 w 6128435"/>
              <a:gd name="connsiteY164" fmla="*/ 5928602 h 6858000"/>
              <a:gd name="connsiteX165" fmla="*/ 6056863 w 6128435"/>
              <a:gd name="connsiteY165" fmla="*/ 6000643 h 6858000"/>
              <a:gd name="connsiteX166" fmla="*/ 6045436 w 6128435"/>
              <a:gd name="connsiteY166" fmla="*/ 6124480 h 6858000"/>
              <a:gd name="connsiteX167" fmla="*/ 6030489 w 6128435"/>
              <a:gd name="connsiteY167" fmla="*/ 6317666 h 6858000"/>
              <a:gd name="connsiteX168" fmla="*/ 6007492 w 6128435"/>
              <a:gd name="connsiteY168" fmla="*/ 6440818 h 6858000"/>
              <a:gd name="connsiteX169" fmla="*/ 6009467 w 6128435"/>
              <a:gd name="connsiteY169" fmla="*/ 6487076 h 6858000"/>
              <a:gd name="connsiteX170" fmla="*/ 5995064 w 6128435"/>
              <a:gd name="connsiteY170" fmla="*/ 6540791 h 6858000"/>
              <a:gd name="connsiteX171" fmla="*/ 5996309 w 6128435"/>
              <a:gd name="connsiteY171" fmla="*/ 6543961 h 6858000"/>
              <a:gd name="connsiteX172" fmla="*/ 5996048 w 6128435"/>
              <a:gd name="connsiteY172" fmla="*/ 6555444 h 6858000"/>
              <a:gd name="connsiteX173" fmla="*/ 6002524 w 6128435"/>
              <a:gd name="connsiteY173" fmla="*/ 6560188 h 6858000"/>
              <a:gd name="connsiteX174" fmla="*/ 6006823 w 6128435"/>
              <a:gd name="connsiteY174" fmla="*/ 6578546 h 6858000"/>
              <a:gd name="connsiteX175" fmla="*/ 6004510 w 6128435"/>
              <a:gd name="connsiteY175" fmla="*/ 6599256 h 6858000"/>
              <a:gd name="connsiteX176" fmla="*/ 5986207 w 6128435"/>
              <a:gd name="connsiteY176" fmla="*/ 6695855 h 6858000"/>
              <a:gd name="connsiteX177" fmla="*/ 5979428 w 6128435"/>
              <a:gd name="connsiteY177" fmla="*/ 6754678 h 6858000"/>
              <a:gd name="connsiteX178" fmla="*/ 5983398 w 6128435"/>
              <a:gd name="connsiteY178" fmla="*/ 6778641 h 6858000"/>
              <a:gd name="connsiteX179" fmla="*/ 5984543 w 6128435"/>
              <a:gd name="connsiteY179" fmla="*/ 6811016 h 6858000"/>
              <a:gd name="connsiteX180" fmla="*/ 5981802 w 6128435"/>
              <a:gd name="connsiteY180" fmla="*/ 6838578 h 6858000"/>
              <a:gd name="connsiteX181" fmla="*/ 5979671 w 6128435"/>
              <a:gd name="connsiteY181" fmla="*/ 6858000 h 6858000"/>
              <a:gd name="connsiteX182" fmla="*/ 0 w 6128435"/>
              <a:gd name="connsiteY182" fmla="*/ 6858000 h 6858000"/>
              <a:gd name="connsiteX183" fmla="*/ 0 w 6128435"/>
              <a:gd name="connsiteY183"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38267 w 6128435"/>
              <a:gd name="connsiteY46" fmla="*/ 2337277 h 6858000"/>
              <a:gd name="connsiteX47" fmla="*/ 5242602 w 6128435"/>
              <a:gd name="connsiteY47" fmla="*/ 2346782 h 6858000"/>
              <a:gd name="connsiteX48" fmla="*/ 5247963 w 6128435"/>
              <a:gd name="connsiteY48" fmla="*/ 2364638 h 6858000"/>
              <a:gd name="connsiteX49" fmla="*/ 5276175 w 6128435"/>
              <a:gd name="connsiteY49" fmla="*/ 2407515 h 6858000"/>
              <a:gd name="connsiteX50" fmla="*/ 5271650 w 6128435"/>
              <a:gd name="connsiteY50" fmla="*/ 2440467 h 6858000"/>
              <a:gd name="connsiteX51" fmla="*/ 5271438 w 6128435"/>
              <a:gd name="connsiteY51" fmla="*/ 2447186 h 6858000"/>
              <a:gd name="connsiteX52" fmla="*/ 5271722 w 6128435"/>
              <a:gd name="connsiteY52" fmla="*/ 2447359 h 6858000"/>
              <a:gd name="connsiteX53" fmla="*/ 5272069 w 6128435"/>
              <a:gd name="connsiteY53" fmla="*/ 2454523 h 6858000"/>
              <a:gd name="connsiteX54" fmla="*/ 5271049 w 6128435"/>
              <a:gd name="connsiteY54" fmla="*/ 2459442 h 6858000"/>
              <a:gd name="connsiteX55" fmla="*/ 5270636 w 6128435"/>
              <a:gd name="connsiteY55" fmla="*/ 2472481 h 6858000"/>
              <a:gd name="connsiteX56" fmla="*/ 5272406 w 6128435"/>
              <a:gd name="connsiteY56" fmla="*/ 2477221 h 6858000"/>
              <a:gd name="connsiteX57" fmla="*/ 5307538 w 6128435"/>
              <a:gd name="connsiteY57" fmla="*/ 2514685 h 6858000"/>
              <a:gd name="connsiteX58" fmla="*/ 5337604 w 6128435"/>
              <a:gd name="connsiteY58" fmla="*/ 2597632 h 6858000"/>
              <a:gd name="connsiteX59" fmla="*/ 5407503 w 6128435"/>
              <a:gd name="connsiteY59" fmla="*/ 2786290 h 6858000"/>
              <a:gd name="connsiteX60" fmla="*/ 5407356 w 6128435"/>
              <a:gd name="connsiteY60" fmla="*/ 2787545 h 6858000"/>
              <a:gd name="connsiteX61" fmla="*/ 5411130 w 6128435"/>
              <a:gd name="connsiteY61" fmla="*/ 2788640 h 6858000"/>
              <a:gd name="connsiteX62" fmla="*/ 5416439 w 6128435"/>
              <a:gd name="connsiteY62" fmla="*/ 2805666 h 6858000"/>
              <a:gd name="connsiteX63" fmla="*/ 5416589 w 6128435"/>
              <a:gd name="connsiteY63" fmla="*/ 2810822 h 6858000"/>
              <a:gd name="connsiteX64" fmla="*/ 5418542 w 6128435"/>
              <a:gd name="connsiteY64" fmla="*/ 2817745 h 6858000"/>
              <a:gd name="connsiteX65" fmla="*/ 5418847 w 6128435"/>
              <a:gd name="connsiteY65" fmla="*/ 2817825 h 6858000"/>
              <a:gd name="connsiteX66" fmla="*/ 5423364 w 6128435"/>
              <a:gd name="connsiteY66" fmla="*/ 2858292 h 6858000"/>
              <a:gd name="connsiteX67" fmla="*/ 5479298 w 6128435"/>
              <a:gd name="connsiteY67" fmla="*/ 2947791 h 6858000"/>
              <a:gd name="connsiteX68" fmla="*/ 5481770 w 6128435"/>
              <a:gd name="connsiteY68" fmla="*/ 2951352 h 6858000"/>
              <a:gd name="connsiteX69" fmla="*/ 5481013 w 6128435"/>
              <a:gd name="connsiteY69" fmla="*/ 2973461 h 6858000"/>
              <a:gd name="connsiteX70" fmla="*/ 5482045 w 6128435"/>
              <a:gd name="connsiteY70" fmla="*/ 2984371 h 6858000"/>
              <a:gd name="connsiteX71" fmla="*/ 5479405 w 6128435"/>
              <a:gd name="connsiteY71" fmla="*/ 2988507 h 6858000"/>
              <a:gd name="connsiteX72" fmla="*/ 5482415 w 6128435"/>
              <a:gd name="connsiteY72" fmla="*/ 3004079 h 6858000"/>
              <a:gd name="connsiteX73" fmla="*/ 5483865 w 6128435"/>
              <a:gd name="connsiteY73" fmla="*/ 3005467 h 6858000"/>
              <a:gd name="connsiteX74" fmla="*/ 5482236 w 6128435"/>
              <a:gd name="connsiteY74" fmla="*/ 3019791 h 6858000"/>
              <a:gd name="connsiteX75" fmla="*/ 5475895 w 6128435"/>
              <a:gd name="connsiteY75" fmla="*/ 3033578 h 6858000"/>
              <a:gd name="connsiteX76" fmla="*/ 5477595 w 6128435"/>
              <a:gd name="connsiteY76" fmla="*/ 3250534 h 6858000"/>
              <a:gd name="connsiteX77" fmla="*/ 5532836 w 6128435"/>
              <a:gd name="connsiteY77" fmla="*/ 3353840 h 6858000"/>
              <a:gd name="connsiteX78" fmla="*/ 5561229 w 6128435"/>
              <a:gd name="connsiteY78" fmla="*/ 3395784 h 6858000"/>
              <a:gd name="connsiteX79" fmla="*/ 5589758 w 6128435"/>
              <a:gd name="connsiteY79" fmla="*/ 3506453 h 6858000"/>
              <a:gd name="connsiteX80" fmla="*/ 5596144 w 6128435"/>
              <a:gd name="connsiteY80" fmla="*/ 3534624 h 6858000"/>
              <a:gd name="connsiteX81" fmla="*/ 5597750 w 6128435"/>
              <a:gd name="connsiteY81" fmla="*/ 3534129 h 6858000"/>
              <a:gd name="connsiteX82" fmla="*/ 5599700 w 6128435"/>
              <a:gd name="connsiteY82" fmla="*/ 3547221 h 6858000"/>
              <a:gd name="connsiteX83" fmla="*/ 5615031 w 6128435"/>
              <a:gd name="connsiteY83" fmla="*/ 3557482 h 6858000"/>
              <a:gd name="connsiteX84" fmla="*/ 5618377 w 6128435"/>
              <a:gd name="connsiteY84" fmla="*/ 3588431 h 6858000"/>
              <a:gd name="connsiteX85" fmla="*/ 5612155 w 6128435"/>
              <a:gd name="connsiteY85" fmla="*/ 3589869 h 6858000"/>
              <a:gd name="connsiteX86" fmla="*/ 5620843 w 6128435"/>
              <a:gd name="connsiteY86" fmla="*/ 3606745 h 6858000"/>
              <a:gd name="connsiteX87" fmla="*/ 5655472 w 6128435"/>
              <a:gd name="connsiteY87" fmla="*/ 3678877 h 6858000"/>
              <a:gd name="connsiteX88" fmla="*/ 5680448 w 6128435"/>
              <a:gd name="connsiteY88" fmla="*/ 3717760 h 6858000"/>
              <a:gd name="connsiteX89" fmla="*/ 5683015 w 6128435"/>
              <a:gd name="connsiteY89" fmla="*/ 3762025 h 6858000"/>
              <a:gd name="connsiteX90" fmla="*/ 5696643 w 6128435"/>
              <a:gd name="connsiteY90" fmla="*/ 3773888 h 6858000"/>
              <a:gd name="connsiteX91" fmla="*/ 5699203 w 6128435"/>
              <a:gd name="connsiteY91" fmla="*/ 3775823 h 6858000"/>
              <a:gd name="connsiteX92" fmla="*/ 5704824 w 6128435"/>
              <a:gd name="connsiteY92" fmla="*/ 3785966 h 6858000"/>
              <a:gd name="connsiteX93" fmla="*/ 5712204 w 6128435"/>
              <a:gd name="connsiteY93" fmla="*/ 3785830 h 6858000"/>
              <a:gd name="connsiteX94" fmla="*/ 5724816 w 6128435"/>
              <a:gd name="connsiteY94" fmla="*/ 3798949 h 6858000"/>
              <a:gd name="connsiteX95" fmla="*/ 5733539 w 6128435"/>
              <a:gd name="connsiteY95" fmla="*/ 3818457 h 6858000"/>
              <a:gd name="connsiteX96" fmla="*/ 5768491 w 6128435"/>
              <a:gd name="connsiteY96" fmla="*/ 3914399 h 6858000"/>
              <a:gd name="connsiteX97" fmla="*/ 5793123 w 6128435"/>
              <a:gd name="connsiteY97" fmla="*/ 3969952 h 6858000"/>
              <a:gd name="connsiteX98" fmla="*/ 5808321 w 6128435"/>
              <a:gd name="connsiteY98" fmla="*/ 3988153 h 6858000"/>
              <a:gd name="connsiteX99" fmla="*/ 5825621 w 6128435"/>
              <a:gd name="connsiteY99" fmla="*/ 4015525 h 6858000"/>
              <a:gd name="connsiteX100" fmla="*/ 5860672 w 6128435"/>
              <a:gd name="connsiteY100" fmla="*/ 4061579 h 6858000"/>
              <a:gd name="connsiteX101" fmla="*/ 5872173 w 6128435"/>
              <a:gd name="connsiteY101" fmla="*/ 4088497 h 6858000"/>
              <a:gd name="connsiteX102" fmla="*/ 5883705 w 6128435"/>
              <a:gd name="connsiteY102" fmla="*/ 4101899 h 6858000"/>
              <a:gd name="connsiteX103" fmla="*/ 5885314 w 6128435"/>
              <a:gd name="connsiteY103" fmla="*/ 4108387 h 6858000"/>
              <a:gd name="connsiteX104" fmla="*/ 5894095 w 6128435"/>
              <a:gd name="connsiteY104" fmla="*/ 4128857 h 6858000"/>
              <a:gd name="connsiteX105" fmla="*/ 5898339 w 6128435"/>
              <a:gd name="connsiteY105" fmla="*/ 4140800 h 6858000"/>
              <a:gd name="connsiteX106" fmla="*/ 5899734 w 6128435"/>
              <a:gd name="connsiteY106" fmla="*/ 4145632 h 6858000"/>
              <a:gd name="connsiteX107" fmla="*/ 5897098 w 6128435"/>
              <a:gd name="connsiteY107" fmla="*/ 4157819 h 6858000"/>
              <a:gd name="connsiteX108" fmla="*/ 5903513 w 6128435"/>
              <a:gd name="connsiteY108" fmla="*/ 4187661 h 6858000"/>
              <a:gd name="connsiteX109" fmla="*/ 5917114 w 6128435"/>
              <a:gd name="connsiteY109" fmla="*/ 4213096 h 6858000"/>
              <a:gd name="connsiteX110" fmla="*/ 5921153 w 6128435"/>
              <a:gd name="connsiteY110" fmla="*/ 4236222 h 6858000"/>
              <a:gd name="connsiteX111" fmla="*/ 5924233 w 6128435"/>
              <a:gd name="connsiteY111" fmla="*/ 4242060 h 6858000"/>
              <a:gd name="connsiteX112" fmla="*/ 5928910 w 6128435"/>
              <a:gd name="connsiteY112" fmla="*/ 4300973 h 6858000"/>
              <a:gd name="connsiteX113" fmla="*/ 5939320 w 6128435"/>
              <a:gd name="connsiteY113" fmla="*/ 4340435 h 6858000"/>
              <a:gd name="connsiteX114" fmla="*/ 5946705 w 6128435"/>
              <a:gd name="connsiteY114" fmla="*/ 4428051 h 6858000"/>
              <a:gd name="connsiteX115" fmla="*/ 5949261 w 6128435"/>
              <a:gd name="connsiteY115" fmla="*/ 4449185 h 6858000"/>
              <a:gd name="connsiteX116" fmla="*/ 5957504 w 6128435"/>
              <a:gd name="connsiteY116" fmla="*/ 4465911 h 6858000"/>
              <a:gd name="connsiteX117" fmla="*/ 5964689 w 6128435"/>
              <a:gd name="connsiteY117" fmla="*/ 4468532 h 6858000"/>
              <a:gd name="connsiteX118" fmla="*/ 5967062 w 6128435"/>
              <a:gd name="connsiteY118" fmla="*/ 4479923 h 6858000"/>
              <a:gd name="connsiteX119" fmla="*/ 5968960 w 6128435"/>
              <a:gd name="connsiteY119" fmla="*/ 4482655 h 6858000"/>
              <a:gd name="connsiteX120" fmla="*/ 5978567 w 6128435"/>
              <a:gd name="connsiteY120" fmla="*/ 4498605 h 6858000"/>
              <a:gd name="connsiteX121" fmla="*/ 5980106 w 6128435"/>
              <a:gd name="connsiteY121" fmla="*/ 4585087 h 6858000"/>
              <a:gd name="connsiteX122" fmla="*/ 5998138 w 6128435"/>
              <a:gd name="connsiteY122" fmla="*/ 4697518 h 6858000"/>
              <a:gd name="connsiteX123" fmla="*/ 6013516 w 6128435"/>
              <a:gd name="connsiteY123" fmla="*/ 4786619 h 6858000"/>
              <a:gd name="connsiteX124" fmla="*/ 6025404 w 6128435"/>
              <a:gd name="connsiteY124" fmla="*/ 4858148 h 6858000"/>
              <a:gd name="connsiteX125" fmla="*/ 6007749 w 6128435"/>
              <a:gd name="connsiteY125" fmla="*/ 4964715 h 6858000"/>
              <a:gd name="connsiteX126" fmla="*/ 6005269 w 6128435"/>
              <a:gd name="connsiteY126" fmla="*/ 5150567 h 6858000"/>
              <a:gd name="connsiteX127" fmla="*/ 6001127 w 6128435"/>
              <a:gd name="connsiteY127" fmla="*/ 5164609 h 6858000"/>
              <a:gd name="connsiteX128" fmla="*/ 5996647 w 6128435"/>
              <a:gd name="connsiteY128" fmla="*/ 5185640 h 6858000"/>
              <a:gd name="connsiteX129" fmla="*/ 5998514 w 6128435"/>
              <a:gd name="connsiteY129" fmla="*/ 5189673 h 6858000"/>
              <a:gd name="connsiteX130" fmla="*/ 5995970 w 6128435"/>
              <a:gd name="connsiteY130" fmla="*/ 5221547 h 6858000"/>
              <a:gd name="connsiteX131" fmla="*/ 5997218 w 6128435"/>
              <a:gd name="connsiteY131" fmla="*/ 5222031 h 6858000"/>
              <a:gd name="connsiteX132" fmla="*/ 6002116 w 6128435"/>
              <a:gd name="connsiteY132" fmla="*/ 5231223 h 6858000"/>
              <a:gd name="connsiteX133" fmla="*/ 6008541 w 6128435"/>
              <a:gd name="connsiteY133" fmla="*/ 5248680 h 6858000"/>
              <a:gd name="connsiteX134" fmla="*/ 6039260 w 6128435"/>
              <a:gd name="connsiteY134" fmla="*/ 5289518 h 6858000"/>
              <a:gd name="connsiteX135" fmla="*/ 6036748 w 6128435"/>
              <a:gd name="connsiteY135" fmla="*/ 5322752 h 6858000"/>
              <a:gd name="connsiteX136" fmla="*/ 6036943 w 6128435"/>
              <a:gd name="connsiteY136" fmla="*/ 5329480 h 6858000"/>
              <a:gd name="connsiteX137" fmla="*/ 6037236 w 6128435"/>
              <a:gd name="connsiteY137" fmla="*/ 5329634 h 6858000"/>
              <a:gd name="connsiteX138" fmla="*/ 6038019 w 6128435"/>
              <a:gd name="connsiteY138" fmla="*/ 5336764 h 6858000"/>
              <a:gd name="connsiteX139" fmla="*/ 6037298 w 6128435"/>
              <a:gd name="connsiteY139" fmla="*/ 5341753 h 6858000"/>
              <a:gd name="connsiteX140" fmla="*/ 6037677 w 6128435"/>
              <a:gd name="connsiteY140" fmla="*/ 5354807 h 6858000"/>
              <a:gd name="connsiteX141" fmla="*/ 6039728 w 6128435"/>
              <a:gd name="connsiteY141" fmla="*/ 5359416 h 6858000"/>
              <a:gd name="connsiteX142" fmla="*/ 6043311 w 6128435"/>
              <a:gd name="connsiteY142" fmla="*/ 5361407 h 6858000"/>
              <a:gd name="connsiteX143" fmla="*/ 6042954 w 6128435"/>
              <a:gd name="connsiteY143" fmla="*/ 5362576 h 6858000"/>
              <a:gd name="connsiteX144" fmla="*/ 6053435 w 6128435"/>
              <a:gd name="connsiteY144" fmla="*/ 5387547 h 6858000"/>
              <a:gd name="connsiteX145" fmla="*/ 6065933 w 6128435"/>
              <a:gd name="connsiteY145" fmla="*/ 5443002 h 6858000"/>
              <a:gd name="connsiteX146" fmla="*/ 6068640 w 6128435"/>
              <a:gd name="connsiteY146" fmla="*/ 5474503 h 6858000"/>
              <a:gd name="connsiteX147" fmla="*/ 6080922 w 6128435"/>
              <a:gd name="connsiteY147" fmla="*/ 5561070 h 6858000"/>
              <a:gd name="connsiteX148" fmla="*/ 6096949 w 6128435"/>
              <a:gd name="connsiteY148" fmla="*/ 5648179 h 6858000"/>
              <a:gd name="connsiteX149" fmla="*/ 6125703 w 6128435"/>
              <a:gd name="connsiteY149" fmla="*/ 5692894 h 6858000"/>
              <a:gd name="connsiteX150" fmla="*/ 6126670 w 6128435"/>
              <a:gd name="connsiteY150" fmla="*/ 5697882 h 6858000"/>
              <a:gd name="connsiteX151" fmla="*/ 6124061 w 6128435"/>
              <a:gd name="connsiteY151" fmla="*/ 5710294 h 6858000"/>
              <a:gd name="connsiteX152" fmla="*/ 6122213 w 6128435"/>
              <a:gd name="connsiteY152" fmla="*/ 5714762 h 6858000"/>
              <a:gd name="connsiteX153" fmla="*/ 6121353 w 6128435"/>
              <a:gd name="connsiteY153" fmla="*/ 5721725 h 6858000"/>
              <a:gd name="connsiteX154" fmla="*/ 6121607 w 6128435"/>
              <a:gd name="connsiteY154" fmla="*/ 5721959 h 6858000"/>
              <a:gd name="connsiteX155" fmla="*/ 6120262 w 6128435"/>
              <a:gd name="connsiteY155" fmla="*/ 5728358 h 6858000"/>
              <a:gd name="connsiteX156" fmla="*/ 6110194 w 6128435"/>
              <a:gd name="connsiteY156" fmla="*/ 5758853 h 6858000"/>
              <a:gd name="connsiteX157" fmla="*/ 6127519 w 6128435"/>
              <a:gd name="connsiteY157" fmla="*/ 5865775 h 6858000"/>
              <a:gd name="connsiteX158" fmla="*/ 6128435 w 6128435"/>
              <a:gd name="connsiteY158" fmla="*/ 5870164 h 6858000"/>
              <a:gd name="connsiteX159" fmla="*/ 6119217 w 6128435"/>
              <a:gd name="connsiteY159" fmla="*/ 5888542 h 6858000"/>
              <a:gd name="connsiteX160" fmla="*/ 6115966 w 6128435"/>
              <a:gd name="connsiteY160" fmla="*/ 5898387 h 6858000"/>
              <a:gd name="connsiteX161" fmla="*/ 6111924 w 6128435"/>
              <a:gd name="connsiteY161" fmla="*/ 5900444 h 6858000"/>
              <a:gd name="connsiteX162" fmla="*/ 6108716 w 6128435"/>
              <a:gd name="connsiteY162" fmla="*/ 5915345 h 6858000"/>
              <a:gd name="connsiteX163" fmla="*/ 6109524 w 6128435"/>
              <a:gd name="connsiteY163" fmla="*/ 5917328 h 6858000"/>
              <a:gd name="connsiteX164" fmla="*/ 6102493 w 6128435"/>
              <a:gd name="connsiteY164" fmla="*/ 5928602 h 6858000"/>
              <a:gd name="connsiteX165" fmla="*/ 6056863 w 6128435"/>
              <a:gd name="connsiteY165" fmla="*/ 6000643 h 6858000"/>
              <a:gd name="connsiteX166" fmla="*/ 6045436 w 6128435"/>
              <a:gd name="connsiteY166" fmla="*/ 6124480 h 6858000"/>
              <a:gd name="connsiteX167" fmla="*/ 6030489 w 6128435"/>
              <a:gd name="connsiteY167" fmla="*/ 6317666 h 6858000"/>
              <a:gd name="connsiteX168" fmla="*/ 6007492 w 6128435"/>
              <a:gd name="connsiteY168" fmla="*/ 6440818 h 6858000"/>
              <a:gd name="connsiteX169" fmla="*/ 6009467 w 6128435"/>
              <a:gd name="connsiteY169" fmla="*/ 6487076 h 6858000"/>
              <a:gd name="connsiteX170" fmla="*/ 5995064 w 6128435"/>
              <a:gd name="connsiteY170" fmla="*/ 6540791 h 6858000"/>
              <a:gd name="connsiteX171" fmla="*/ 5996309 w 6128435"/>
              <a:gd name="connsiteY171" fmla="*/ 6543961 h 6858000"/>
              <a:gd name="connsiteX172" fmla="*/ 5996048 w 6128435"/>
              <a:gd name="connsiteY172" fmla="*/ 6555444 h 6858000"/>
              <a:gd name="connsiteX173" fmla="*/ 6002524 w 6128435"/>
              <a:gd name="connsiteY173" fmla="*/ 6560188 h 6858000"/>
              <a:gd name="connsiteX174" fmla="*/ 6006823 w 6128435"/>
              <a:gd name="connsiteY174" fmla="*/ 6578546 h 6858000"/>
              <a:gd name="connsiteX175" fmla="*/ 6004510 w 6128435"/>
              <a:gd name="connsiteY175" fmla="*/ 6599256 h 6858000"/>
              <a:gd name="connsiteX176" fmla="*/ 5986207 w 6128435"/>
              <a:gd name="connsiteY176" fmla="*/ 6695855 h 6858000"/>
              <a:gd name="connsiteX177" fmla="*/ 5979428 w 6128435"/>
              <a:gd name="connsiteY177" fmla="*/ 6754678 h 6858000"/>
              <a:gd name="connsiteX178" fmla="*/ 5983398 w 6128435"/>
              <a:gd name="connsiteY178" fmla="*/ 6778641 h 6858000"/>
              <a:gd name="connsiteX179" fmla="*/ 5984543 w 6128435"/>
              <a:gd name="connsiteY179" fmla="*/ 6811016 h 6858000"/>
              <a:gd name="connsiteX180" fmla="*/ 5981802 w 6128435"/>
              <a:gd name="connsiteY180" fmla="*/ 6838578 h 6858000"/>
              <a:gd name="connsiteX181" fmla="*/ 5979671 w 6128435"/>
              <a:gd name="connsiteY181" fmla="*/ 6858000 h 6858000"/>
              <a:gd name="connsiteX182" fmla="*/ 0 w 6128435"/>
              <a:gd name="connsiteY182" fmla="*/ 6858000 h 6858000"/>
              <a:gd name="connsiteX183" fmla="*/ 0 w 6128435"/>
              <a:gd name="connsiteY183"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38267 w 6128435"/>
              <a:gd name="connsiteY46" fmla="*/ 2337277 h 6858000"/>
              <a:gd name="connsiteX47" fmla="*/ 5242602 w 6128435"/>
              <a:gd name="connsiteY47" fmla="*/ 2346782 h 6858000"/>
              <a:gd name="connsiteX48" fmla="*/ 5247963 w 6128435"/>
              <a:gd name="connsiteY48" fmla="*/ 2364638 h 6858000"/>
              <a:gd name="connsiteX49" fmla="*/ 5271650 w 6128435"/>
              <a:gd name="connsiteY49" fmla="*/ 2440467 h 6858000"/>
              <a:gd name="connsiteX50" fmla="*/ 5271438 w 6128435"/>
              <a:gd name="connsiteY50" fmla="*/ 2447186 h 6858000"/>
              <a:gd name="connsiteX51" fmla="*/ 5271722 w 6128435"/>
              <a:gd name="connsiteY51" fmla="*/ 2447359 h 6858000"/>
              <a:gd name="connsiteX52" fmla="*/ 5272069 w 6128435"/>
              <a:gd name="connsiteY52" fmla="*/ 2454523 h 6858000"/>
              <a:gd name="connsiteX53" fmla="*/ 5271049 w 6128435"/>
              <a:gd name="connsiteY53" fmla="*/ 2459442 h 6858000"/>
              <a:gd name="connsiteX54" fmla="*/ 5270636 w 6128435"/>
              <a:gd name="connsiteY54" fmla="*/ 2472481 h 6858000"/>
              <a:gd name="connsiteX55" fmla="*/ 5272406 w 6128435"/>
              <a:gd name="connsiteY55" fmla="*/ 2477221 h 6858000"/>
              <a:gd name="connsiteX56" fmla="*/ 5307538 w 6128435"/>
              <a:gd name="connsiteY56" fmla="*/ 2514685 h 6858000"/>
              <a:gd name="connsiteX57" fmla="*/ 5337604 w 6128435"/>
              <a:gd name="connsiteY57" fmla="*/ 2597632 h 6858000"/>
              <a:gd name="connsiteX58" fmla="*/ 5407503 w 6128435"/>
              <a:gd name="connsiteY58" fmla="*/ 2786290 h 6858000"/>
              <a:gd name="connsiteX59" fmla="*/ 5407356 w 6128435"/>
              <a:gd name="connsiteY59" fmla="*/ 2787545 h 6858000"/>
              <a:gd name="connsiteX60" fmla="*/ 5411130 w 6128435"/>
              <a:gd name="connsiteY60" fmla="*/ 2788640 h 6858000"/>
              <a:gd name="connsiteX61" fmla="*/ 5416439 w 6128435"/>
              <a:gd name="connsiteY61" fmla="*/ 2805666 h 6858000"/>
              <a:gd name="connsiteX62" fmla="*/ 5416589 w 6128435"/>
              <a:gd name="connsiteY62" fmla="*/ 2810822 h 6858000"/>
              <a:gd name="connsiteX63" fmla="*/ 5418542 w 6128435"/>
              <a:gd name="connsiteY63" fmla="*/ 2817745 h 6858000"/>
              <a:gd name="connsiteX64" fmla="*/ 5418847 w 6128435"/>
              <a:gd name="connsiteY64" fmla="*/ 2817825 h 6858000"/>
              <a:gd name="connsiteX65" fmla="*/ 5423364 w 6128435"/>
              <a:gd name="connsiteY65" fmla="*/ 2858292 h 6858000"/>
              <a:gd name="connsiteX66" fmla="*/ 5479298 w 6128435"/>
              <a:gd name="connsiteY66" fmla="*/ 2947791 h 6858000"/>
              <a:gd name="connsiteX67" fmla="*/ 5481770 w 6128435"/>
              <a:gd name="connsiteY67" fmla="*/ 2951352 h 6858000"/>
              <a:gd name="connsiteX68" fmla="*/ 5481013 w 6128435"/>
              <a:gd name="connsiteY68" fmla="*/ 2973461 h 6858000"/>
              <a:gd name="connsiteX69" fmla="*/ 5482045 w 6128435"/>
              <a:gd name="connsiteY69" fmla="*/ 2984371 h 6858000"/>
              <a:gd name="connsiteX70" fmla="*/ 5479405 w 6128435"/>
              <a:gd name="connsiteY70" fmla="*/ 2988507 h 6858000"/>
              <a:gd name="connsiteX71" fmla="*/ 5482415 w 6128435"/>
              <a:gd name="connsiteY71" fmla="*/ 3004079 h 6858000"/>
              <a:gd name="connsiteX72" fmla="*/ 5483865 w 6128435"/>
              <a:gd name="connsiteY72" fmla="*/ 3005467 h 6858000"/>
              <a:gd name="connsiteX73" fmla="*/ 5482236 w 6128435"/>
              <a:gd name="connsiteY73" fmla="*/ 3019791 h 6858000"/>
              <a:gd name="connsiteX74" fmla="*/ 5475895 w 6128435"/>
              <a:gd name="connsiteY74" fmla="*/ 3033578 h 6858000"/>
              <a:gd name="connsiteX75" fmla="*/ 5477595 w 6128435"/>
              <a:gd name="connsiteY75" fmla="*/ 3250534 h 6858000"/>
              <a:gd name="connsiteX76" fmla="*/ 5532836 w 6128435"/>
              <a:gd name="connsiteY76" fmla="*/ 3353840 h 6858000"/>
              <a:gd name="connsiteX77" fmla="*/ 5561229 w 6128435"/>
              <a:gd name="connsiteY77" fmla="*/ 3395784 h 6858000"/>
              <a:gd name="connsiteX78" fmla="*/ 5589758 w 6128435"/>
              <a:gd name="connsiteY78" fmla="*/ 3506453 h 6858000"/>
              <a:gd name="connsiteX79" fmla="*/ 5596144 w 6128435"/>
              <a:gd name="connsiteY79" fmla="*/ 3534624 h 6858000"/>
              <a:gd name="connsiteX80" fmla="*/ 5597750 w 6128435"/>
              <a:gd name="connsiteY80" fmla="*/ 3534129 h 6858000"/>
              <a:gd name="connsiteX81" fmla="*/ 5599700 w 6128435"/>
              <a:gd name="connsiteY81" fmla="*/ 3547221 h 6858000"/>
              <a:gd name="connsiteX82" fmla="*/ 5615031 w 6128435"/>
              <a:gd name="connsiteY82" fmla="*/ 3557482 h 6858000"/>
              <a:gd name="connsiteX83" fmla="*/ 5618377 w 6128435"/>
              <a:gd name="connsiteY83" fmla="*/ 3588431 h 6858000"/>
              <a:gd name="connsiteX84" fmla="*/ 5612155 w 6128435"/>
              <a:gd name="connsiteY84" fmla="*/ 3589869 h 6858000"/>
              <a:gd name="connsiteX85" fmla="*/ 5620843 w 6128435"/>
              <a:gd name="connsiteY85" fmla="*/ 3606745 h 6858000"/>
              <a:gd name="connsiteX86" fmla="*/ 5655472 w 6128435"/>
              <a:gd name="connsiteY86" fmla="*/ 3678877 h 6858000"/>
              <a:gd name="connsiteX87" fmla="*/ 5680448 w 6128435"/>
              <a:gd name="connsiteY87" fmla="*/ 3717760 h 6858000"/>
              <a:gd name="connsiteX88" fmla="*/ 5683015 w 6128435"/>
              <a:gd name="connsiteY88" fmla="*/ 3762025 h 6858000"/>
              <a:gd name="connsiteX89" fmla="*/ 5696643 w 6128435"/>
              <a:gd name="connsiteY89" fmla="*/ 3773888 h 6858000"/>
              <a:gd name="connsiteX90" fmla="*/ 5699203 w 6128435"/>
              <a:gd name="connsiteY90" fmla="*/ 3775823 h 6858000"/>
              <a:gd name="connsiteX91" fmla="*/ 5704824 w 6128435"/>
              <a:gd name="connsiteY91" fmla="*/ 3785966 h 6858000"/>
              <a:gd name="connsiteX92" fmla="*/ 5712204 w 6128435"/>
              <a:gd name="connsiteY92" fmla="*/ 3785830 h 6858000"/>
              <a:gd name="connsiteX93" fmla="*/ 5724816 w 6128435"/>
              <a:gd name="connsiteY93" fmla="*/ 3798949 h 6858000"/>
              <a:gd name="connsiteX94" fmla="*/ 5733539 w 6128435"/>
              <a:gd name="connsiteY94" fmla="*/ 3818457 h 6858000"/>
              <a:gd name="connsiteX95" fmla="*/ 5768491 w 6128435"/>
              <a:gd name="connsiteY95" fmla="*/ 3914399 h 6858000"/>
              <a:gd name="connsiteX96" fmla="*/ 5793123 w 6128435"/>
              <a:gd name="connsiteY96" fmla="*/ 3969952 h 6858000"/>
              <a:gd name="connsiteX97" fmla="*/ 5808321 w 6128435"/>
              <a:gd name="connsiteY97" fmla="*/ 3988153 h 6858000"/>
              <a:gd name="connsiteX98" fmla="*/ 5825621 w 6128435"/>
              <a:gd name="connsiteY98" fmla="*/ 4015525 h 6858000"/>
              <a:gd name="connsiteX99" fmla="*/ 5860672 w 6128435"/>
              <a:gd name="connsiteY99" fmla="*/ 4061579 h 6858000"/>
              <a:gd name="connsiteX100" fmla="*/ 5872173 w 6128435"/>
              <a:gd name="connsiteY100" fmla="*/ 4088497 h 6858000"/>
              <a:gd name="connsiteX101" fmla="*/ 5883705 w 6128435"/>
              <a:gd name="connsiteY101" fmla="*/ 4101899 h 6858000"/>
              <a:gd name="connsiteX102" fmla="*/ 5885314 w 6128435"/>
              <a:gd name="connsiteY102" fmla="*/ 4108387 h 6858000"/>
              <a:gd name="connsiteX103" fmla="*/ 5894095 w 6128435"/>
              <a:gd name="connsiteY103" fmla="*/ 4128857 h 6858000"/>
              <a:gd name="connsiteX104" fmla="*/ 5898339 w 6128435"/>
              <a:gd name="connsiteY104" fmla="*/ 4140800 h 6858000"/>
              <a:gd name="connsiteX105" fmla="*/ 5899734 w 6128435"/>
              <a:gd name="connsiteY105" fmla="*/ 4145632 h 6858000"/>
              <a:gd name="connsiteX106" fmla="*/ 5897098 w 6128435"/>
              <a:gd name="connsiteY106" fmla="*/ 4157819 h 6858000"/>
              <a:gd name="connsiteX107" fmla="*/ 5903513 w 6128435"/>
              <a:gd name="connsiteY107" fmla="*/ 4187661 h 6858000"/>
              <a:gd name="connsiteX108" fmla="*/ 5917114 w 6128435"/>
              <a:gd name="connsiteY108" fmla="*/ 4213096 h 6858000"/>
              <a:gd name="connsiteX109" fmla="*/ 5921153 w 6128435"/>
              <a:gd name="connsiteY109" fmla="*/ 4236222 h 6858000"/>
              <a:gd name="connsiteX110" fmla="*/ 5924233 w 6128435"/>
              <a:gd name="connsiteY110" fmla="*/ 4242060 h 6858000"/>
              <a:gd name="connsiteX111" fmla="*/ 5928910 w 6128435"/>
              <a:gd name="connsiteY111" fmla="*/ 4300973 h 6858000"/>
              <a:gd name="connsiteX112" fmla="*/ 5939320 w 6128435"/>
              <a:gd name="connsiteY112" fmla="*/ 4340435 h 6858000"/>
              <a:gd name="connsiteX113" fmla="*/ 5946705 w 6128435"/>
              <a:gd name="connsiteY113" fmla="*/ 4428051 h 6858000"/>
              <a:gd name="connsiteX114" fmla="*/ 5949261 w 6128435"/>
              <a:gd name="connsiteY114" fmla="*/ 4449185 h 6858000"/>
              <a:gd name="connsiteX115" fmla="*/ 5957504 w 6128435"/>
              <a:gd name="connsiteY115" fmla="*/ 4465911 h 6858000"/>
              <a:gd name="connsiteX116" fmla="*/ 5964689 w 6128435"/>
              <a:gd name="connsiteY116" fmla="*/ 4468532 h 6858000"/>
              <a:gd name="connsiteX117" fmla="*/ 5967062 w 6128435"/>
              <a:gd name="connsiteY117" fmla="*/ 4479923 h 6858000"/>
              <a:gd name="connsiteX118" fmla="*/ 5968960 w 6128435"/>
              <a:gd name="connsiteY118" fmla="*/ 4482655 h 6858000"/>
              <a:gd name="connsiteX119" fmla="*/ 5978567 w 6128435"/>
              <a:gd name="connsiteY119" fmla="*/ 4498605 h 6858000"/>
              <a:gd name="connsiteX120" fmla="*/ 5980106 w 6128435"/>
              <a:gd name="connsiteY120" fmla="*/ 4585087 h 6858000"/>
              <a:gd name="connsiteX121" fmla="*/ 5998138 w 6128435"/>
              <a:gd name="connsiteY121" fmla="*/ 4697518 h 6858000"/>
              <a:gd name="connsiteX122" fmla="*/ 6013516 w 6128435"/>
              <a:gd name="connsiteY122" fmla="*/ 4786619 h 6858000"/>
              <a:gd name="connsiteX123" fmla="*/ 6025404 w 6128435"/>
              <a:gd name="connsiteY123" fmla="*/ 4858148 h 6858000"/>
              <a:gd name="connsiteX124" fmla="*/ 6007749 w 6128435"/>
              <a:gd name="connsiteY124" fmla="*/ 4964715 h 6858000"/>
              <a:gd name="connsiteX125" fmla="*/ 6005269 w 6128435"/>
              <a:gd name="connsiteY125" fmla="*/ 5150567 h 6858000"/>
              <a:gd name="connsiteX126" fmla="*/ 6001127 w 6128435"/>
              <a:gd name="connsiteY126" fmla="*/ 5164609 h 6858000"/>
              <a:gd name="connsiteX127" fmla="*/ 5996647 w 6128435"/>
              <a:gd name="connsiteY127" fmla="*/ 5185640 h 6858000"/>
              <a:gd name="connsiteX128" fmla="*/ 5998514 w 6128435"/>
              <a:gd name="connsiteY128" fmla="*/ 5189673 h 6858000"/>
              <a:gd name="connsiteX129" fmla="*/ 5995970 w 6128435"/>
              <a:gd name="connsiteY129" fmla="*/ 5221547 h 6858000"/>
              <a:gd name="connsiteX130" fmla="*/ 5997218 w 6128435"/>
              <a:gd name="connsiteY130" fmla="*/ 5222031 h 6858000"/>
              <a:gd name="connsiteX131" fmla="*/ 6002116 w 6128435"/>
              <a:gd name="connsiteY131" fmla="*/ 5231223 h 6858000"/>
              <a:gd name="connsiteX132" fmla="*/ 6008541 w 6128435"/>
              <a:gd name="connsiteY132" fmla="*/ 5248680 h 6858000"/>
              <a:gd name="connsiteX133" fmla="*/ 6039260 w 6128435"/>
              <a:gd name="connsiteY133" fmla="*/ 5289518 h 6858000"/>
              <a:gd name="connsiteX134" fmla="*/ 6036748 w 6128435"/>
              <a:gd name="connsiteY134" fmla="*/ 5322752 h 6858000"/>
              <a:gd name="connsiteX135" fmla="*/ 6036943 w 6128435"/>
              <a:gd name="connsiteY135" fmla="*/ 5329480 h 6858000"/>
              <a:gd name="connsiteX136" fmla="*/ 6037236 w 6128435"/>
              <a:gd name="connsiteY136" fmla="*/ 5329634 h 6858000"/>
              <a:gd name="connsiteX137" fmla="*/ 6038019 w 6128435"/>
              <a:gd name="connsiteY137" fmla="*/ 5336764 h 6858000"/>
              <a:gd name="connsiteX138" fmla="*/ 6037298 w 6128435"/>
              <a:gd name="connsiteY138" fmla="*/ 5341753 h 6858000"/>
              <a:gd name="connsiteX139" fmla="*/ 6037677 w 6128435"/>
              <a:gd name="connsiteY139" fmla="*/ 5354807 h 6858000"/>
              <a:gd name="connsiteX140" fmla="*/ 6039728 w 6128435"/>
              <a:gd name="connsiteY140" fmla="*/ 5359416 h 6858000"/>
              <a:gd name="connsiteX141" fmla="*/ 6043311 w 6128435"/>
              <a:gd name="connsiteY141" fmla="*/ 5361407 h 6858000"/>
              <a:gd name="connsiteX142" fmla="*/ 6042954 w 6128435"/>
              <a:gd name="connsiteY142" fmla="*/ 5362576 h 6858000"/>
              <a:gd name="connsiteX143" fmla="*/ 6053435 w 6128435"/>
              <a:gd name="connsiteY143" fmla="*/ 5387547 h 6858000"/>
              <a:gd name="connsiteX144" fmla="*/ 6065933 w 6128435"/>
              <a:gd name="connsiteY144" fmla="*/ 5443002 h 6858000"/>
              <a:gd name="connsiteX145" fmla="*/ 6068640 w 6128435"/>
              <a:gd name="connsiteY145" fmla="*/ 5474503 h 6858000"/>
              <a:gd name="connsiteX146" fmla="*/ 6080922 w 6128435"/>
              <a:gd name="connsiteY146" fmla="*/ 5561070 h 6858000"/>
              <a:gd name="connsiteX147" fmla="*/ 6096949 w 6128435"/>
              <a:gd name="connsiteY147" fmla="*/ 5648179 h 6858000"/>
              <a:gd name="connsiteX148" fmla="*/ 6125703 w 6128435"/>
              <a:gd name="connsiteY148" fmla="*/ 5692894 h 6858000"/>
              <a:gd name="connsiteX149" fmla="*/ 6126670 w 6128435"/>
              <a:gd name="connsiteY149" fmla="*/ 5697882 h 6858000"/>
              <a:gd name="connsiteX150" fmla="*/ 6124061 w 6128435"/>
              <a:gd name="connsiteY150" fmla="*/ 5710294 h 6858000"/>
              <a:gd name="connsiteX151" fmla="*/ 6122213 w 6128435"/>
              <a:gd name="connsiteY151" fmla="*/ 5714762 h 6858000"/>
              <a:gd name="connsiteX152" fmla="*/ 6121353 w 6128435"/>
              <a:gd name="connsiteY152" fmla="*/ 5721725 h 6858000"/>
              <a:gd name="connsiteX153" fmla="*/ 6121607 w 6128435"/>
              <a:gd name="connsiteY153" fmla="*/ 5721959 h 6858000"/>
              <a:gd name="connsiteX154" fmla="*/ 6120262 w 6128435"/>
              <a:gd name="connsiteY154" fmla="*/ 5728358 h 6858000"/>
              <a:gd name="connsiteX155" fmla="*/ 6110194 w 6128435"/>
              <a:gd name="connsiteY155" fmla="*/ 5758853 h 6858000"/>
              <a:gd name="connsiteX156" fmla="*/ 6127519 w 6128435"/>
              <a:gd name="connsiteY156" fmla="*/ 5865775 h 6858000"/>
              <a:gd name="connsiteX157" fmla="*/ 6128435 w 6128435"/>
              <a:gd name="connsiteY157" fmla="*/ 5870164 h 6858000"/>
              <a:gd name="connsiteX158" fmla="*/ 6119217 w 6128435"/>
              <a:gd name="connsiteY158" fmla="*/ 5888542 h 6858000"/>
              <a:gd name="connsiteX159" fmla="*/ 6115966 w 6128435"/>
              <a:gd name="connsiteY159" fmla="*/ 5898387 h 6858000"/>
              <a:gd name="connsiteX160" fmla="*/ 6111924 w 6128435"/>
              <a:gd name="connsiteY160" fmla="*/ 5900444 h 6858000"/>
              <a:gd name="connsiteX161" fmla="*/ 6108716 w 6128435"/>
              <a:gd name="connsiteY161" fmla="*/ 5915345 h 6858000"/>
              <a:gd name="connsiteX162" fmla="*/ 6109524 w 6128435"/>
              <a:gd name="connsiteY162" fmla="*/ 5917328 h 6858000"/>
              <a:gd name="connsiteX163" fmla="*/ 6102493 w 6128435"/>
              <a:gd name="connsiteY163" fmla="*/ 5928602 h 6858000"/>
              <a:gd name="connsiteX164" fmla="*/ 6056863 w 6128435"/>
              <a:gd name="connsiteY164" fmla="*/ 6000643 h 6858000"/>
              <a:gd name="connsiteX165" fmla="*/ 6045436 w 6128435"/>
              <a:gd name="connsiteY165" fmla="*/ 6124480 h 6858000"/>
              <a:gd name="connsiteX166" fmla="*/ 6030489 w 6128435"/>
              <a:gd name="connsiteY166" fmla="*/ 6317666 h 6858000"/>
              <a:gd name="connsiteX167" fmla="*/ 6007492 w 6128435"/>
              <a:gd name="connsiteY167" fmla="*/ 6440818 h 6858000"/>
              <a:gd name="connsiteX168" fmla="*/ 6009467 w 6128435"/>
              <a:gd name="connsiteY168" fmla="*/ 6487076 h 6858000"/>
              <a:gd name="connsiteX169" fmla="*/ 5995064 w 6128435"/>
              <a:gd name="connsiteY169" fmla="*/ 6540791 h 6858000"/>
              <a:gd name="connsiteX170" fmla="*/ 5996309 w 6128435"/>
              <a:gd name="connsiteY170" fmla="*/ 6543961 h 6858000"/>
              <a:gd name="connsiteX171" fmla="*/ 5996048 w 6128435"/>
              <a:gd name="connsiteY171" fmla="*/ 6555444 h 6858000"/>
              <a:gd name="connsiteX172" fmla="*/ 6002524 w 6128435"/>
              <a:gd name="connsiteY172" fmla="*/ 6560188 h 6858000"/>
              <a:gd name="connsiteX173" fmla="*/ 6006823 w 6128435"/>
              <a:gd name="connsiteY173" fmla="*/ 6578546 h 6858000"/>
              <a:gd name="connsiteX174" fmla="*/ 6004510 w 6128435"/>
              <a:gd name="connsiteY174" fmla="*/ 6599256 h 6858000"/>
              <a:gd name="connsiteX175" fmla="*/ 5986207 w 6128435"/>
              <a:gd name="connsiteY175" fmla="*/ 6695855 h 6858000"/>
              <a:gd name="connsiteX176" fmla="*/ 5979428 w 6128435"/>
              <a:gd name="connsiteY176" fmla="*/ 6754678 h 6858000"/>
              <a:gd name="connsiteX177" fmla="*/ 5983398 w 6128435"/>
              <a:gd name="connsiteY177" fmla="*/ 6778641 h 6858000"/>
              <a:gd name="connsiteX178" fmla="*/ 5984543 w 6128435"/>
              <a:gd name="connsiteY178" fmla="*/ 6811016 h 6858000"/>
              <a:gd name="connsiteX179" fmla="*/ 5981802 w 6128435"/>
              <a:gd name="connsiteY179" fmla="*/ 6838578 h 6858000"/>
              <a:gd name="connsiteX180" fmla="*/ 5979671 w 6128435"/>
              <a:gd name="connsiteY180" fmla="*/ 6858000 h 6858000"/>
              <a:gd name="connsiteX181" fmla="*/ 0 w 6128435"/>
              <a:gd name="connsiteY181" fmla="*/ 6858000 h 6858000"/>
              <a:gd name="connsiteX182" fmla="*/ 0 w 6128435"/>
              <a:gd name="connsiteY182"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38267 w 6128435"/>
              <a:gd name="connsiteY46" fmla="*/ 2337277 h 6858000"/>
              <a:gd name="connsiteX47" fmla="*/ 5242602 w 6128435"/>
              <a:gd name="connsiteY47" fmla="*/ 2346782 h 6858000"/>
              <a:gd name="connsiteX48" fmla="*/ 5247963 w 6128435"/>
              <a:gd name="connsiteY48" fmla="*/ 2364638 h 6858000"/>
              <a:gd name="connsiteX49" fmla="*/ 5271650 w 6128435"/>
              <a:gd name="connsiteY49" fmla="*/ 2440467 h 6858000"/>
              <a:gd name="connsiteX50" fmla="*/ 5271438 w 6128435"/>
              <a:gd name="connsiteY50" fmla="*/ 2447186 h 6858000"/>
              <a:gd name="connsiteX51" fmla="*/ 5271722 w 6128435"/>
              <a:gd name="connsiteY51" fmla="*/ 2447359 h 6858000"/>
              <a:gd name="connsiteX52" fmla="*/ 5272069 w 6128435"/>
              <a:gd name="connsiteY52" fmla="*/ 2454523 h 6858000"/>
              <a:gd name="connsiteX53" fmla="*/ 5271049 w 6128435"/>
              <a:gd name="connsiteY53" fmla="*/ 2459442 h 6858000"/>
              <a:gd name="connsiteX54" fmla="*/ 5270636 w 6128435"/>
              <a:gd name="connsiteY54" fmla="*/ 2472481 h 6858000"/>
              <a:gd name="connsiteX55" fmla="*/ 5307538 w 6128435"/>
              <a:gd name="connsiteY55" fmla="*/ 2514685 h 6858000"/>
              <a:gd name="connsiteX56" fmla="*/ 5337604 w 6128435"/>
              <a:gd name="connsiteY56" fmla="*/ 2597632 h 6858000"/>
              <a:gd name="connsiteX57" fmla="*/ 5407503 w 6128435"/>
              <a:gd name="connsiteY57" fmla="*/ 2786290 h 6858000"/>
              <a:gd name="connsiteX58" fmla="*/ 5407356 w 6128435"/>
              <a:gd name="connsiteY58" fmla="*/ 2787545 h 6858000"/>
              <a:gd name="connsiteX59" fmla="*/ 5411130 w 6128435"/>
              <a:gd name="connsiteY59" fmla="*/ 2788640 h 6858000"/>
              <a:gd name="connsiteX60" fmla="*/ 5416439 w 6128435"/>
              <a:gd name="connsiteY60" fmla="*/ 2805666 h 6858000"/>
              <a:gd name="connsiteX61" fmla="*/ 5416589 w 6128435"/>
              <a:gd name="connsiteY61" fmla="*/ 2810822 h 6858000"/>
              <a:gd name="connsiteX62" fmla="*/ 5418542 w 6128435"/>
              <a:gd name="connsiteY62" fmla="*/ 2817745 h 6858000"/>
              <a:gd name="connsiteX63" fmla="*/ 5418847 w 6128435"/>
              <a:gd name="connsiteY63" fmla="*/ 2817825 h 6858000"/>
              <a:gd name="connsiteX64" fmla="*/ 5423364 w 6128435"/>
              <a:gd name="connsiteY64" fmla="*/ 2858292 h 6858000"/>
              <a:gd name="connsiteX65" fmla="*/ 5479298 w 6128435"/>
              <a:gd name="connsiteY65" fmla="*/ 2947791 h 6858000"/>
              <a:gd name="connsiteX66" fmla="*/ 5481770 w 6128435"/>
              <a:gd name="connsiteY66" fmla="*/ 2951352 h 6858000"/>
              <a:gd name="connsiteX67" fmla="*/ 5481013 w 6128435"/>
              <a:gd name="connsiteY67" fmla="*/ 2973461 h 6858000"/>
              <a:gd name="connsiteX68" fmla="*/ 5482045 w 6128435"/>
              <a:gd name="connsiteY68" fmla="*/ 2984371 h 6858000"/>
              <a:gd name="connsiteX69" fmla="*/ 5479405 w 6128435"/>
              <a:gd name="connsiteY69" fmla="*/ 2988507 h 6858000"/>
              <a:gd name="connsiteX70" fmla="*/ 5482415 w 6128435"/>
              <a:gd name="connsiteY70" fmla="*/ 3004079 h 6858000"/>
              <a:gd name="connsiteX71" fmla="*/ 5483865 w 6128435"/>
              <a:gd name="connsiteY71" fmla="*/ 3005467 h 6858000"/>
              <a:gd name="connsiteX72" fmla="*/ 5482236 w 6128435"/>
              <a:gd name="connsiteY72" fmla="*/ 3019791 h 6858000"/>
              <a:gd name="connsiteX73" fmla="*/ 5475895 w 6128435"/>
              <a:gd name="connsiteY73" fmla="*/ 3033578 h 6858000"/>
              <a:gd name="connsiteX74" fmla="*/ 5477595 w 6128435"/>
              <a:gd name="connsiteY74" fmla="*/ 3250534 h 6858000"/>
              <a:gd name="connsiteX75" fmla="*/ 5532836 w 6128435"/>
              <a:gd name="connsiteY75" fmla="*/ 3353840 h 6858000"/>
              <a:gd name="connsiteX76" fmla="*/ 5561229 w 6128435"/>
              <a:gd name="connsiteY76" fmla="*/ 3395784 h 6858000"/>
              <a:gd name="connsiteX77" fmla="*/ 5589758 w 6128435"/>
              <a:gd name="connsiteY77" fmla="*/ 3506453 h 6858000"/>
              <a:gd name="connsiteX78" fmla="*/ 5596144 w 6128435"/>
              <a:gd name="connsiteY78" fmla="*/ 3534624 h 6858000"/>
              <a:gd name="connsiteX79" fmla="*/ 5597750 w 6128435"/>
              <a:gd name="connsiteY79" fmla="*/ 3534129 h 6858000"/>
              <a:gd name="connsiteX80" fmla="*/ 5599700 w 6128435"/>
              <a:gd name="connsiteY80" fmla="*/ 3547221 h 6858000"/>
              <a:gd name="connsiteX81" fmla="*/ 5615031 w 6128435"/>
              <a:gd name="connsiteY81" fmla="*/ 3557482 h 6858000"/>
              <a:gd name="connsiteX82" fmla="*/ 5618377 w 6128435"/>
              <a:gd name="connsiteY82" fmla="*/ 3588431 h 6858000"/>
              <a:gd name="connsiteX83" fmla="*/ 5612155 w 6128435"/>
              <a:gd name="connsiteY83" fmla="*/ 3589869 h 6858000"/>
              <a:gd name="connsiteX84" fmla="*/ 5620843 w 6128435"/>
              <a:gd name="connsiteY84" fmla="*/ 3606745 h 6858000"/>
              <a:gd name="connsiteX85" fmla="*/ 5655472 w 6128435"/>
              <a:gd name="connsiteY85" fmla="*/ 3678877 h 6858000"/>
              <a:gd name="connsiteX86" fmla="*/ 5680448 w 6128435"/>
              <a:gd name="connsiteY86" fmla="*/ 3717760 h 6858000"/>
              <a:gd name="connsiteX87" fmla="*/ 5683015 w 6128435"/>
              <a:gd name="connsiteY87" fmla="*/ 3762025 h 6858000"/>
              <a:gd name="connsiteX88" fmla="*/ 5696643 w 6128435"/>
              <a:gd name="connsiteY88" fmla="*/ 3773888 h 6858000"/>
              <a:gd name="connsiteX89" fmla="*/ 5699203 w 6128435"/>
              <a:gd name="connsiteY89" fmla="*/ 3775823 h 6858000"/>
              <a:gd name="connsiteX90" fmla="*/ 5704824 w 6128435"/>
              <a:gd name="connsiteY90" fmla="*/ 3785966 h 6858000"/>
              <a:gd name="connsiteX91" fmla="*/ 5712204 w 6128435"/>
              <a:gd name="connsiteY91" fmla="*/ 3785830 h 6858000"/>
              <a:gd name="connsiteX92" fmla="*/ 5724816 w 6128435"/>
              <a:gd name="connsiteY92" fmla="*/ 3798949 h 6858000"/>
              <a:gd name="connsiteX93" fmla="*/ 5733539 w 6128435"/>
              <a:gd name="connsiteY93" fmla="*/ 3818457 h 6858000"/>
              <a:gd name="connsiteX94" fmla="*/ 5768491 w 6128435"/>
              <a:gd name="connsiteY94" fmla="*/ 3914399 h 6858000"/>
              <a:gd name="connsiteX95" fmla="*/ 5793123 w 6128435"/>
              <a:gd name="connsiteY95" fmla="*/ 3969952 h 6858000"/>
              <a:gd name="connsiteX96" fmla="*/ 5808321 w 6128435"/>
              <a:gd name="connsiteY96" fmla="*/ 3988153 h 6858000"/>
              <a:gd name="connsiteX97" fmla="*/ 5825621 w 6128435"/>
              <a:gd name="connsiteY97" fmla="*/ 4015525 h 6858000"/>
              <a:gd name="connsiteX98" fmla="*/ 5860672 w 6128435"/>
              <a:gd name="connsiteY98" fmla="*/ 4061579 h 6858000"/>
              <a:gd name="connsiteX99" fmla="*/ 5872173 w 6128435"/>
              <a:gd name="connsiteY99" fmla="*/ 4088497 h 6858000"/>
              <a:gd name="connsiteX100" fmla="*/ 5883705 w 6128435"/>
              <a:gd name="connsiteY100" fmla="*/ 4101899 h 6858000"/>
              <a:gd name="connsiteX101" fmla="*/ 5885314 w 6128435"/>
              <a:gd name="connsiteY101" fmla="*/ 4108387 h 6858000"/>
              <a:gd name="connsiteX102" fmla="*/ 5894095 w 6128435"/>
              <a:gd name="connsiteY102" fmla="*/ 4128857 h 6858000"/>
              <a:gd name="connsiteX103" fmla="*/ 5898339 w 6128435"/>
              <a:gd name="connsiteY103" fmla="*/ 4140800 h 6858000"/>
              <a:gd name="connsiteX104" fmla="*/ 5899734 w 6128435"/>
              <a:gd name="connsiteY104" fmla="*/ 4145632 h 6858000"/>
              <a:gd name="connsiteX105" fmla="*/ 5897098 w 6128435"/>
              <a:gd name="connsiteY105" fmla="*/ 4157819 h 6858000"/>
              <a:gd name="connsiteX106" fmla="*/ 5903513 w 6128435"/>
              <a:gd name="connsiteY106" fmla="*/ 4187661 h 6858000"/>
              <a:gd name="connsiteX107" fmla="*/ 5917114 w 6128435"/>
              <a:gd name="connsiteY107" fmla="*/ 4213096 h 6858000"/>
              <a:gd name="connsiteX108" fmla="*/ 5921153 w 6128435"/>
              <a:gd name="connsiteY108" fmla="*/ 4236222 h 6858000"/>
              <a:gd name="connsiteX109" fmla="*/ 5924233 w 6128435"/>
              <a:gd name="connsiteY109" fmla="*/ 4242060 h 6858000"/>
              <a:gd name="connsiteX110" fmla="*/ 5928910 w 6128435"/>
              <a:gd name="connsiteY110" fmla="*/ 4300973 h 6858000"/>
              <a:gd name="connsiteX111" fmla="*/ 5939320 w 6128435"/>
              <a:gd name="connsiteY111" fmla="*/ 4340435 h 6858000"/>
              <a:gd name="connsiteX112" fmla="*/ 5946705 w 6128435"/>
              <a:gd name="connsiteY112" fmla="*/ 4428051 h 6858000"/>
              <a:gd name="connsiteX113" fmla="*/ 5949261 w 6128435"/>
              <a:gd name="connsiteY113" fmla="*/ 4449185 h 6858000"/>
              <a:gd name="connsiteX114" fmla="*/ 5957504 w 6128435"/>
              <a:gd name="connsiteY114" fmla="*/ 4465911 h 6858000"/>
              <a:gd name="connsiteX115" fmla="*/ 5964689 w 6128435"/>
              <a:gd name="connsiteY115" fmla="*/ 4468532 h 6858000"/>
              <a:gd name="connsiteX116" fmla="*/ 5967062 w 6128435"/>
              <a:gd name="connsiteY116" fmla="*/ 4479923 h 6858000"/>
              <a:gd name="connsiteX117" fmla="*/ 5968960 w 6128435"/>
              <a:gd name="connsiteY117" fmla="*/ 4482655 h 6858000"/>
              <a:gd name="connsiteX118" fmla="*/ 5978567 w 6128435"/>
              <a:gd name="connsiteY118" fmla="*/ 4498605 h 6858000"/>
              <a:gd name="connsiteX119" fmla="*/ 5980106 w 6128435"/>
              <a:gd name="connsiteY119" fmla="*/ 4585087 h 6858000"/>
              <a:gd name="connsiteX120" fmla="*/ 5998138 w 6128435"/>
              <a:gd name="connsiteY120" fmla="*/ 4697518 h 6858000"/>
              <a:gd name="connsiteX121" fmla="*/ 6013516 w 6128435"/>
              <a:gd name="connsiteY121" fmla="*/ 4786619 h 6858000"/>
              <a:gd name="connsiteX122" fmla="*/ 6025404 w 6128435"/>
              <a:gd name="connsiteY122" fmla="*/ 4858148 h 6858000"/>
              <a:gd name="connsiteX123" fmla="*/ 6007749 w 6128435"/>
              <a:gd name="connsiteY123" fmla="*/ 4964715 h 6858000"/>
              <a:gd name="connsiteX124" fmla="*/ 6005269 w 6128435"/>
              <a:gd name="connsiteY124" fmla="*/ 5150567 h 6858000"/>
              <a:gd name="connsiteX125" fmla="*/ 6001127 w 6128435"/>
              <a:gd name="connsiteY125" fmla="*/ 5164609 h 6858000"/>
              <a:gd name="connsiteX126" fmla="*/ 5996647 w 6128435"/>
              <a:gd name="connsiteY126" fmla="*/ 5185640 h 6858000"/>
              <a:gd name="connsiteX127" fmla="*/ 5998514 w 6128435"/>
              <a:gd name="connsiteY127" fmla="*/ 5189673 h 6858000"/>
              <a:gd name="connsiteX128" fmla="*/ 5995970 w 6128435"/>
              <a:gd name="connsiteY128" fmla="*/ 5221547 h 6858000"/>
              <a:gd name="connsiteX129" fmla="*/ 5997218 w 6128435"/>
              <a:gd name="connsiteY129" fmla="*/ 5222031 h 6858000"/>
              <a:gd name="connsiteX130" fmla="*/ 6002116 w 6128435"/>
              <a:gd name="connsiteY130" fmla="*/ 5231223 h 6858000"/>
              <a:gd name="connsiteX131" fmla="*/ 6008541 w 6128435"/>
              <a:gd name="connsiteY131" fmla="*/ 5248680 h 6858000"/>
              <a:gd name="connsiteX132" fmla="*/ 6039260 w 6128435"/>
              <a:gd name="connsiteY132" fmla="*/ 5289518 h 6858000"/>
              <a:gd name="connsiteX133" fmla="*/ 6036748 w 6128435"/>
              <a:gd name="connsiteY133" fmla="*/ 5322752 h 6858000"/>
              <a:gd name="connsiteX134" fmla="*/ 6036943 w 6128435"/>
              <a:gd name="connsiteY134" fmla="*/ 5329480 h 6858000"/>
              <a:gd name="connsiteX135" fmla="*/ 6037236 w 6128435"/>
              <a:gd name="connsiteY135" fmla="*/ 5329634 h 6858000"/>
              <a:gd name="connsiteX136" fmla="*/ 6038019 w 6128435"/>
              <a:gd name="connsiteY136" fmla="*/ 5336764 h 6858000"/>
              <a:gd name="connsiteX137" fmla="*/ 6037298 w 6128435"/>
              <a:gd name="connsiteY137" fmla="*/ 5341753 h 6858000"/>
              <a:gd name="connsiteX138" fmla="*/ 6037677 w 6128435"/>
              <a:gd name="connsiteY138" fmla="*/ 5354807 h 6858000"/>
              <a:gd name="connsiteX139" fmla="*/ 6039728 w 6128435"/>
              <a:gd name="connsiteY139" fmla="*/ 5359416 h 6858000"/>
              <a:gd name="connsiteX140" fmla="*/ 6043311 w 6128435"/>
              <a:gd name="connsiteY140" fmla="*/ 5361407 h 6858000"/>
              <a:gd name="connsiteX141" fmla="*/ 6042954 w 6128435"/>
              <a:gd name="connsiteY141" fmla="*/ 5362576 h 6858000"/>
              <a:gd name="connsiteX142" fmla="*/ 6053435 w 6128435"/>
              <a:gd name="connsiteY142" fmla="*/ 5387547 h 6858000"/>
              <a:gd name="connsiteX143" fmla="*/ 6065933 w 6128435"/>
              <a:gd name="connsiteY143" fmla="*/ 5443002 h 6858000"/>
              <a:gd name="connsiteX144" fmla="*/ 6068640 w 6128435"/>
              <a:gd name="connsiteY144" fmla="*/ 5474503 h 6858000"/>
              <a:gd name="connsiteX145" fmla="*/ 6080922 w 6128435"/>
              <a:gd name="connsiteY145" fmla="*/ 5561070 h 6858000"/>
              <a:gd name="connsiteX146" fmla="*/ 6096949 w 6128435"/>
              <a:gd name="connsiteY146" fmla="*/ 5648179 h 6858000"/>
              <a:gd name="connsiteX147" fmla="*/ 6125703 w 6128435"/>
              <a:gd name="connsiteY147" fmla="*/ 5692894 h 6858000"/>
              <a:gd name="connsiteX148" fmla="*/ 6126670 w 6128435"/>
              <a:gd name="connsiteY148" fmla="*/ 5697882 h 6858000"/>
              <a:gd name="connsiteX149" fmla="*/ 6124061 w 6128435"/>
              <a:gd name="connsiteY149" fmla="*/ 5710294 h 6858000"/>
              <a:gd name="connsiteX150" fmla="*/ 6122213 w 6128435"/>
              <a:gd name="connsiteY150" fmla="*/ 5714762 h 6858000"/>
              <a:gd name="connsiteX151" fmla="*/ 6121353 w 6128435"/>
              <a:gd name="connsiteY151" fmla="*/ 5721725 h 6858000"/>
              <a:gd name="connsiteX152" fmla="*/ 6121607 w 6128435"/>
              <a:gd name="connsiteY152" fmla="*/ 5721959 h 6858000"/>
              <a:gd name="connsiteX153" fmla="*/ 6120262 w 6128435"/>
              <a:gd name="connsiteY153" fmla="*/ 5728358 h 6858000"/>
              <a:gd name="connsiteX154" fmla="*/ 6110194 w 6128435"/>
              <a:gd name="connsiteY154" fmla="*/ 5758853 h 6858000"/>
              <a:gd name="connsiteX155" fmla="*/ 6127519 w 6128435"/>
              <a:gd name="connsiteY155" fmla="*/ 5865775 h 6858000"/>
              <a:gd name="connsiteX156" fmla="*/ 6128435 w 6128435"/>
              <a:gd name="connsiteY156" fmla="*/ 5870164 h 6858000"/>
              <a:gd name="connsiteX157" fmla="*/ 6119217 w 6128435"/>
              <a:gd name="connsiteY157" fmla="*/ 5888542 h 6858000"/>
              <a:gd name="connsiteX158" fmla="*/ 6115966 w 6128435"/>
              <a:gd name="connsiteY158" fmla="*/ 5898387 h 6858000"/>
              <a:gd name="connsiteX159" fmla="*/ 6111924 w 6128435"/>
              <a:gd name="connsiteY159" fmla="*/ 5900444 h 6858000"/>
              <a:gd name="connsiteX160" fmla="*/ 6108716 w 6128435"/>
              <a:gd name="connsiteY160" fmla="*/ 5915345 h 6858000"/>
              <a:gd name="connsiteX161" fmla="*/ 6109524 w 6128435"/>
              <a:gd name="connsiteY161" fmla="*/ 5917328 h 6858000"/>
              <a:gd name="connsiteX162" fmla="*/ 6102493 w 6128435"/>
              <a:gd name="connsiteY162" fmla="*/ 5928602 h 6858000"/>
              <a:gd name="connsiteX163" fmla="*/ 6056863 w 6128435"/>
              <a:gd name="connsiteY163" fmla="*/ 6000643 h 6858000"/>
              <a:gd name="connsiteX164" fmla="*/ 6045436 w 6128435"/>
              <a:gd name="connsiteY164" fmla="*/ 6124480 h 6858000"/>
              <a:gd name="connsiteX165" fmla="*/ 6030489 w 6128435"/>
              <a:gd name="connsiteY165" fmla="*/ 6317666 h 6858000"/>
              <a:gd name="connsiteX166" fmla="*/ 6007492 w 6128435"/>
              <a:gd name="connsiteY166" fmla="*/ 6440818 h 6858000"/>
              <a:gd name="connsiteX167" fmla="*/ 6009467 w 6128435"/>
              <a:gd name="connsiteY167" fmla="*/ 6487076 h 6858000"/>
              <a:gd name="connsiteX168" fmla="*/ 5995064 w 6128435"/>
              <a:gd name="connsiteY168" fmla="*/ 6540791 h 6858000"/>
              <a:gd name="connsiteX169" fmla="*/ 5996309 w 6128435"/>
              <a:gd name="connsiteY169" fmla="*/ 6543961 h 6858000"/>
              <a:gd name="connsiteX170" fmla="*/ 5996048 w 6128435"/>
              <a:gd name="connsiteY170" fmla="*/ 6555444 h 6858000"/>
              <a:gd name="connsiteX171" fmla="*/ 6002524 w 6128435"/>
              <a:gd name="connsiteY171" fmla="*/ 6560188 h 6858000"/>
              <a:gd name="connsiteX172" fmla="*/ 6006823 w 6128435"/>
              <a:gd name="connsiteY172" fmla="*/ 6578546 h 6858000"/>
              <a:gd name="connsiteX173" fmla="*/ 6004510 w 6128435"/>
              <a:gd name="connsiteY173" fmla="*/ 6599256 h 6858000"/>
              <a:gd name="connsiteX174" fmla="*/ 5986207 w 6128435"/>
              <a:gd name="connsiteY174" fmla="*/ 6695855 h 6858000"/>
              <a:gd name="connsiteX175" fmla="*/ 5979428 w 6128435"/>
              <a:gd name="connsiteY175" fmla="*/ 6754678 h 6858000"/>
              <a:gd name="connsiteX176" fmla="*/ 5983398 w 6128435"/>
              <a:gd name="connsiteY176" fmla="*/ 6778641 h 6858000"/>
              <a:gd name="connsiteX177" fmla="*/ 5984543 w 6128435"/>
              <a:gd name="connsiteY177" fmla="*/ 6811016 h 6858000"/>
              <a:gd name="connsiteX178" fmla="*/ 5981802 w 6128435"/>
              <a:gd name="connsiteY178" fmla="*/ 6838578 h 6858000"/>
              <a:gd name="connsiteX179" fmla="*/ 5979671 w 6128435"/>
              <a:gd name="connsiteY179" fmla="*/ 6858000 h 6858000"/>
              <a:gd name="connsiteX180" fmla="*/ 0 w 6128435"/>
              <a:gd name="connsiteY180" fmla="*/ 6858000 h 6858000"/>
              <a:gd name="connsiteX181" fmla="*/ 0 w 6128435"/>
              <a:gd name="connsiteY181"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38267 w 6128435"/>
              <a:gd name="connsiteY46" fmla="*/ 2337277 h 6858000"/>
              <a:gd name="connsiteX47" fmla="*/ 5242602 w 6128435"/>
              <a:gd name="connsiteY47" fmla="*/ 2346782 h 6858000"/>
              <a:gd name="connsiteX48" fmla="*/ 5247963 w 6128435"/>
              <a:gd name="connsiteY48" fmla="*/ 2364638 h 6858000"/>
              <a:gd name="connsiteX49" fmla="*/ 5271650 w 6128435"/>
              <a:gd name="connsiteY49" fmla="*/ 2440467 h 6858000"/>
              <a:gd name="connsiteX50" fmla="*/ 5271438 w 6128435"/>
              <a:gd name="connsiteY50" fmla="*/ 2447186 h 6858000"/>
              <a:gd name="connsiteX51" fmla="*/ 5271722 w 6128435"/>
              <a:gd name="connsiteY51" fmla="*/ 2447359 h 6858000"/>
              <a:gd name="connsiteX52" fmla="*/ 5272069 w 6128435"/>
              <a:gd name="connsiteY52" fmla="*/ 2454523 h 6858000"/>
              <a:gd name="connsiteX53" fmla="*/ 5271049 w 6128435"/>
              <a:gd name="connsiteY53" fmla="*/ 2459442 h 6858000"/>
              <a:gd name="connsiteX54" fmla="*/ 5307538 w 6128435"/>
              <a:gd name="connsiteY54" fmla="*/ 2514685 h 6858000"/>
              <a:gd name="connsiteX55" fmla="*/ 5337604 w 6128435"/>
              <a:gd name="connsiteY55" fmla="*/ 2597632 h 6858000"/>
              <a:gd name="connsiteX56" fmla="*/ 5407503 w 6128435"/>
              <a:gd name="connsiteY56" fmla="*/ 2786290 h 6858000"/>
              <a:gd name="connsiteX57" fmla="*/ 5407356 w 6128435"/>
              <a:gd name="connsiteY57" fmla="*/ 2787545 h 6858000"/>
              <a:gd name="connsiteX58" fmla="*/ 5411130 w 6128435"/>
              <a:gd name="connsiteY58" fmla="*/ 2788640 h 6858000"/>
              <a:gd name="connsiteX59" fmla="*/ 5416439 w 6128435"/>
              <a:gd name="connsiteY59" fmla="*/ 2805666 h 6858000"/>
              <a:gd name="connsiteX60" fmla="*/ 5416589 w 6128435"/>
              <a:gd name="connsiteY60" fmla="*/ 2810822 h 6858000"/>
              <a:gd name="connsiteX61" fmla="*/ 5418542 w 6128435"/>
              <a:gd name="connsiteY61" fmla="*/ 2817745 h 6858000"/>
              <a:gd name="connsiteX62" fmla="*/ 5418847 w 6128435"/>
              <a:gd name="connsiteY62" fmla="*/ 2817825 h 6858000"/>
              <a:gd name="connsiteX63" fmla="*/ 5423364 w 6128435"/>
              <a:gd name="connsiteY63" fmla="*/ 2858292 h 6858000"/>
              <a:gd name="connsiteX64" fmla="*/ 5479298 w 6128435"/>
              <a:gd name="connsiteY64" fmla="*/ 2947791 h 6858000"/>
              <a:gd name="connsiteX65" fmla="*/ 5481770 w 6128435"/>
              <a:gd name="connsiteY65" fmla="*/ 2951352 h 6858000"/>
              <a:gd name="connsiteX66" fmla="*/ 5481013 w 6128435"/>
              <a:gd name="connsiteY66" fmla="*/ 2973461 h 6858000"/>
              <a:gd name="connsiteX67" fmla="*/ 5482045 w 6128435"/>
              <a:gd name="connsiteY67" fmla="*/ 2984371 h 6858000"/>
              <a:gd name="connsiteX68" fmla="*/ 5479405 w 6128435"/>
              <a:gd name="connsiteY68" fmla="*/ 2988507 h 6858000"/>
              <a:gd name="connsiteX69" fmla="*/ 5482415 w 6128435"/>
              <a:gd name="connsiteY69" fmla="*/ 3004079 h 6858000"/>
              <a:gd name="connsiteX70" fmla="*/ 5483865 w 6128435"/>
              <a:gd name="connsiteY70" fmla="*/ 3005467 h 6858000"/>
              <a:gd name="connsiteX71" fmla="*/ 5482236 w 6128435"/>
              <a:gd name="connsiteY71" fmla="*/ 3019791 h 6858000"/>
              <a:gd name="connsiteX72" fmla="*/ 5475895 w 6128435"/>
              <a:gd name="connsiteY72" fmla="*/ 3033578 h 6858000"/>
              <a:gd name="connsiteX73" fmla="*/ 5477595 w 6128435"/>
              <a:gd name="connsiteY73" fmla="*/ 3250534 h 6858000"/>
              <a:gd name="connsiteX74" fmla="*/ 5532836 w 6128435"/>
              <a:gd name="connsiteY74" fmla="*/ 3353840 h 6858000"/>
              <a:gd name="connsiteX75" fmla="*/ 5561229 w 6128435"/>
              <a:gd name="connsiteY75" fmla="*/ 3395784 h 6858000"/>
              <a:gd name="connsiteX76" fmla="*/ 5589758 w 6128435"/>
              <a:gd name="connsiteY76" fmla="*/ 3506453 h 6858000"/>
              <a:gd name="connsiteX77" fmla="*/ 5596144 w 6128435"/>
              <a:gd name="connsiteY77" fmla="*/ 3534624 h 6858000"/>
              <a:gd name="connsiteX78" fmla="*/ 5597750 w 6128435"/>
              <a:gd name="connsiteY78" fmla="*/ 3534129 h 6858000"/>
              <a:gd name="connsiteX79" fmla="*/ 5599700 w 6128435"/>
              <a:gd name="connsiteY79" fmla="*/ 3547221 h 6858000"/>
              <a:gd name="connsiteX80" fmla="*/ 5615031 w 6128435"/>
              <a:gd name="connsiteY80" fmla="*/ 3557482 h 6858000"/>
              <a:gd name="connsiteX81" fmla="*/ 5618377 w 6128435"/>
              <a:gd name="connsiteY81" fmla="*/ 3588431 h 6858000"/>
              <a:gd name="connsiteX82" fmla="*/ 5612155 w 6128435"/>
              <a:gd name="connsiteY82" fmla="*/ 3589869 h 6858000"/>
              <a:gd name="connsiteX83" fmla="*/ 5620843 w 6128435"/>
              <a:gd name="connsiteY83" fmla="*/ 3606745 h 6858000"/>
              <a:gd name="connsiteX84" fmla="*/ 5655472 w 6128435"/>
              <a:gd name="connsiteY84" fmla="*/ 3678877 h 6858000"/>
              <a:gd name="connsiteX85" fmla="*/ 5680448 w 6128435"/>
              <a:gd name="connsiteY85" fmla="*/ 3717760 h 6858000"/>
              <a:gd name="connsiteX86" fmla="*/ 5683015 w 6128435"/>
              <a:gd name="connsiteY86" fmla="*/ 3762025 h 6858000"/>
              <a:gd name="connsiteX87" fmla="*/ 5696643 w 6128435"/>
              <a:gd name="connsiteY87" fmla="*/ 3773888 h 6858000"/>
              <a:gd name="connsiteX88" fmla="*/ 5699203 w 6128435"/>
              <a:gd name="connsiteY88" fmla="*/ 3775823 h 6858000"/>
              <a:gd name="connsiteX89" fmla="*/ 5704824 w 6128435"/>
              <a:gd name="connsiteY89" fmla="*/ 3785966 h 6858000"/>
              <a:gd name="connsiteX90" fmla="*/ 5712204 w 6128435"/>
              <a:gd name="connsiteY90" fmla="*/ 3785830 h 6858000"/>
              <a:gd name="connsiteX91" fmla="*/ 5724816 w 6128435"/>
              <a:gd name="connsiteY91" fmla="*/ 3798949 h 6858000"/>
              <a:gd name="connsiteX92" fmla="*/ 5733539 w 6128435"/>
              <a:gd name="connsiteY92" fmla="*/ 3818457 h 6858000"/>
              <a:gd name="connsiteX93" fmla="*/ 5768491 w 6128435"/>
              <a:gd name="connsiteY93" fmla="*/ 3914399 h 6858000"/>
              <a:gd name="connsiteX94" fmla="*/ 5793123 w 6128435"/>
              <a:gd name="connsiteY94" fmla="*/ 3969952 h 6858000"/>
              <a:gd name="connsiteX95" fmla="*/ 5808321 w 6128435"/>
              <a:gd name="connsiteY95" fmla="*/ 3988153 h 6858000"/>
              <a:gd name="connsiteX96" fmla="*/ 5825621 w 6128435"/>
              <a:gd name="connsiteY96" fmla="*/ 4015525 h 6858000"/>
              <a:gd name="connsiteX97" fmla="*/ 5860672 w 6128435"/>
              <a:gd name="connsiteY97" fmla="*/ 4061579 h 6858000"/>
              <a:gd name="connsiteX98" fmla="*/ 5872173 w 6128435"/>
              <a:gd name="connsiteY98" fmla="*/ 4088497 h 6858000"/>
              <a:gd name="connsiteX99" fmla="*/ 5883705 w 6128435"/>
              <a:gd name="connsiteY99" fmla="*/ 4101899 h 6858000"/>
              <a:gd name="connsiteX100" fmla="*/ 5885314 w 6128435"/>
              <a:gd name="connsiteY100" fmla="*/ 4108387 h 6858000"/>
              <a:gd name="connsiteX101" fmla="*/ 5894095 w 6128435"/>
              <a:gd name="connsiteY101" fmla="*/ 4128857 h 6858000"/>
              <a:gd name="connsiteX102" fmla="*/ 5898339 w 6128435"/>
              <a:gd name="connsiteY102" fmla="*/ 4140800 h 6858000"/>
              <a:gd name="connsiteX103" fmla="*/ 5899734 w 6128435"/>
              <a:gd name="connsiteY103" fmla="*/ 4145632 h 6858000"/>
              <a:gd name="connsiteX104" fmla="*/ 5897098 w 6128435"/>
              <a:gd name="connsiteY104" fmla="*/ 4157819 h 6858000"/>
              <a:gd name="connsiteX105" fmla="*/ 5903513 w 6128435"/>
              <a:gd name="connsiteY105" fmla="*/ 4187661 h 6858000"/>
              <a:gd name="connsiteX106" fmla="*/ 5917114 w 6128435"/>
              <a:gd name="connsiteY106" fmla="*/ 4213096 h 6858000"/>
              <a:gd name="connsiteX107" fmla="*/ 5921153 w 6128435"/>
              <a:gd name="connsiteY107" fmla="*/ 4236222 h 6858000"/>
              <a:gd name="connsiteX108" fmla="*/ 5924233 w 6128435"/>
              <a:gd name="connsiteY108" fmla="*/ 4242060 h 6858000"/>
              <a:gd name="connsiteX109" fmla="*/ 5928910 w 6128435"/>
              <a:gd name="connsiteY109" fmla="*/ 4300973 h 6858000"/>
              <a:gd name="connsiteX110" fmla="*/ 5939320 w 6128435"/>
              <a:gd name="connsiteY110" fmla="*/ 4340435 h 6858000"/>
              <a:gd name="connsiteX111" fmla="*/ 5946705 w 6128435"/>
              <a:gd name="connsiteY111" fmla="*/ 4428051 h 6858000"/>
              <a:gd name="connsiteX112" fmla="*/ 5949261 w 6128435"/>
              <a:gd name="connsiteY112" fmla="*/ 4449185 h 6858000"/>
              <a:gd name="connsiteX113" fmla="*/ 5957504 w 6128435"/>
              <a:gd name="connsiteY113" fmla="*/ 4465911 h 6858000"/>
              <a:gd name="connsiteX114" fmla="*/ 5964689 w 6128435"/>
              <a:gd name="connsiteY114" fmla="*/ 4468532 h 6858000"/>
              <a:gd name="connsiteX115" fmla="*/ 5967062 w 6128435"/>
              <a:gd name="connsiteY115" fmla="*/ 4479923 h 6858000"/>
              <a:gd name="connsiteX116" fmla="*/ 5968960 w 6128435"/>
              <a:gd name="connsiteY116" fmla="*/ 4482655 h 6858000"/>
              <a:gd name="connsiteX117" fmla="*/ 5978567 w 6128435"/>
              <a:gd name="connsiteY117" fmla="*/ 4498605 h 6858000"/>
              <a:gd name="connsiteX118" fmla="*/ 5980106 w 6128435"/>
              <a:gd name="connsiteY118" fmla="*/ 4585087 h 6858000"/>
              <a:gd name="connsiteX119" fmla="*/ 5998138 w 6128435"/>
              <a:gd name="connsiteY119" fmla="*/ 4697518 h 6858000"/>
              <a:gd name="connsiteX120" fmla="*/ 6013516 w 6128435"/>
              <a:gd name="connsiteY120" fmla="*/ 4786619 h 6858000"/>
              <a:gd name="connsiteX121" fmla="*/ 6025404 w 6128435"/>
              <a:gd name="connsiteY121" fmla="*/ 4858148 h 6858000"/>
              <a:gd name="connsiteX122" fmla="*/ 6007749 w 6128435"/>
              <a:gd name="connsiteY122" fmla="*/ 4964715 h 6858000"/>
              <a:gd name="connsiteX123" fmla="*/ 6005269 w 6128435"/>
              <a:gd name="connsiteY123" fmla="*/ 5150567 h 6858000"/>
              <a:gd name="connsiteX124" fmla="*/ 6001127 w 6128435"/>
              <a:gd name="connsiteY124" fmla="*/ 5164609 h 6858000"/>
              <a:gd name="connsiteX125" fmla="*/ 5996647 w 6128435"/>
              <a:gd name="connsiteY125" fmla="*/ 5185640 h 6858000"/>
              <a:gd name="connsiteX126" fmla="*/ 5998514 w 6128435"/>
              <a:gd name="connsiteY126" fmla="*/ 5189673 h 6858000"/>
              <a:gd name="connsiteX127" fmla="*/ 5995970 w 6128435"/>
              <a:gd name="connsiteY127" fmla="*/ 5221547 h 6858000"/>
              <a:gd name="connsiteX128" fmla="*/ 5997218 w 6128435"/>
              <a:gd name="connsiteY128" fmla="*/ 5222031 h 6858000"/>
              <a:gd name="connsiteX129" fmla="*/ 6002116 w 6128435"/>
              <a:gd name="connsiteY129" fmla="*/ 5231223 h 6858000"/>
              <a:gd name="connsiteX130" fmla="*/ 6008541 w 6128435"/>
              <a:gd name="connsiteY130" fmla="*/ 5248680 h 6858000"/>
              <a:gd name="connsiteX131" fmla="*/ 6039260 w 6128435"/>
              <a:gd name="connsiteY131" fmla="*/ 5289518 h 6858000"/>
              <a:gd name="connsiteX132" fmla="*/ 6036748 w 6128435"/>
              <a:gd name="connsiteY132" fmla="*/ 5322752 h 6858000"/>
              <a:gd name="connsiteX133" fmla="*/ 6036943 w 6128435"/>
              <a:gd name="connsiteY133" fmla="*/ 5329480 h 6858000"/>
              <a:gd name="connsiteX134" fmla="*/ 6037236 w 6128435"/>
              <a:gd name="connsiteY134" fmla="*/ 5329634 h 6858000"/>
              <a:gd name="connsiteX135" fmla="*/ 6038019 w 6128435"/>
              <a:gd name="connsiteY135" fmla="*/ 5336764 h 6858000"/>
              <a:gd name="connsiteX136" fmla="*/ 6037298 w 6128435"/>
              <a:gd name="connsiteY136" fmla="*/ 5341753 h 6858000"/>
              <a:gd name="connsiteX137" fmla="*/ 6037677 w 6128435"/>
              <a:gd name="connsiteY137" fmla="*/ 5354807 h 6858000"/>
              <a:gd name="connsiteX138" fmla="*/ 6039728 w 6128435"/>
              <a:gd name="connsiteY138" fmla="*/ 5359416 h 6858000"/>
              <a:gd name="connsiteX139" fmla="*/ 6043311 w 6128435"/>
              <a:gd name="connsiteY139" fmla="*/ 5361407 h 6858000"/>
              <a:gd name="connsiteX140" fmla="*/ 6042954 w 6128435"/>
              <a:gd name="connsiteY140" fmla="*/ 5362576 h 6858000"/>
              <a:gd name="connsiteX141" fmla="*/ 6053435 w 6128435"/>
              <a:gd name="connsiteY141" fmla="*/ 5387547 h 6858000"/>
              <a:gd name="connsiteX142" fmla="*/ 6065933 w 6128435"/>
              <a:gd name="connsiteY142" fmla="*/ 5443002 h 6858000"/>
              <a:gd name="connsiteX143" fmla="*/ 6068640 w 6128435"/>
              <a:gd name="connsiteY143" fmla="*/ 5474503 h 6858000"/>
              <a:gd name="connsiteX144" fmla="*/ 6080922 w 6128435"/>
              <a:gd name="connsiteY144" fmla="*/ 5561070 h 6858000"/>
              <a:gd name="connsiteX145" fmla="*/ 6096949 w 6128435"/>
              <a:gd name="connsiteY145" fmla="*/ 5648179 h 6858000"/>
              <a:gd name="connsiteX146" fmla="*/ 6125703 w 6128435"/>
              <a:gd name="connsiteY146" fmla="*/ 5692894 h 6858000"/>
              <a:gd name="connsiteX147" fmla="*/ 6126670 w 6128435"/>
              <a:gd name="connsiteY147" fmla="*/ 5697882 h 6858000"/>
              <a:gd name="connsiteX148" fmla="*/ 6124061 w 6128435"/>
              <a:gd name="connsiteY148" fmla="*/ 5710294 h 6858000"/>
              <a:gd name="connsiteX149" fmla="*/ 6122213 w 6128435"/>
              <a:gd name="connsiteY149" fmla="*/ 5714762 h 6858000"/>
              <a:gd name="connsiteX150" fmla="*/ 6121353 w 6128435"/>
              <a:gd name="connsiteY150" fmla="*/ 5721725 h 6858000"/>
              <a:gd name="connsiteX151" fmla="*/ 6121607 w 6128435"/>
              <a:gd name="connsiteY151" fmla="*/ 5721959 h 6858000"/>
              <a:gd name="connsiteX152" fmla="*/ 6120262 w 6128435"/>
              <a:gd name="connsiteY152" fmla="*/ 5728358 h 6858000"/>
              <a:gd name="connsiteX153" fmla="*/ 6110194 w 6128435"/>
              <a:gd name="connsiteY153" fmla="*/ 5758853 h 6858000"/>
              <a:gd name="connsiteX154" fmla="*/ 6127519 w 6128435"/>
              <a:gd name="connsiteY154" fmla="*/ 5865775 h 6858000"/>
              <a:gd name="connsiteX155" fmla="*/ 6128435 w 6128435"/>
              <a:gd name="connsiteY155" fmla="*/ 5870164 h 6858000"/>
              <a:gd name="connsiteX156" fmla="*/ 6119217 w 6128435"/>
              <a:gd name="connsiteY156" fmla="*/ 5888542 h 6858000"/>
              <a:gd name="connsiteX157" fmla="*/ 6115966 w 6128435"/>
              <a:gd name="connsiteY157" fmla="*/ 5898387 h 6858000"/>
              <a:gd name="connsiteX158" fmla="*/ 6111924 w 6128435"/>
              <a:gd name="connsiteY158" fmla="*/ 5900444 h 6858000"/>
              <a:gd name="connsiteX159" fmla="*/ 6108716 w 6128435"/>
              <a:gd name="connsiteY159" fmla="*/ 5915345 h 6858000"/>
              <a:gd name="connsiteX160" fmla="*/ 6109524 w 6128435"/>
              <a:gd name="connsiteY160" fmla="*/ 5917328 h 6858000"/>
              <a:gd name="connsiteX161" fmla="*/ 6102493 w 6128435"/>
              <a:gd name="connsiteY161" fmla="*/ 5928602 h 6858000"/>
              <a:gd name="connsiteX162" fmla="*/ 6056863 w 6128435"/>
              <a:gd name="connsiteY162" fmla="*/ 6000643 h 6858000"/>
              <a:gd name="connsiteX163" fmla="*/ 6045436 w 6128435"/>
              <a:gd name="connsiteY163" fmla="*/ 6124480 h 6858000"/>
              <a:gd name="connsiteX164" fmla="*/ 6030489 w 6128435"/>
              <a:gd name="connsiteY164" fmla="*/ 6317666 h 6858000"/>
              <a:gd name="connsiteX165" fmla="*/ 6007492 w 6128435"/>
              <a:gd name="connsiteY165" fmla="*/ 6440818 h 6858000"/>
              <a:gd name="connsiteX166" fmla="*/ 6009467 w 6128435"/>
              <a:gd name="connsiteY166" fmla="*/ 6487076 h 6858000"/>
              <a:gd name="connsiteX167" fmla="*/ 5995064 w 6128435"/>
              <a:gd name="connsiteY167" fmla="*/ 6540791 h 6858000"/>
              <a:gd name="connsiteX168" fmla="*/ 5996309 w 6128435"/>
              <a:gd name="connsiteY168" fmla="*/ 6543961 h 6858000"/>
              <a:gd name="connsiteX169" fmla="*/ 5996048 w 6128435"/>
              <a:gd name="connsiteY169" fmla="*/ 6555444 h 6858000"/>
              <a:gd name="connsiteX170" fmla="*/ 6002524 w 6128435"/>
              <a:gd name="connsiteY170" fmla="*/ 6560188 h 6858000"/>
              <a:gd name="connsiteX171" fmla="*/ 6006823 w 6128435"/>
              <a:gd name="connsiteY171" fmla="*/ 6578546 h 6858000"/>
              <a:gd name="connsiteX172" fmla="*/ 6004510 w 6128435"/>
              <a:gd name="connsiteY172" fmla="*/ 6599256 h 6858000"/>
              <a:gd name="connsiteX173" fmla="*/ 5986207 w 6128435"/>
              <a:gd name="connsiteY173" fmla="*/ 6695855 h 6858000"/>
              <a:gd name="connsiteX174" fmla="*/ 5979428 w 6128435"/>
              <a:gd name="connsiteY174" fmla="*/ 6754678 h 6858000"/>
              <a:gd name="connsiteX175" fmla="*/ 5983398 w 6128435"/>
              <a:gd name="connsiteY175" fmla="*/ 6778641 h 6858000"/>
              <a:gd name="connsiteX176" fmla="*/ 5984543 w 6128435"/>
              <a:gd name="connsiteY176" fmla="*/ 6811016 h 6858000"/>
              <a:gd name="connsiteX177" fmla="*/ 5981802 w 6128435"/>
              <a:gd name="connsiteY177" fmla="*/ 6838578 h 6858000"/>
              <a:gd name="connsiteX178" fmla="*/ 5979671 w 6128435"/>
              <a:gd name="connsiteY178" fmla="*/ 6858000 h 6858000"/>
              <a:gd name="connsiteX179" fmla="*/ 0 w 6128435"/>
              <a:gd name="connsiteY179" fmla="*/ 6858000 h 6858000"/>
              <a:gd name="connsiteX180" fmla="*/ 0 w 6128435"/>
              <a:gd name="connsiteY180"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38267 w 6128435"/>
              <a:gd name="connsiteY46" fmla="*/ 2337277 h 6858000"/>
              <a:gd name="connsiteX47" fmla="*/ 5242602 w 6128435"/>
              <a:gd name="connsiteY47" fmla="*/ 2346782 h 6858000"/>
              <a:gd name="connsiteX48" fmla="*/ 5271650 w 6128435"/>
              <a:gd name="connsiteY48" fmla="*/ 2440467 h 6858000"/>
              <a:gd name="connsiteX49" fmla="*/ 5271438 w 6128435"/>
              <a:gd name="connsiteY49" fmla="*/ 2447186 h 6858000"/>
              <a:gd name="connsiteX50" fmla="*/ 5271722 w 6128435"/>
              <a:gd name="connsiteY50" fmla="*/ 2447359 h 6858000"/>
              <a:gd name="connsiteX51" fmla="*/ 5272069 w 6128435"/>
              <a:gd name="connsiteY51" fmla="*/ 2454523 h 6858000"/>
              <a:gd name="connsiteX52" fmla="*/ 5271049 w 6128435"/>
              <a:gd name="connsiteY52" fmla="*/ 2459442 h 6858000"/>
              <a:gd name="connsiteX53" fmla="*/ 5307538 w 6128435"/>
              <a:gd name="connsiteY53" fmla="*/ 2514685 h 6858000"/>
              <a:gd name="connsiteX54" fmla="*/ 5337604 w 6128435"/>
              <a:gd name="connsiteY54" fmla="*/ 2597632 h 6858000"/>
              <a:gd name="connsiteX55" fmla="*/ 5407503 w 6128435"/>
              <a:gd name="connsiteY55" fmla="*/ 2786290 h 6858000"/>
              <a:gd name="connsiteX56" fmla="*/ 5407356 w 6128435"/>
              <a:gd name="connsiteY56" fmla="*/ 2787545 h 6858000"/>
              <a:gd name="connsiteX57" fmla="*/ 5411130 w 6128435"/>
              <a:gd name="connsiteY57" fmla="*/ 2788640 h 6858000"/>
              <a:gd name="connsiteX58" fmla="*/ 5416439 w 6128435"/>
              <a:gd name="connsiteY58" fmla="*/ 2805666 h 6858000"/>
              <a:gd name="connsiteX59" fmla="*/ 5416589 w 6128435"/>
              <a:gd name="connsiteY59" fmla="*/ 2810822 h 6858000"/>
              <a:gd name="connsiteX60" fmla="*/ 5418542 w 6128435"/>
              <a:gd name="connsiteY60" fmla="*/ 2817745 h 6858000"/>
              <a:gd name="connsiteX61" fmla="*/ 5418847 w 6128435"/>
              <a:gd name="connsiteY61" fmla="*/ 2817825 h 6858000"/>
              <a:gd name="connsiteX62" fmla="*/ 5423364 w 6128435"/>
              <a:gd name="connsiteY62" fmla="*/ 2858292 h 6858000"/>
              <a:gd name="connsiteX63" fmla="*/ 5479298 w 6128435"/>
              <a:gd name="connsiteY63" fmla="*/ 2947791 h 6858000"/>
              <a:gd name="connsiteX64" fmla="*/ 5481770 w 6128435"/>
              <a:gd name="connsiteY64" fmla="*/ 2951352 h 6858000"/>
              <a:gd name="connsiteX65" fmla="*/ 5481013 w 6128435"/>
              <a:gd name="connsiteY65" fmla="*/ 2973461 h 6858000"/>
              <a:gd name="connsiteX66" fmla="*/ 5482045 w 6128435"/>
              <a:gd name="connsiteY66" fmla="*/ 2984371 h 6858000"/>
              <a:gd name="connsiteX67" fmla="*/ 5479405 w 6128435"/>
              <a:gd name="connsiteY67" fmla="*/ 2988507 h 6858000"/>
              <a:gd name="connsiteX68" fmla="*/ 5482415 w 6128435"/>
              <a:gd name="connsiteY68" fmla="*/ 3004079 h 6858000"/>
              <a:gd name="connsiteX69" fmla="*/ 5483865 w 6128435"/>
              <a:gd name="connsiteY69" fmla="*/ 3005467 h 6858000"/>
              <a:gd name="connsiteX70" fmla="*/ 5482236 w 6128435"/>
              <a:gd name="connsiteY70" fmla="*/ 3019791 h 6858000"/>
              <a:gd name="connsiteX71" fmla="*/ 5475895 w 6128435"/>
              <a:gd name="connsiteY71" fmla="*/ 3033578 h 6858000"/>
              <a:gd name="connsiteX72" fmla="*/ 5477595 w 6128435"/>
              <a:gd name="connsiteY72" fmla="*/ 3250534 h 6858000"/>
              <a:gd name="connsiteX73" fmla="*/ 5532836 w 6128435"/>
              <a:gd name="connsiteY73" fmla="*/ 3353840 h 6858000"/>
              <a:gd name="connsiteX74" fmla="*/ 5561229 w 6128435"/>
              <a:gd name="connsiteY74" fmla="*/ 3395784 h 6858000"/>
              <a:gd name="connsiteX75" fmla="*/ 5589758 w 6128435"/>
              <a:gd name="connsiteY75" fmla="*/ 3506453 h 6858000"/>
              <a:gd name="connsiteX76" fmla="*/ 5596144 w 6128435"/>
              <a:gd name="connsiteY76" fmla="*/ 3534624 h 6858000"/>
              <a:gd name="connsiteX77" fmla="*/ 5597750 w 6128435"/>
              <a:gd name="connsiteY77" fmla="*/ 3534129 h 6858000"/>
              <a:gd name="connsiteX78" fmla="*/ 5599700 w 6128435"/>
              <a:gd name="connsiteY78" fmla="*/ 3547221 h 6858000"/>
              <a:gd name="connsiteX79" fmla="*/ 5615031 w 6128435"/>
              <a:gd name="connsiteY79" fmla="*/ 3557482 h 6858000"/>
              <a:gd name="connsiteX80" fmla="*/ 5618377 w 6128435"/>
              <a:gd name="connsiteY80" fmla="*/ 3588431 h 6858000"/>
              <a:gd name="connsiteX81" fmla="*/ 5612155 w 6128435"/>
              <a:gd name="connsiteY81" fmla="*/ 3589869 h 6858000"/>
              <a:gd name="connsiteX82" fmla="*/ 5620843 w 6128435"/>
              <a:gd name="connsiteY82" fmla="*/ 3606745 h 6858000"/>
              <a:gd name="connsiteX83" fmla="*/ 5655472 w 6128435"/>
              <a:gd name="connsiteY83" fmla="*/ 3678877 h 6858000"/>
              <a:gd name="connsiteX84" fmla="*/ 5680448 w 6128435"/>
              <a:gd name="connsiteY84" fmla="*/ 3717760 h 6858000"/>
              <a:gd name="connsiteX85" fmla="*/ 5683015 w 6128435"/>
              <a:gd name="connsiteY85" fmla="*/ 3762025 h 6858000"/>
              <a:gd name="connsiteX86" fmla="*/ 5696643 w 6128435"/>
              <a:gd name="connsiteY86" fmla="*/ 3773888 h 6858000"/>
              <a:gd name="connsiteX87" fmla="*/ 5699203 w 6128435"/>
              <a:gd name="connsiteY87" fmla="*/ 3775823 h 6858000"/>
              <a:gd name="connsiteX88" fmla="*/ 5704824 w 6128435"/>
              <a:gd name="connsiteY88" fmla="*/ 3785966 h 6858000"/>
              <a:gd name="connsiteX89" fmla="*/ 5712204 w 6128435"/>
              <a:gd name="connsiteY89" fmla="*/ 3785830 h 6858000"/>
              <a:gd name="connsiteX90" fmla="*/ 5724816 w 6128435"/>
              <a:gd name="connsiteY90" fmla="*/ 3798949 h 6858000"/>
              <a:gd name="connsiteX91" fmla="*/ 5733539 w 6128435"/>
              <a:gd name="connsiteY91" fmla="*/ 3818457 h 6858000"/>
              <a:gd name="connsiteX92" fmla="*/ 5768491 w 6128435"/>
              <a:gd name="connsiteY92" fmla="*/ 3914399 h 6858000"/>
              <a:gd name="connsiteX93" fmla="*/ 5793123 w 6128435"/>
              <a:gd name="connsiteY93" fmla="*/ 3969952 h 6858000"/>
              <a:gd name="connsiteX94" fmla="*/ 5808321 w 6128435"/>
              <a:gd name="connsiteY94" fmla="*/ 3988153 h 6858000"/>
              <a:gd name="connsiteX95" fmla="*/ 5825621 w 6128435"/>
              <a:gd name="connsiteY95" fmla="*/ 4015525 h 6858000"/>
              <a:gd name="connsiteX96" fmla="*/ 5860672 w 6128435"/>
              <a:gd name="connsiteY96" fmla="*/ 4061579 h 6858000"/>
              <a:gd name="connsiteX97" fmla="*/ 5872173 w 6128435"/>
              <a:gd name="connsiteY97" fmla="*/ 4088497 h 6858000"/>
              <a:gd name="connsiteX98" fmla="*/ 5883705 w 6128435"/>
              <a:gd name="connsiteY98" fmla="*/ 4101899 h 6858000"/>
              <a:gd name="connsiteX99" fmla="*/ 5885314 w 6128435"/>
              <a:gd name="connsiteY99" fmla="*/ 4108387 h 6858000"/>
              <a:gd name="connsiteX100" fmla="*/ 5894095 w 6128435"/>
              <a:gd name="connsiteY100" fmla="*/ 4128857 h 6858000"/>
              <a:gd name="connsiteX101" fmla="*/ 5898339 w 6128435"/>
              <a:gd name="connsiteY101" fmla="*/ 4140800 h 6858000"/>
              <a:gd name="connsiteX102" fmla="*/ 5899734 w 6128435"/>
              <a:gd name="connsiteY102" fmla="*/ 4145632 h 6858000"/>
              <a:gd name="connsiteX103" fmla="*/ 5897098 w 6128435"/>
              <a:gd name="connsiteY103" fmla="*/ 4157819 h 6858000"/>
              <a:gd name="connsiteX104" fmla="*/ 5903513 w 6128435"/>
              <a:gd name="connsiteY104" fmla="*/ 4187661 h 6858000"/>
              <a:gd name="connsiteX105" fmla="*/ 5917114 w 6128435"/>
              <a:gd name="connsiteY105" fmla="*/ 4213096 h 6858000"/>
              <a:gd name="connsiteX106" fmla="*/ 5921153 w 6128435"/>
              <a:gd name="connsiteY106" fmla="*/ 4236222 h 6858000"/>
              <a:gd name="connsiteX107" fmla="*/ 5924233 w 6128435"/>
              <a:gd name="connsiteY107" fmla="*/ 4242060 h 6858000"/>
              <a:gd name="connsiteX108" fmla="*/ 5928910 w 6128435"/>
              <a:gd name="connsiteY108" fmla="*/ 4300973 h 6858000"/>
              <a:gd name="connsiteX109" fmla="*/ 5939320 w 6128435"/>
              <a:gd name="connsiteY109" fmla="*/ 4340435 h 6858000"/>
              <a:gd name="connsiteX110" fmla="*/ 5946705 w 6128435"/>
              <a:gd name="connsiteY110" fmla="*/ 4428051 h 6858000"/>
              <a:gd name="connsiteX111" fmla="*/ 5949261 w 6128435"/>
              <a:gd name="connsiteY111" fmla="*/ 4449185 h 6858000"/>
              <a:gd name="connsiteX112" fmla="*/ 5957504 w 6128435"/>
              <a:gd name="connsiteY112" fmla="*/ 4465911 h 6858000"/>
              <a:gd name="connsiteX113" fmla="*/ 5964689 w 6128435"/>
              <a:gd name="connsiteY113" fmla="*/ 4468532 h 6858000"/>
              <a:gd name="connsiteX114" fmla="*/ 5967062 w 6128435"/>
              <a:gd name="connsiteY114" fmla="*/ 4479923 h 6858000"/>
              <a:gd name="connsiteX115" fmla="*/ 5968960 w 6128435"/>
              <a:gd name="connsiteY115" fmla="*/ 4482655 h 6858000"/>
              <a:gd name="connsiteX116" fmla="*/ 5978567 w 6128435"/>
              <a:gd name="connsiteY116" fmla="*/ 4498605 h 6858000"/>
              <a:gd name="connsiteX117" fmla="*/ 5980106 w 6128435"/>
              <a:gd name="connsiteY117" fmla="*/ 4585087 h 6858000"/>
              <a:gd name="connsiteX118" fmla="*/ 5998138 w 6128435"/>
              <a:gd name="connsiteY118" fmla="*/ 4697518 h 6858000"/>
              <a:gd name="connsiteX119" fmla="*/ 6013516 w 6128435"/>
              <a:gd name="connsiteY119" fmla="*/ 4786619 h 6858000"/>
              <a:gd name="connsiteX120" fmla="*/ 6025404 w 6128435"/>
              <a:gd name="connsiteY120" fmla="*/ 4858148 h 6858000"/>
              <a:gd name="connsiteX121" fmla="*/ 6007749 w 6128435"/>
              <a:gd name="connsiteY121" fmla="*/ 4964715 h 6858000"/>
              <a:gd name="connsiteX122" fmla="*/ 6005269 w 6128435"/>
              <a:gd name="connsiteY122" fmla="*/ 5150567 h 6858000"/>
              <a:gd name="connsiteX123" fmla="*/ 6001127 w 6128435"/>
              <a:gd name="connsiteY123" fmla="*/ 5164609 h 6858000"/>
              <a:gd name="connsiteX124" fmla="*/ 5996647 w 6128435"/>
              <a:gd name="connsiteY124" fmla="*/ 5185640 h 6858000"/>
              <a:gd name="connsiteX125" fmla="*/ 5998514 w 6128435"/>
              <a:gd name="connsiteY125" fmla="*/ 5189673 h 6858000"/>
              <a:gd name="connsiteX126" fmla="*/ 5995970 w 6128435"/>
              <a:gd name="connsiteY126" fmla="*/ 5221547 h 6858000"/>
              <a:gd name="connsiteX127" fmla="*/ 5997218 w 6128435"/>
              <a:gd name="connsiteY127" fmla="*/ 5222031 h 6858000"/>
              <a:gd name="connsiteX128" fmla="*/ 6002116 w 6128435"/>
              <a:gd name="connsiteY128" fmla="*/ 5231223 h 6858000"/>
              <a:gd name="connsiteX129" fmla="*/ 6008541 w 6128435"/>
              <a:gd name="connsiteY129" fmla="*/ 5248680 h 6858000"/>
              <a:gd name="connsiteX130" fmla="*/ 6039260 w 6128435"/>
              <a:gd name="connsiteY130" fmla="*/ 5289518 h 6858000"/>
              <a:gd name="connsiteX131" fmla="*/ 6036748 w 6128435"/>
              <a:gd name="connsiteY131" fmla="*/ 5322752 h 6858000"/>
              <a:gd name="connsiteX132" fmla="*/ 6036943 w 6128435"/>
              <a:gd name="connsiteY132" fmla="*/ 5329480 h 6858000"/>
              <a:gd name="connsiteX133" fmla="*/ 6037236 w 6128435"/>
              <a:gd name="connsiteY133" fmla="*/ 5329634 h 6858000"/>
              <a:gd name="connsiteX134" fmla="*/ 6038019 w 6128435"/>
              <a:gd name="connsiteY134" fmla="*/ 5336764 h 6858000"/>
              <a:gd name="connsiteX135" fmla="*/ 6037298 w 6128435"/>
              <a:gd name="connsiteY135" fmla="*/ 5341753 h 6858000"/>
              <a:gd name="connsiteX136" fmla="*/ 6037677 w 6128435"/>
              <a:gd name="connsiteY136" fmla="*/ 5354807 h 6858000"/>
              <a:gd name="connsiteX137" fmla="*/ 6039728 w 6128435"/>
              <a:gd name="connsiteY137" fmla="*/ 5359416 h 6858000"/>
              <a:gd name="connsiteX138" fmla="*/ 6043311 w 6128435"/>
              <a:gd name="connsiteY138" fmla="*/ 5361407 h 6858000"/>
              <a:gd name="connsiteX139" fmla="*/ 6042954 w 6128435"/>
              <a:gd name="connsiteY139" fmla="*/ 5362576 h 6858000"/>
              <a:gd name="connsiteX140" fmla="*/ 6053435 w 6128435"/>
              <a:gd name="connsiteY140" fmla="*/ 5387547 h 6858000"/>
              <a:gd name="connsiteX141" fmla="*/ 6065933 w 6128435"/>
              <a:gd name="connsiteY141" fmla="*/ 5443002 h 6858000"/>
              <a:gd name="connsiteX142" fmla="*/ 6068640 w 6128435"/>
              <a:gd name="connsiteY142" fmla="*/ 5474503 h 6858000"/>
              <a:gd name="connsiteX143" fmla="*/ 6080922 w 6128435"/>
              <a:gd name="connsiteY143" fmla="*/ 5561070 h 6858000"/>
              <a:gd name="connsiteX144" fmla="*/ 6096949 w 6128435"/>
              <a:gd name="connsiteY144" fmla="*/ 5648179 h 6858000"/>
              <a:gd name="connsiteX145" fmla="*/ 6125703 w 6128435"/>
              <a:gd name="connsiteY145" fmla="*/ 5692894 h 6858000"/>
              <a:gd name="connsiteX146" fmla="*/ 6126670 w 6128435"/>
              <a:gd name="connsiteY146" fmla="*/ 5697882 h 6858000"/>
              <a:gd name="connsiteX147" fmla="*/ 6124061 w 6128435"/>
              <a:gd name="connsiteY147" fmla="*/ 5710294 h 6858000"/>
              <a:gd name="connsiteX148" fmla="*/ 6122213 w 6128435"/>
              <a:gd name="connsiteY148" fmla="*/ 5714762 h 6858000"/>
              <a:gd name="connsiteX149" fmla="*/ 6121353 w 6128435"/>
              <a:gd name="connsiteY149" fmla="*/ 5721725 h 6858000"/>
              <a:gd name="connsiteX150" fmla="*/ 6121607 w 6128435"/>
              <a:gd name="connsiteY150" fmla="*/ 5721959 h 6858000"/>
              <a:gd name="connsiteX151" fmla="*/ 6120262 w 6128435"/>
              <a:gd name="connsiteY151" fmla="*/ 5728358 h 6858000"/>
              <a:gd name="connsiteX152" fmla="*/ 6110194 w 6128435"/>
              <a:gd name="connsiteY152" fmla="*/ 5758853 h 6858000"/>
              <a:gd name="connsiteX153" fmla="*/ 6127519 w 6128435"/>
              <a:gd name="connsiteY153" fmla="*/ 5865775 h 6858000"/>
              <a:gd name="connsiteX154" fmla="*/ 6128435 w 6128435"/>
              <a:gd name="connsiteY154" fmla="*/ 5870164 h 6858000"/>
              <a:gd name="connsiteX155" fmla="*/ 6119217 w 6128435"/>
              <a:gd name="connsiteY155" fmla="*/ 5888542 h 6858000"/>
              <a:gd name="connsiteX156" fmla="*/ 6115966 w 6128435"/>
              <a:gd name="connsiteY156" fmla="*/ 5898387 h 6858000"/>
              <a:gd name="connsiteX157" fmla="*/ 6111924 w 6128435"/>
              <a:gd name="connsiteY157" fmla="*/ 5900444 h 6858000"/>
              <a:gd name="connsiteX158" fmla="*/ 6108716 w 6128435"/>
              <a:gd name="connsiteY158" fmla="*/ 5915345 h 6858000"/>
              <a:gd name="connsiteX159" fmla="*/ 6109524 w 6128435"/>
              <a:gd name="connsiteY159" fmla="*/ 5917328 h 6858000"/>
              <a:gd name="connsiteX160" fmla="*/ 6102493 w 6128435"/>
              <a:gd name="connsiteY160" fmla="*/ 5928602 h 6858000"/>
              <a:gd name="connsiteX161" fmla="*/ 6056863 w 6128435"/>
              <a:gd name="connsiteY161" fmla="*/ 6000643 h 6858000"/>
              <a:gd name="connsiteX162" fmla="*/ 6045436 w 6128435"/>
              <a:gd name="connsiteY162" fmla="*/ 6124480 h 6858000"/>
              <a:gd name="connsiteX163" fmla="*/ 6030489 w 6128435"/>
              <a:gd name="connsiteY163" fmla="*/ 6317666 h 6858000"/>
              <a:gd name="connsiteX164" fmla="*/ 6007492 w 6128435"/>
              <a:gd name="connsiteY164" fmla="*/ 6440818 h 6858000"/>
              <a:gd name="connsiteX165" fmla="*/ 6009467 w 6128435"/>
              <a:gd name="connsiteY165" fmla="*/ 6487076 h 6858000"/>
              <a:gd name="connsiteX166" fmla="*/ 5995064 w 6128435"/>
              <a:gd name="connsiteY166" fmla="*/ 6540791 h 6858000"/>
              <a:gd name="connsiteX167" fmla="*/ 5996309 w 6128435"/>
              <a:gd name="connsiteY167" fmla="*/ 6543961 h 6858000"/>
              <a:gd name="connsiteX168" fmla="*/ 5996048 w 6128435"/>
              <a:gd name="connsiteY168" fmla="*/ 6555444 h 6858000"/>
              <a:gd name="connsiteX169" fmla="*/ 6002524 w 6128435"/>
              <a:gd name="connsiteY169" fmla="*/ 6560188 h 6858000"/>
              <a:gd name="connsiteX170" fmla="*/ 6006823 w 6128435"/>
              <a:gd name="connsiteY170" fmla="*/ 6578546 h 6858000"/>
              <a:gd name="connsiteX171" fmla="*/ 6004510 w 6128435"/>
              <a:gd name="connsiteY171" fmla="*/ 6599256 h 6858000"/>
              <a:gd name="connsiteX172" fmla="*/ 5986207 w 6128435"/>
              <a:gd name="connsiteY172" fmla="*/ 6695855 h 6858000"/>
              <a:gd name="connsiteX173" fmla="*/ 5979428 w 6128435"/>
              <a:gd name="connsiteY173" fmla="*/ 6754678 h 6858000"/>
              <a:gd name="connsiteX174" fmla="*/ 5983398 w 6128435"/>
              <a:gd name="connsiteY174" fmla="*/ 6778641 h 6858000"/>
              <a:gd name="connsiteX175" fmla="*/ 5984543 w 6128435"/>
              <a:gd name="connsiteY175" fmla="*/ 6811016 h 6858000"/>
              <a:gd name="connsiteX176" fmla="*/ 5981802 w 6128435"/>
              <a:gd name="connsiteY176" fmla="*/ 6838578 h 6858000"/>
              <a:gd name="connsiteX177" fmla="*/ 5979671 w 6128435"/>
              <a:gd name="connsiteY177" fmla="*/ 6858000 h 6858000"/>
              <a:gd name="connsiteX178" fmla="*/ 0 w 6128435"/>
              <a:gd name="connsiteY178" fmla="*/ 6858000 h 6858000"/>
              <a:gd name="connsiteX179" fmla="*/ 0 w 6128435"/>
              <a:gd name="connsiteY179"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38267 w 6128435"/>
              <a:gd name="connsiteY46" fmla="*/ 2337277 h 6858000"/>
              <a:gd name="connsiteX47" fmla="*/ 5271650 w 6128435"/>
              <a:gd name="connsiteY47" fmla="*/ 2440467 h 6858000"/>
              <a:gd name="connsiteX48" fmla="*/ 5271438 w 6128435"/>
              <a:gd name="connsiteY48" fmla="*/ 2447186 h 6858000"/>
              <a:gd name="connsiteX49" fmla="*/ 5271722 w 6128435"/>
              <a:gd name="connsiteY49" fmla="*/ 2447359 h 6858000"/>
              <a:gd name="connsiteX50" fmla="*/ 5272069 w 6128435"/>
              <a:gd name="connsiteY50" fmla="*/ 2454523 h 6858000"/>
              <a:gd name="connsiteX51" fmla="*/ 5271049 w 6128435"/>
              <a:gd name="connsiteY51" fmla="*/ 2459442 h 6858000"/>
              <a:gd name="connsiteX52" fmla="*/ 5307538 w 6128435"/>
              <a:gd name="connsiteY52" fmla="*/ 2514685 h 6858000"/>
              <a:gd name="connsiteX53" fmla="*/ 5337604 w 6128435"/>
              <a:gd name="connsiteY53" fmla="*/ 2597632 h 6858000"/>
              <a:gd name="connsiteX54" fmla="*/ 5407503 w 6128435"/>
              <a:gd name="connsiteY54" fmla="*/ 2786290 h 6858000"/>
              <a:gd name="connsiteX55" fmla="*/ 5407356 w 6128435"/>
              <a:gd name="connsiteY55" fmla="*/ 2787545 h 6858000"/>
              <a:gd name="connsiteX56" fmla="*/ 5411130 w 6128435"/>
              <a:gd name="connsiteY56" fmla="*/ 2788640 h 6858000"/>
              <a:gd name="connsiteX57" fmla="*/ 5416439 w 6128435"/>
              <a:gd name="connsiteY57" fmla="*/ 2805666 h 6858000"/>
              <a:gd name="connsiteX58" fmla="*/ 5416589 w 6128435"/>
              <a:gd name="connsiteY58" fmla="*/ 2810822 h 6858000"/>
              <a:gd name="connsiteX59" fmla="*/ 5418542 w 6128435"/>
              <a:gd name="connsiteY59" fmla="*/ 2817745 h 6858000"/>
              <a:gd name="connsiteX60" fmla="*/ 5418847 w 6128435"/>
              <a:gd name="connsiteY60" fmla="*/ 2817825 h 6858000"/>
              <a:gd name="connsiteX61" fmla="*/ 5423364 w 6128435"/>
              <a:gd name="connsiteY61" fmla="*/ 2858292 h 6858000"/>
              <a:gd name="connsiteX62" fmla="*/ 5479298 w 6128435"/>
              <a:gd name="connsiteY62" fmla="*/ 2947791 h 6858000"/>
              <a:gd name="connsiteX63" fmla="*/ 5481770 w 6128435"/>
              <a:gd name="connsiteY63" fmla="*/ 2951352 h 6858000"/>
              <a:gd name="connsiteX64" fmla="*/ 5481013 w 6128435"/>
              <a:gd name="connsiteY64" fmla="*/ 2973461 h 6858000"/>
              <a:gd name="connsiteX65" fmla="*/ 5482045 w 6128435"/>
              <a:gd name="connsiteY65" fmla="*/ 2984371 h 6858000"/>
              <a:gd name="connsiteX66" fmla="*/ 5479405 w 6128435"/>
              <a:gd name="connsiteY66" fmla="*/ 2988507 h 6858000"/>
              <a:gd name="connsiteX67" fmla="*/ 5482415 w 6128435"/>
              <a:gd name="connsiteY67" fmla="*/ 3004079 h 6858000"/>
              <a:gd name="connsiteX68" fmla="*/ 5483865 w 6128435"/>
              <a:gd name="connsiteY68" fmla="*/ 3005467 h 6858000"/>
              <a:gd name="connsiteX69" fmla="*/ 5482236 w 6128435"/>
              <a:gd name="connsiteY69" fmla="*/ 3019791 h 6858000"/>
              <a:gd name="connsiteX70" fmla="*/ 5475895 w 6128435"/>
              <a:gd name="connsiteY70" fmla="*/ 3033578 h 6858000"/>
              <a:gd name="connsiteX71" fmla="*/ 5477595 w 6128435"/>
              <a:gd name="connsiteY71" fmla="*/ 3250534 h 6858000"/>
              <a:gd name="connsiteX72" fmla="*/ 5532836 w 6128435"/>
              <a:gd name="connsiteY72" fmla="*/ 3353840 h 6858000"/>
              <a:gd name="connsiteX73" fmla="*/ 5561229 w 6128435"/>
              <a:gd name="connsiteY73" fmla="*/ 3395784 h 6858000"/>
              <a:gd name="connsiteX74" fmla="*/ 5589758 w 6128435"/>
              <a:gd name="connsiteY74" fmla="*/ 3506453 h 6858000"/>
              <a:gd name="connsiteX75" fmla="*/ 5596144 w 6128435"/>
              <a:gd name="connsiteY75" fmla="*/ 3534624 h 6858000"/>
              <a:gd name="connsiteX76" fmla="*/ 5597750 w 6128435"/>
              <a:gd name="connsiteY76" fmla="*/ 3534129 h 6858000"/>
              <a:gd name="connsiteX77" fmla="*/ 5599700 w 6128435"/>
              <a:gd name="connsiteY77" fmla="*/ 3547221 h 6858000"/>
              <a:gd name="connsiteX78" fmla="*/ 5615031 w 6128435"/>
              <a:gd name="connsiteY78" fmla="*/ 3557482 h 6858000"/>
              <a:gd name="connsiteX79" fmla="*/ 5618377 w 6128435"/>
              <a:gd name="connsiteY79" fmla="*/ 3588431 h 6858000"/>
              <a:gd name="connsiteX80" fmla="*/ 5612155 w 6128435"/>
              <a:gd name="connsiteY80" fmla="*/ 3589869 h 6858000"/>
              <a:gd name="connsiteX81" fmla="*/ 5620843 w 6128435"/>
              <a:gd name="connsiteY81" fmla="*/ 3606745 h 6858000"/>
              <a:gd name="connsiteX82" fmla="*/ 5655472 w 6128435"/>
              <a:gd name="connsiteY82" fmla="*/ 3678877 h 6858000"/>
              <a:gd name="connsiteX83" fmla="*/ 5680448 w 6128435"/>
              <a:gd name="connsiteY83" fmla="*/ 3717760 h 6858000"/>
              <a:gd name="connsiteX84" fmla="*/ 5683015 w 6128435"/>
              <a:gd name="connsiteY84" fmla="*/ 3762025 h 6858000"/>
              <a:gd name="connsiteX85" fmla="*/ 5696643 w 6128435"/>
              <a:gd name="connsiteY85" fmla="*/ 3773888 h 6858000"/>
              <a:gd name="connsiteX86" fmla="*/ 5699203 w 6128435"/>
              <a:gd name="connsiteY86" fmla="*/ 3775823 h 6858000"/>
              <a:gd name="connsiteX87" fmla="*/ 5704824 w 6128435"/>
              <a:gd name="connsiteY87" fmla="*/ 3785966 h 6858000"/>
              <a:gd name="connsiteX88" fmla="*/ 5712204 w 6128435"/>
              <a:gd name="connsiteY88" fmla="*/ 3785830 h 6858000"/>
              <a:gd name="connsiteX89" fmla="*/ 5724816 w 6128435"/>
              <a:gd name="connsiteY89" fmla="*/ 3798949 h 6858000"/>
              <a:gd name="connsiteX90" fmla="*/ 5733539 w 6128435"/>
              <a:gd name="connsiteY90" fmla="*/ 3818457 h 6858000"/>
              <a:gd name="connsiteX91" fmla="*/ 5768491 w 6128435"/>
              <a:gd name="connsiteY91" fmla="*/ 3914399 h 6858000"/>
              <a:gd name="connsiteX92" fmla="*/ 5793123 w 6128435"/>
              <a:gd name="connsiteY92" fmla="*/ 3969952 h 6858000"/>
              <a:gd name="connsiteX93" fmla="*/ 5808321 w 6128435"/>
              <a:gd name="connsiteY93" fmla="*/ 3988153 h 6858000"/>
              <a:gd name="connsiteX94" fmla="*/ 5825621 w 6128435"/>
              <a:gd name="connsiteY94" fmla="*/ 4015525 h 6858000"/>
              <a:gd name="connsiteX95" fmla="*/ 5860672 w 6128435"/>
              <a:gd name="connsiteY95" fmla="*/ 4061579 h 6858000"/>
              <a:gd name="connsiteX96" fmla="*/ 5872173 w 6128435"/>
              <a:gd name="connsiteY96" fmla="*/ 4088497 h 6858000"/>
              <a:gd name="connsiteX97" fmla="*/ 5883705 w 6128435"/>
              <a:gd name="connsiteY97" fmla="*/ 4101899 h 6858000"/>
              <a:gd name="connsiteX98" fmla="*/ 5885314 w 6128435"/>
              <a:gd name="connsiteY98" fmla="*/ 4108387 h 6858000"/>
              <a:gd name="connsiteX99" fmla="*/ 5894095 w 6128435"/>
              <a:gd name="connsiteY99" fmla="*/ 4128857 h 6858000"/>
              <a:gd name="connsiteX100" fmla="*/ 5898339 w 6128435"/>
              <a:gd name="connsiteY100" fmla="*/ 4140800 h 6858000"/>
              <a:gd name="connsiteX101" fmla="*/ 5899734 w 6128435"/>
              <a:gd name="connsiteY101" fmla="*/ 4145632 h 6858000"/>
              <a:gd name="connsiteX102" fmla="*/ 5897098 w 6128435"/>
              <a:gd name="connsiteY102" fmla="*/ 4157819 h 6858000"/>
              <a:gd name="connsiteX103" fmla="*/ 5903513 w 6128435"/>
              <a:gd name="connsiteY103" fmla="*/ 4187661 h 6858000"/>
              <a:gd name="connsiteX104" fmla="*/ 5917114 w 6128435"/>
              <a:gd name="connsiteY104" fmla="*/ 4213096 h 6858000"/>
              <a:gd name="connsiteX105" fmla="*/ 5921153 w 6128435"/>
              <a:gd name="connsiteY105" fmla="*/ 4236222 h 6858000"/>
              <a:gd name="connsiteX106" fmla="*/ 5924233 w 6128435"/>
              <a:gd name="connsiteY106" fmla="*/ 4242060 h 6858000"/>
              <a:gd name="connsiteX107" fmla="*/ 5928910 w 6128435"/>
              <a:gd name="connsiteY107" fmla="*/ 4300973 h 6858000"/>
              <a:gd name="connsiteX108" fmla="*/ 5939320 w 6128435"/>
              <a:gd name="connsiteY108" fmla="*/ 4340435 h 6858000"/>
              <a:gd name="connsiteX109" fmla="*/ 5946705 w 6128435"/>
              <a:gd name="connsiteY109" fmla="*/ 4428051 h 6858000"/>
              <a:gd name="connsiteX110" fmla="*/ 5949261 w 6128435"/>
              <a:gd name="connsiteY110" fmla="*/ 4449185 h 6858000"/>
              <a:gd name="connsiteX111" fmla="*/ 5957504 w 6128435"/>
              <a:gd name="connsiteY111" fmla="*/ 4465911 h 6858000"/>
              <a:gd name="connsiteX112" fmla="*/ 5964689 w 6128435"/>
              <a:gd name="connsiteY112" fmla="*/ 4468532 h 6858000"/>
              <a:gd name="connsiteX113" fmla="*/ 5967062 w 6128435"/>
              <a:gd name="connsiteY113" fmla="*/ 4479923 h 6858000"/>
              <a:gd name="connsiteX114" fmla="*/ 5968960 w 6128435"/>
              <a:gd name="connsiteY114" fmla="*/ 4482655 h 6858000"/>
              <a:gd name="connsiteX115" fmla="*/ 5978567 w 6128435"/>
              <a:gd name="connsiteY115" fmla="*/ 4498605 h 6858000"/>
              <a:gd name="connsiteX116" fmla="*/ 5980106 w 6128435"/>
              <a:gd name="connsiteY116" fmla="*/ 4585087 h 6858000"/>
              <a:gd name="connsiteX117" fmla="*/ 5998138 w 6128435"/>
              <a:gd name="connsiteY117" fmla="*/ 4697518 h 6858000"/>
              <a:gd name="connsiteX118" fmla="*/ 6013516 w 6128435"/>
              <a:gd name="connsiteY118" fmla="*/ 4786619 h 6858000"/>
              <a:gd name="connsiteX119" fmla="*/ 6025404 w 6128435"/>
              <a:gd name="connsiteY119" fmla="*/ 4858148 h 6858000"/>
              <a:gd name="connsiteX120" fmla="*/ 6007749 w 6128435"/>
              <a:gd name="connsiteY120" fmla="*/ 4964715 h 6858000"/>
              <a:gd name="connsiteX121" fmla="*/ 6005269 w 6128435"/>
              <a:gd name="connsiteY121" fmla="*/ 5150567 h 6858000"/>
              <a:gd name="connsiteX122" fmla="*/ 6001127 w 6128435"/>
              <a:gd name="connsiteY122" fmla="*/ 5164609 h 6858000"/>
              <a:gd name="connsiteX123" fmla="*/ 5996647 w 6128435"/>
              <a:gd name="connsiteY123" fmla="*/ 5185640 h 6858000"/>
              <a:gd name="connsiteX124" fmla="*/ 5998514 w 6128435"/>
              <a:gd name="connsiteY124" fmla="*/ 5189673 h 6858000"/>
              <a:gd name="connsiteX125" fmla="*/ 5995970 w 6128435"/>
              <a:gd name="connsiteY125" fmla="*/ 5221547 h 6858000"/>
              <a:gd name="connsiteX126" fmla="*/ 5997218 w 6128435"/>
              <a:gd name="connsiteY126" fmla="*/ 5222031 h 6858000"/>
              <a:gd name="connsiteX127" fmla="*/ 6002116 w 6128435"/>
              <a:gd name="connsiteY127" fmla="*/ 5231223 h 6858000"/>
              <a:gd name="connsiteX128" fmla="*/ 6008541 w 6128435"/>
              <a:gd name="connsiteY128" fmla="*/ 5248680 h 6858000"/>
              <a:gd name="connsiteX129" fmla="*/ 6039260 w 6128435"/>
              <a:gd name="connsiteY129" fmla="*/ 5289518 h 6858000"/>
              <a:gd name="connsiteX130" fmla="*/ 6036748 w 6128435"/>
              <a:gd name="connsiteY130" fmla="*/ 5322752 h 6858000"/>
              <a:gd name="connsiteX131" fmla="*/ 6036943 w 6128435"/>
              <a:gd name="connsiteY131" fmla="*/ 5329480 h 6858000"/>
              <a:gd name="connsiteX132" fmla="*/ 6037236 w 6128435"/>
              <a:gd name="connsiteY132" fmla="*/ 5329634 h 6858000"/>
              <a:gd name="connsiteX133" fmla="*/ 6038019 w 6128435"/>
              <a:gd name="connsiteY133" fmla="*/ 5336764 h 6858000"/>
              <a:gd name="connsiteX134" fmla="*/ 6037298 w 6128435"/>
              <a:gd name="connsiteY134" fmla="*/ 5341753 h 6858000"/>
              <a:gd name="connsiteX135" fmla="*/ 6037677 w 6128435"/>
              <a:gd name="connsiteY135" fmla="*/ 5354807 h 6858000"/>
              <a:gd name="connsiteX136" fmla="*/ 6039728 w 6128435"/>
              <a:gd name="connsiteY136" fmla="*/ 5359416 h 6858000"/>
              <a:gd name="connsiteX137" fmla="*/ 6043311 w 6128435"/>
              <a:gd name="connsiteY137" fmla="*/ 5361407 h 6858000"/>
              <a:gd name="connsiteX138" fmla="*/ 6042954 w 6128435"/>
              <a:gd name="connsiteY138" fmla="*/ 5362576 h 6858000"/>
              <a:gd name="connsiteX139" fmla="*/ 6053435 w 6128435"/>
              <a:gd name="connsiteY139" fmla="*/ 5387547 h 6858000"/>
              <a:gd name="connsiteX140" fmla="*/ 6065933 w 6128435"/>
              <a:gd name="connsiteY140" fmla="*/ 5443002 h 6858000"/>
              <a:gd name="connsiteX141" fmla="*/ 6068640 w 6128435"/>
              <a:gd name="connsiteY141" fmla="*/ 5474503 h 6858000"/>
              <a:gd name="connsiteX142" fmla="*/ 6080922 w 6128435"/>
              <a:gd name="connsiteY142" fmla="*/ 5561070 h 6858000"/>
              <a:gd name="connsiteX143" fmla="*/ 6096949 w 6128435"/>
              <a:gd name="connsiteY143" fmla="*/ 5648179 h 6858000"/>
              <a:gd name="connsiteX144" fmla="*/ 6125703 w 6128435"/>
              <a:gd name="connsiteY144" fmla="*/ 5692894 h 6858000"/>
              <a:gd name="connsiteX145" fmla="*/ 6126670 w 6128435"/>
              <a:gd name="connsiteY145" fmla="*/ 5697882 h 6858000"/>
              <a:gd name="connsiteX146" fmla="*/ 6124061 w 6128435"/>
              <a:gd name="connsiteY146" fmla="*/ 5710294 h 6858000"/>
              <a:gd name="connsiteX147" fmla="*/ 6122213 w 6128435"/>
              <a:gd name="connsiteY147" fmla="*/ 5714762 h 6858000"/>
              <a:gd name="connsiteX148" fmla="*/ 6121353 w 6128435"/>
              <a:gd name="connsiteY148" fmla="*/ 5721725 h 6858000"/>
              <a:gd name="connsiteX149" fmla="*/ 6121607 w 6128435"/>
              <a:gd name="connsiteY149" fmla="*/ 5721959 h 6858000"/>
              <a:gd name="connsiteX150" fmla="*/ 6120262 w 6128435"/>
              <a:gd name="connsiteY150" fmla="*/ 5728358 h 6858000"/>
              <a:gd name="connsiteX151" fmla="*/ 6110194 w 6128435"/>
              <a:gd name="connsiteY151" fmla="*/ 5758853 h 6858000"/>
              <a:gd name="connsiteX152" fmla="*/ 6127519 w 6128435"/>
              <a:gd name="connsiteY152" fmla="*/ 5865775 h 6858000"/>
              <a:gd name="connsiteX153" fmla="*/ 6128435 w 6128435"/>
              <a:gd name="connsiteY153" fmla="*/ 5870164 h 6858000"/>
              <a:gd name="connsiteX154" fmla="*/ 6119217 w 6128435"/>
              <a:gd name="connsiteY154" fmla="*/ 5888542 h 6858000"/>
              <a:gd name="connsiteX155" fmla="*/ 6115966 w 6128435"/>
              <a:gd name="connsiteY155" fmla="*/ 5898387 h 6858000"/>
              <a:gd name="connsiteX156" fmla="*/ 6111924 w 6128435"/>
              <a:gd name="connsiteY156" fmla="*/ 5900444 h 6858000"/>
              <a:gd name="connsiteX157" fmla="*/ 6108716 w 6128435"/>
              <a:gd name="connsiteY157" fmla="*/ 5915345 h 6858000"/>
              <a:gd name="connsiteX158" fmla="*/ 6109524 w 6128435"/>
              <a:gd name="connsiteY158" fmla="*/ 5917328 h 6858000"/>
              <a:gd name="connsiteX159" fmla="*/ 6102493 w 6128435"/>
              <a:gd name="connsiteY159" fmla="*/ 5928602 h 6858000"/>
              <a:gd name="connsiteX160" fmla="*/ 6056863 w 6128435"/>
              <a:gd name="connsiteY160" fmla="*/ 6000643 h 6858000"/>
              <a:gd name="connsiteX161" fmla="*/ 6045436 w 6128435"/>
              <a:gd name="connsiteY161" fmla="*/ 6124480 h 6858000"/>
              <a:gd name="connsiteX162" fmla="*/ 6030489 w 6128435"/>
              <a:gd name="connsiteY162" fmla="*/ 6317666 h 6858000"/>
              <a:gd name="connsiteX163" fmla="*/ 6007492 w 6128435"/>
              <a:gd name="connsiteY163" fmla="*/ 6440818 h 6858000"/>
              <a:gd name="connsiteX164" fmla="*/ 6009467 w 6128435"/>
              <a:gd name="connsiteY164" fmla="*/ 6487076 h 6858000"/>
              <a:gd name="connsiteX165" fmla="*/ 5995064 w 6128435"/>
              <a:gd name="connsiteY165" fmla="*/ 6540791 h 6858000"/>
              <a:gd name="connsiteX166" fmla="*/ 5996309 w 6128435"/>
              <a:gd name="connsiteY166" fmla="*/ 6543961 h 6858000"/>
              <a:gd name="connsiteX167" fmla="*/ 5996048 w 6128435"/>
              <a:gd name="connsiteY167" fmla="*/ 6555444 h 6858000"/>
              <a:gd name="connsiteX168" fmla="*/ 6002524 w 6128435"/>
              <a:gd name="connsiteY168" fmla="*/ 6560188 h 6858000"/>
              <a:gd name="connsiteX169" fmla="*/ 6006823 w 6128435"/>
              <a:gd name="connsiteY169" fmla="*/ 6578546 h 6858000"/>
              <a:gd name="connsiteX170" fmla="*/ 6004510 w 6128435"/>
              <a:gd name="connsiteY170" fmla="*/ 6599256 h 6858000"/>
              <a:gd name="connsiteX171" fmla="*/ 5986207 w 6128435"/>
              <a:gd name="connsiteY171" fmla="*/ 6695855 h 6858000"/>
              <a:gd name="connsiteX172" fmla="*/ 5979428 w 6128435"/>
              <a:gd name="connsiteY172" fmla="*/ 6754678 h 6858000"/>
              <a:gd name="connsiteX173" fmla="*/ 5983398 w 6128435"/>
              <a:gd name="connsiteY173" fmla="*/ 6778641 h 6858000"/>
              <a:gd name="connsiteX174" fmla="*/ 5984543 w 6128435"/>
              <a:gd name="connsiteY174" fmla="*/ 6811016 h 6858000"/>
              <a:gd name="connsiteX175" fmla="*/ 5981802 w 6128435"/>
              <a:gd name="connsiteY175" fmla="*/ 6838578 h 6858000"/>
              <a:gd name="connsiteX176" fmla="*/ 5979671 w 6128435"/>
              <a:gd name="connsiteY176" fmla="*/ 6858000 h 6858000"/>
              <a:gd name="connsiteX177" fmla="*/ 0 w 6128435"/>
              <a:gd name="connsiteY177" fmla="*/ 6858000 h 6858000"/>
              <a:gd name="connsiteX178" fmla="*/ 0 w 6128435"/>
              <a:gd name="connsiteY178"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71650 w 6128435"/>
              <a:gd name="connsiteY46" fmla="*/ 2440467 h 6858000"/>
              <a:gd name="connsiteX47" fmla="*/ 5271438 w 6128435"/>
              <a:gd name="connsiteY47" fmla="*/ 2447186 h 6858000"/>
              <a:gd name="connsiteX48" fmla="*/ 5271722 w 6128435"/>
              <a:gd name="connsiteY48" fmla="*/ 2447359 h 6858000"/>
              <a:gd name="connsiteX49" fmla="*/ 5272069 w 6128435"/>
              <a:gd name="connsiteY49" fmla="*/ 2454523 h 6858000"/>
              <a:gd name="connsiteX50" fmla="*/ 5271049 w 6128435"/>
              <a:gd name="connsiteY50" fmla="*/ 2459442 h 6858000"/>
              <a:gd name="connsiteX51" fmla="*/ 5307538 w 6128435"/>
              <a:gd name="connsiteY51" fmla="*/ 2514685 h 6858000"/>
              <a:gd name="connsiteX52" fmla="*/ 5337604 w 6128435"/>
              <a:gd name="connsiteY52" fmla="*/ 2597632 h 6858000"/>
              <a:gd name="connsiteX53" fmla="*/ 5407503 w 6128435"/>
              <a:gd name="connsiteY53" fmla="*/ 2786290 h 6858000"/>
              <a:gd name="connsiteX54" fmla="*/ 5407356 w 6128435"/>
              <a:gd name="connsiteY54" fmla="*/ 2787545 h 6858000"/>
              <a:gd name="connsiteX55" fmla="*/ 5411130 w 6128435"/>
              <a:gd name="connsiteY55" fmla="*/ 2788640 h 6858000"/>
              <a:gd name="connsiteX56" fmla="*/ 5416439 w 6128435"/>
              <a:gd name="connsiteY56" fmla="*/ 2805666 h 6858000"/>
              <a:gd name="connsiteX57" fmla="*/ 5416589 w 6128435"/>
              <a:gd name="connsiteY57" fmla="*/ 2810822 h 6858000"/>
              <a:gd name="connsiteX58" fmla="*/ 5418542 w 6128435"/>
              <a:gd name="connsiteY58" fmla="*/ 2817745 h 6858000"/>
              <a:gd name="connsiteX59" fmla="*/ 5418847 w 6128435"/>
              <a:gd name="connsiteY59" fmla="*/ 2817825 h 6858000"/>
              <a:gd name="connsiteX60" fmla="*/ 5423364 w 6128435"/>
              <a:gd name="connsiteY60" fmla="*/ 2858292 h 6858000"/>
              <a:gd name="connsiteX61" fmla="*/ 5479298 w 6128435"/>
              <a:gd name="connsiteY61" fmla="*/ 2947791 h 6858000"/>
              <a:gd name="connsiteX62" fmla="*/ 5481770 w 6128435"/>
              <a:gd name="connsiteY62" fmla="*/ 2951352 h 6858000"/>
              <a:gd name="connsiteX63" fmla="*/ 5481013 w 6128435"/>
              <a:gd name="connsiteY63" fmla="*/ 2973461 h 6858000"/>
              <a:gd name="connsiteX64" fmla="*/ 5482045 w 6128435"/>
              <a:gd name="connsiteY64" fmla="*/ 2984371 h 6858000"/>
              <a:gd name="connsiteX65" fmla="*/ 5479405 w 6128435"/>
              <a:gd name="connsiteY65" fmla="*/ 2988507 h 6858000"/>
              <a:gd name="connsiteX66" fmla="*/ 5482415 w 6128435"/>
              <a:gd name="connsiteY66" fmla="*/ 3004079 h 6858000"/>
              <a:gd name="connsiteX67" fmla="*/ 5483865 w 6128435"/>
              <a:gd name="connsiteY67" fmla="*/ 3005467 h 6858000"/>
              <a:gd name="connsiteX68" fmla="*/ 5482236 w 6128435"/>
              <a:gd name="connsiteY68" fmla="*/ 3019791 h 6858000"/>
              <a:gd name="connsiteX69" fmla="*/ 5475895 w 6128435"/>
              <a:gd name="connsiteY69" fmla="*/ 3033578 h 6858000"/>
              <a:gd name="connsiteX70" fmla="*/ 5477595 w 6128435"/>
              <a:gd name="connsiteY70" fmla="*/ 3250534 h 6858000"/>
              <a:gd name="connsiteX71" fmla="*/ 5532836 w 6128435"/>
              <a:gd name="connsiteY71" fmla="*/ 3353840 h 6858000"/>
              <a:gd name="connsiteX72" fmla="*/ 5561229 w 6128435"/>
              <a:gd name="connsiteY72" fmla="*/ 3395784 h 6858000"/>
              <a:gd name="connsiteX73" fmla="*/ 5589758 w 6128435"/>
              <a:gd name="connsiteY73" fmla="*/ 3506453 h 6858000"/>
              <a:gd name="connsiteX74" fmla="*/ 5596144 w 6128435"/>
              <a:gd name="connsiteY74" fmla="*/ 3534624 h 6858000"/>
              <a:gd name="connsiteX75" fmla="*/ 5597750 w 6128435"/>
              <a:gd name="connsiteY75" fmla="*/ 3534129 h 6858000"/>
              <a:gd name="connsiteX76" fmla="*/ 5599700 w 6128435"/>
              <a:gd name="connsiteY76" fmla="*/ 3547221 h 6858000"/>
              <a:gd name="connsiteX77" fmla="*/ 5615031 w 6128435"/>
              <a:gd name="connsiteY77" fmla="*/ 3557482 h 6858000"/>
              <a:gd name="connsiteX78" fmla="*/ 5618377 w 6128435"/>
              <a:gd name="connsiteY78" fmla="*/ 3588431 h 6858000"/>
              <a:gd name="connsiteX79" fmla="*/ 5612155 w 6128435"/>
              <a:gd name="connsiteY79" fmla="*/ 3589869 h 6858000"/>
              <a:gd name="connsiteX80" fmla="*/ 5620843 w 6128435"/>
              <a:gd name="connsiteY80" fmla="*/ 3606745 h 6858000"/>
              <a:gd name="connsiteX81" fmla="*/ 5655472 w 6128435"/>
              <a:gd name="connsiteY81" fmla="*/ 3678877 h 6858000"/>
              <a:gd name="connsiteX82" fmla="*/ 5680448 w 6128435"/>
              <a:gd name="connsiteY82" fmla="*/ 3717760 h 6858000"/>
              <a:gd name="connsiteX83" fmla="*/ 5683015 w 6128435"/>
              <a:gd name="connsiteY83" fmla="*/ 3762025 h 6858000"/>
              <a:gd name="connsiteX84" fmla="*/ 5696643 w 6128435"/>
              <a:gd name="connsiteY84" fmla="*/ 3773888 h 6858000"/>
              <a:gd name="connsiteX85" fmla="*/ 5699203 w 6128435"/>
              <a:gd name="connsiteY85" fmla="*/ 3775823 h 6858000"/>
              <a:gd name="connsiteX86" fmla="*/ 5704824 w 6128435"/>
              <a:gd name="connsiteY86" fmla="*/ 3785966 h 6858000"/>
              <a:gd name="connsiteX87" fmla="*/ 5712204 w 6128435"/>
              <a:gd name="connsiteY87" fmla="*/ 3785830 h 6858000"/>
              <a:gd name="connsiteX88" fmla="*/ 5724816 w 6128435"/>
              <a:gd name="connsiteY88" fmla="*/ 3798949 h 6858000"/>
              <a:gd name="connsiteX89" fmla="*/ 5733539 w 6128435"/>
              <a:gd name="connsiteY89" fmla="*/ 3818457 h 6858000"/>
              <a:gd name="connsiteX90" fmla="*/ 5768491 w 6128435"/>
              <a:gd name="connsiteY90" fmla="*/ 3914399 h 6858000"/>
              <a:gd name="connsiteX91" fmla="*/ 5793123 w 6128435"/>
              <a:gd name="connsiteY91" fmla="*/ 3969952 h 6858000"/>
              <a:gd name="connsiteX92" fmla="*/ 5808321 w 6128435"/>
              <a:gd name="connsiteY92" fmla="*/ 3988153 h 6858000"/>
              <a:gd name="connsiteX93" fmla="*/ 5825621 w 6128435"/>
              <a:gd name="connsiteY93" fmla="*/ 4015525 h 6858000"/>
              <a:gd name="connsiteX94" fmla="*/ 5860672 w 6128435"/>
              <a:gd name="connsiteY94" fmla="*/ 4061579 h 6858000"/>
              <a:gd name="connsiteX95" fmla="*/ 5872173 w 6128435"/>
              <a:gd name="connsiteY95" fmla="*/ 4088497 h 6858000"/>
              <a:gd name="connsiteX96" fmla="*/ 5883705 w 6128435"/>
              <a:gd name="connsiteY96" fmla="*/ 4101899 h 6858000"/>
              <a:gd name="connsiteX97" fmla="*/ 5885314 w 6128435"/>
              <a:gd name="connsiteY97" fmla="*/ 4108387 h 6858000"/>
              <a:gd name="connsiteX98" fmla="*/ 5894095 w 6128435"/>
              <a:gd name="connsiteY98" fmla="*/ 4128857 h 6858000"/>
              <a:gd name="connsiteX99" fmla="*/ 5898339 w 6128435"/>
              <a:gd name="connsiteY99" fmla="*/ 4140800 h 6858000"/>
              <a:gd name="connsiteX100" fmla="*/ 5899734 w 6128435"/>
              <a:gd name="connsiteY100" fmla="*/ 4145632 h 6858000"/>
              <a:gd name="connsiteX101" fmla="*/ 5897098 w 6128435"/>
              <a:gd name="connsiteY101" fmla="*/ 4157819 h 6858000"/>
              <a:gd name="connsiteX102" fmla="*/ 5903513 w 6128435"/>
              <a:gd name="connsiteY102" fmla="*/ 4187661 h 6858000"/>
              <a:gd name="connsiteX103" fmla="*/ 5917114 w 6128435"/>
              <a:gd name="connsiteY103" fmla="*/ 4213096 h 6858000"/>
              <a:gd name="connsiteX104" fmla="*/ 5921153 w 6128435"/>
              <a:gd name="connsiteY104" fmla="*/ 4236222 h 6858000"/>
              <a:gd name="connsiteX105" fmla="*/ 5924233 w 6128435"/>
              <a:gd name="connsiteY105" fmla="*/ 4242060 h 6858000"/>
              <a:gd name="connsiteX106" fmla="*/ 5928910 w 6128435"/>
              <a:gd name="connsiteY106" fmla="*/ 4300973 h 6858000"/>
              <a:gd name="connsiteX107" fmla="*/ 5939320 w 6128435"/>
              <a:gd name="connsiteY107" fmla="*/ 4340435 h 6858000"/>
              <a:gd name="connsiteX108" fmla="*/ 5946705 w 6128435"/>
              <a:gd name="connsiteY108" fmla="*/ 4428051 h 6858000"/>
              <a:gd name="connsiteX109" fmla="*/ 5949261 w 6128435"/>
              <a:gd name="connsiteY109" fmla="*/ 4449185 h 6858000"/>
              <a:gd name="connsiteX110" fmla="*/ 5957504 w 6128435"/>
              <a:gd name="connsiteY110" fmla="*/ 4465911 h 6858000"/>
              <a:gd name="connsiteX111" fmla="*/ 5964689 w 6128435"/>
              <a:gd name="connsiteY111" fmla="*/ 4468532 h 6858000"/>
              <a:gd name="connsiteX112" fmla="*/ 5967062 w 6128435"/>
              <a:gd name="connsiteY112" fmla="*/ 4479923 h 6858000"/>
              <a:gd name="connsiteX113" fmla="*/ 5968960 w 6128435"/>
              <a:gd name="connsiteY113" fmla="*/ 4482655 h 6858000"/>
              <a:gd name="connsiteX114" fmla="*/ 5978567 w 6128435"/>
              <a:gd name="connsiteY114" fmla="*/ 4498605 h 6858000"/>
              <a:gd name="connsiteX115" fmla="*/ 5980106 w 6128435"/>
              <a:gd name="connsiteY115" fmla="*/ 4585087 h 6858000"/>
              <a:gd name="connsiteX116" fmla="*/ 5998138 w 6128435"/>
              <a:gd name="connsiteY116" fmla="*/ 4697518 h 6858000"/>
              <a:gd name="connsiteX117" fmla="*/ 6013516 w 6128435"/>
              <a:gd name="connsiteY117" fmla="*/ 4786619 h 6858000"/>
              <a:gd name="connsiteX118" fmla="*/ 6025404 w 6128435"/>
              <a:gd name="connsiteY118" fmla="*/ 4858148 h 6858000"/>
              <a:gd name="connsiteX119" fmla="*/ 6007749 w 6128435"/>
              <a:gd name="connsiteY119" fmla="*/ 4964715 h 6858000"/>
              <a:gd name="connsiteX120" fmla="*/ 6005269 w 6128435"/>
              <a:gd name="connsiteY120" fmla="*/ 5150567 h 6858000"/>
              <a:gd name="connsiteX121" fmla="*/ 6001127 w 6128435"/>
              <a:gd name="connsiteY121" fmla="*/ 5164609 h 6858000"/>
              <a:gd name="connsiteX122" fmla="*/ 5996647 w 6128435"/>
              <a:gd name="connsiteY122" fmla="*/ 5185640 h 6858000"/>
              <a:gd name="connsiteX123" fmla="*/ 5998514 w 6128435"/>
              <a:gd name="connsiteY123" fmla="*/ 5189673 h 6858000"/>
              <a:gd name="connsiteX124" fmla="*/ 5995970 w 6128435"/>
              <a:gd name="connsiteY124" fmla="*/ 5221547 h 6858000"/>
              <a:gd name="connsiteX125" fmla="*/ 5997218 w 6128435"/>
              <a:gd name="connsiteY125" fmla="*/ 5222031 h 6858000"/>
              <a:gd name="connsiteX126" fmla="*/ 6002116 w 6128435"/>
              <a:gd name="connsiteY126" fmla="*/ 5231223 h 6858000"/>
              <a:gd name="connsiteX127" fmla="*/ 6008541 w 6128435"/>
              <a:gd name="connsiteY127" fmla="*/ 5248680 h 6858000"/>
              <a:gd name="connsiteX128" fmla="*/ 6039260 w 6128435"/>
              <a:gd name="connsiteY128" fmla="*/ 5289518 h 6858000"/>
              <a:gd name="connsiteX129" fmla="*/ 6036748 w 6128435"/>
              <a:gd name="connsiteY129" fmla="*/ 5322752 h 6858000"/>
              <a:gd name="connsiteX130" fmla="*/ 6036943 w 6128435"/>
              <a:gd name="connsiteY130" fmla="*/ 5329480 h 6858000"/>
              <a:gd name="connsiteX131" fmla="*/ 6037236 w 6128435"/>
              <a:gd name="connsiteY131" fmla="*/ 5329634 h 6858000"/>
              <a:gd name="connsiteX132" fmla="*/ 6038019 w 6128435"/>
              <a:gd name="connsiteY132" fmla="*/ 5336764 h 6858000"/>
              <a:gd name="connsiteX133" fmla="*/ 6037298 w 6128435"/>
              <a:gd name="connsiteY133" fmla="*/ 5341753 h 6858000"/>
              <a:gd name="connsiteX134" fmla="*/ 6037677 w 6128435"/>
              <a:gd name="connsiteY134" fmla="*/ 5354807 h 6858000"/>
              <a:gd name="connsiteX135" fmla="*/ 6039728 w 6128435"/>
              <a:gd name="connsiteY135" fmla="*/ 5359416 h 6858000"/>
              <a:gd name="connsiteX136" fmla="*/ 6043311 w 6128435"/>
              <a:gd name="connsiteY136" fmla="*/ 5361407 h 6858000"/>
              <a:gd name="connsiteX137" fmla="*/ 6042954 w 6128435"/>
              <a:gd name="connsiteY137" fmla="*/ 5362576 h 6858000"/>
              <a:gd name="connsiteX138" fmla="*/ 6053435 w 6128435"/>
              <a:gd name="connsiteY138" fmla="*/ 5387547 h 6858000"/>
              <a:gd name="connsiteX139" fmla="*/ 6065933 w 6128435"/>
              <a:gd name="connsiteY139" fmla="*/ 5443002 h 6858000"/>
              <a:gd name="connsiteX140" fmla="*/ 6068640 w 6128435"/>
              <a:gd name="connsiteY140" fmla="*/ 5474503 h 6858000"/>
              <a:gd name="connsiteX141" fmla="*/ 6080922 w 6128435"/>
              <a:gd name="connsiteY141" fmla="*/ 5561070 h 6858000"/>
              <a:gd name="connsiteX142" fmla="*/ 6096949 w 6128435"/>
              <a:gd name="connsiteY142" fmla="*/ 5648179 h 6858000"/>
              <a:gd name="connsiteX143" fmla="*/ 6125703 w 6128435"/>
              <a:gd name="connsiteY143" fmla="*/ 5692894 h 6858000"/>
              <a:gd name="connsiteX144" fmla="*/ 6126670 w 6128435"/>
              <a:gd name="connsiteY144" fmla="*/ 5697882 h 6858000"/>
              <a:gd name="connsiteX145" fmla="*/ 6124061 w 6128435"/>
              <a:gd name="connsiteY145" fmla="*/ 5710294 h 6858000"/>
              <a:gd name="connsiteX146" fmla="*/ 6122213 w 6128435"/>
              <a:gd name="connsiteY146" fmla="*/ 5714762 h 6858000"/>
              <a:gd name="connsiteX147" fmla="*/ 6121353 w 6128435"/>
              <a:gd name="connsiteY147" fmla="*/ 5721725 h 6858000"/>
              <a:gd name="connsiteX148" fmla="*/ 6121607 w 6128435"/>
              <a:gd name="connsiteY148" fmla="*/ 5721959 h 6858000"/>
              <a:gd name="connsiteX149" fmla="*/ 6120262 w 6128435"/>
              <a:gd name="connsiteY149" fmla="*/ 5728358 h 6858000"/>
              <a:gd name="connsiteX150" fmla="*/ 6110194 w 6128435"/>
              <a:gd name="connsiteY150" fmla="*/ 5758853 h 6858000"/>
              <a:gd name="connsiteX151" fmla="*/ 6127519 w 6128435"/>
              <a:gd name="connsiteY151" fmla="*/ 5865775 h 6858000"/>
              <a:gd name="connsiteX152" fmla="*/ 6128435 w 6128435"/>
              <a:gd name="connsiteY152" fmla="*/ 5870164 h 6858000"/>
              <a:gd name="connsiteX153" fmla="*/ 6119217 w 6128435"/>
              <a:gd name="connsiteY153" fmla="*/ 5888542 h 6858000"/>
              <a:gd name="connsiteX154" fmla="*/ 6115966 w 6128435"/>
              <a:gd name="connsiteY154" fmla="*/ 5898387 h 6858000"/>
              <a:gd name="connsiteX155" fmla="*/ 6111924 w 6128435"/>
              <a:gd name="connsiteY155" fmla="*/ 5900444 h 6858000"/>
              <a:gd name="connsiteX156" fmla="*/ 6108716 w 6128435"/>
              <a:gd name="connsiteY156" fmla="*/ 5915345 h 6858000"/>
              <a:gd name="connsiteX157" fmla="*/ 6109524 w 6128435"/>
              <a:gd name="connsiteY157" fmla="*/ 5917328 h 6858000"/>
              <a:gd name="connsiteX158" fmla="*/ 6102493 w 6128435"/>
              <a:gd name="connsiteY158" fmla="*/ 5928602 h 6858000"/>
              <a:gd name="connsiteX159" fmla="*/ 6056863 w 6128435"/>
              <a:gd name="connsiteY159" fmla="*/ 6000643 h 6858000"/>
              <a:gd name="connsiteX160" fmla="*/ 6045436 w 6128435"/>
              <a:gd name="connsiteY160" fmla="*/ 6124480 h 6858000"/>
              <a:gd name="connsiteX161" fmla="*/ 6030489 w 6128435"/>
              <a:gd name="connsiteY161" fmla="*/ 6317666 h 6858000"/>
              <a:gd name="connsiteX162" fmla="*/ 6007492 w 6128435"/>
              <a:gd name="connsiteY162" fmla="*/ 6440818 h 6858000"/>
              <a:gd name="connsiteX163" fmla="*/ 6009467 w 6128435"/>
              <a:gd name="connsiteY163" fmla="*/ 6487076 h 6858000"/>
              <a:gd name="connsiteX164" fmla="*/ 5995064 w 6128435"/>
              <a:gd name="connsiteY164" fmla="*/ 6540791 h 6858000"/>
              <a:gd name="connsiteX165" fmla="*/ 5996309 w 6128435"/>
              <a:gd name="connsiteY165" fmla="*/ 6543961 h 6858000"/>
              <a:gd name="connsiteX166" fmla="*/ 5996048 w 6128435"/>
              <a:gd name="connsiteY166" fmla="*/ 6555444 h 6858000"/>
              <a:gd name="connsiteX167" fmla="*/ 6002524 w 6128435"/>
              <a:gd name="connsiteY167" fmla="*/ 6560188 h 6858000"/>
              <a:gd name="connsiteX168" fmla="*/ 6006823 w 6128435"/>
              <a:gd name="connsiteY168" fmla="*/ 6578546 h 6858000"/>
              <a:gd name="connsiteX169" fmla="*/ 6004510 w 6128435"/>
              <a:gd name="connsiteY169" fmla="*/ 6599256 h 6858000"/>
              <a:gd name="connsiteX170" fmla="*/ 5986207 w 6128435"/>
              <a:gd name="connsiteY170" fmla="*/ 6695855 h 6858000"/>
              <a:gd name="connsiteX171" fmla="*/ 5979428 w 6128435"/>
              <a:gd name="connsiteY171" fmla="*/ 6754678 h 6858000"/>
              <a:gd name="connsiteX172" fmla="*/ 5983398 w 6128435"/>
              <a:gd name="connsiteY172" fmla="*/ 6778641 h 6858000"/>
              <a:gd name="connsiteX173" fmla="*/ 5984543 w 6128435"/>
              <a:gd name="connsiteY173" fmla="*/ 6811016 h 6858000"/>
              <a:gd name="connsiteX174" fmla="*/ 5981802 w 6128435"/>
              <a:gd name="connsiteY174" fmla="*/ 6838578 h 6858000"/>
              <a:gd name="connsiteX175" fmla="*/ 5979671 w 6128435"/>
              <a:gd name="connsiteY175" fmla="*/ 6858000 h 6858000"/>
              <a:gd name="connsiteX176" fmla="*/ 0 w 6128435"/>
              <a:gd name="connsiteY176" fmla="*/ 6858000 h 6858000"/>
              <a:gd name="connsiteX177" fmla="*/ 0 w 6128435"/>
              <a:gd name="connsiteY177"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98758 w 6128435"/>
              <a:gd name="connsiteY45" fmla="*/ 2375971 h 6858000"/>
              <a:gd name="connsiteX46" fmla="*/ 5271650 w 6128435"/>
              <a:gd name="connsiteY46" fmla="*/ 2440467 h 6858000"/>
              <a:gd name="connsiteX47" fmla="*/ 5271438 w 6128435"/>
              <a:gd name="connsiteY47" fmla="*/ 2447186 h 6858000"/>
              <a:gd name="connsiteX48" fmla="*/ 5271722 w 6128435"/>
              <a:gd name="connsiteY48" fmla="*/ 2447359 h 6858000"/>
              <a:gd name="connsiteX49" fmla="*/ 5272069 w 6128435"/>
              <a:gd name="connsiteY49" fmla="*/ 2454523 h 6858000"/>
              <a:gd name="connsiteX50" fmla="*/ 5271049 w 6128435"/>
              <a:gd name="connsiteY50" fmla="*/ 2459442 h 6858000"/>
              <a:gd name="connsiteX51" fmla="*/ 5307538 w 6128435"/>
              <a:gd name="connsiteY51" fmla="*/ 2514685 h 6858000"/>
              <a:gd name="connsiteX52" fmla="*/ 5337604 w 6128435"/>
              <a:gd name="connsiteY52" fmla="*/ 2597632 h 6858000"/>
              <a:gd name="connsiteX53" fmla="*/ 5407503 w 6128435"/>
              <a:gd name="connsiteY53" fmla="*/ 2786290 h 6858000"/>
              <a:gd name="connsiteX54" fmla="*/ 5407356 w 6128435"/>
              <a:gd name="connsiteY54" fmla="*/ 2787545 h 6858000"/>
              <a:gd name="connsiteX55" fmla="*/ 5411130 w 6128435"/>
              <a:gd name="connsiteY55" fmla="*/ 2788640 h 6858000"/>
              <a:gd name="connsiteX56" fmla="*/ 5416439 w 6128435"/>
              <a:gd name="connsiteY56" fmla="*/ 2805666 h 6858000"/>
              <a:gd name="connsiteX57" fmla="*/ 5416589 w 6128435"/>
              <a:gd name="connsiteY57" fmla="*/ 2810822 h 6858000"/>
              <a:gd name="connsiteX58" fmla="*/ 5418542 w 6128435"/>
              <a:gd name="connsiteY58" fmla="*/ 2817745 h 6858000"/>
              <a:gd name="connsiteX59" fmla="*/ 5418847 w 6128435"/>
              <a:gd name="connsiteY59" fmla="*/ 2817825 h 6858000"/>
              <a:gd name="connsiteX60" fmla="*/ 5423364 w 6128435"/>
              <a:gd name="connsiteY60" fmla="*/ 2858292 h 6858000"/>
              <a:gd name="connsiteX61" fmla="*/ 5479298 w 6128435"/>
              <a:gd name="connsiteY61" fmla="*/ 2947791 h 6858000"/>
              <a:gd name="connsiteX62" fmla="*/ 5481770 w 6128435"/>
              <a:gd name="connsiteY62" fmla="*/ 2951352 h 6858000"/>
              <a:gd name="connsiteX63" fmla="*/ 5481013 w 6128435"/>
              <a:gd name="connsiteY63" fmla="*/ 2973461 h 6858000"/>
              <a:gd name="connsiteX64" fmla="*/ 5482045 w 6128435"/>
              <a:gd name="connsiteY64" fmla="*/ 2984371 h 6858000"/>
              <a:gd name="connsiteX65" fmla="*/ 5479405 w 6128435"/>
              <a:gd name="connsiteY65" fmla="*/ 2988507 h 6858000"/>
              <a:gd name="connsiteX66" fmla="*/ 5482415 w 6128435"/>
              <a:gd name="connsiteY66" fmla="*/ 3004079 h 6858000"/>
              <a:gd name="connsiteX67" fmla="*/ 5483865 w 6128435"/>
              <a:gd name="connsiteY67" fmla="*/ 3005467 h 6858000"/>
              <a:gd name="connsiteX68" fmla="*/ 5482236 w 6128435"/>
              <a:gd name="connsiteY68" fmla="*/ 3019791 h 6858000"/>
              <a:gd name="connsiteX69" fmla="*/ 5475895 w 6128435"/>
              <a:gd name="connsiteY69" fmla="*/ 3033578 h 6858000"/>
              <a:gd name="connsiteX70" fmla="*/ 5477595 w 6128435"/>
              <a:gd name="connsiteY70" fmla="*/ 3250534 h 6858000"/>
              <a:gd name="connsiteX71" fmla="*/ 5532836 w 6128435"/>
              <a:gd name="connsiteY71" fmla="*/ 3353840 h 6858000"/>
              <a:gd name="connsiteX72" fmla="*/ 5561229 w 6128435"/>
              <a:gd name="connsiteY72" fmla="*/ 3395784 h 6858000"/>
              <a:gd name="connsiteX73" fmla="*/ 5589758 w 6128435"/>
              <a:gd name="connsiteY73" fmla="*/ 3506453 h 6858000"/>
              <a:gd name="connsiteX74" fmla="*/ 5596144 w 6128435"/>
              <a:gd name="connsiteY74" fmla="*/ 3534624 h 6858000"/>
              <a:gd name="connsiteX75" fmla="*/ 5597750 w 6128435"/>
              <a:gd name="connsiteY75" fmla="*/ 3534129 h 6858000"/>
              <a:gd name="connsiteX76" fmla="*/ 5599700 w 6128435"/>
              <a:gd name="connsiteY76" fmla="*/ 3547221 h 6858000"/>
              <a:gd name="connsiteX77" fmla="*/ 5615031 w 6128435"/>
              <a:gd name="connsiteY77" fmla="*/ 3557482 h 6858000"/>
              <a:gd name="connsiteX78" fmla="*/ 5618377 w 6128435"/>
              <a:gd name="connsiteY78" fmla="*/ 3588431 h 6858000"/>
              <a:gd name="connsiteX79" fmla="*/ 5612155 w 6128435"/>
              <a:gd name="connsiteY79" fmla="*/ 3589869 h 6858000"/>
              <a:gd name="connsiteX80" fmla="*/ 5620843 w 6128435"/>
              <a:gd name="connsiteY80" fmla="*/ 3606745 h 6858000"/>
              <a:gd name="connsiteX81" fmla="*/ 5655472 w 6128435"/>
              <a:gd name="connsiteY81" fmla="*/ 3678877 h 6858000"/>
              <a:gd name="connsiteX82" fmla="*/ 5680448 w 6128435"/>
              <a:gd name="connsiteY82" fmla="*/ 3717760 h 6858000"/>
              <a:gd name="connsiteX83" fmla="*/ 5683015 w 6128435"/>
              <a:gd name="connsiteY83" fmla="*/ 3762025 h 6858000"/>
              <a:gd name="connsiteX84" fmla="*/ 5696643 w 6128435"/>
              <a:gd name="connsiteY84" fmla="*/ 3773888 h 6858000"/>
              <a:gd name="connsiteX85" fmla="*/ 5699203 w 6128435"/>
              <a:gd name="connsiteY85" fmla="*/ 3775823 h 6858000"/>
              <a:gd name="connsiteX86" fmla="*/ 5704824 w 6128435"/>
              <a:gd name="connsiteY86" fmla="*/ 3785966 h 6858000"/>
              <a:gd name="connsiteX87" fmla="*/ 5712204 w 6128435"/>
              <a:gd name="connsiteY87" fmla="*/ 3785830 h 6858000"/>
              <a:gd name="connsiteX88" fmla="*/ 5724816 w 6128435"/>
              <a:gd name="connsiteY88" fmla="*/ 3798949 h 6858000"/>
              <a:gd name="connsiteX89" fmla="*/ 5733539 w 6128435"/>
              <a:gd name="connsiteY89" fmla="*/ 3818457 h 6858000"/>
              <a:gd name="connsiteX90" fmla="*/ 5768491 w 6128435"/>
              <a:gd name="connsiteY90" fmla="*/ 3914399 h 6858000"/>
              <a:gd name="connsiteX91" fmla="*/ 5793123 w 6128435"/>
              <a:gd name="connsiteY91" fmla="*/ 3969952 h 6858000"/>
              <a:gd name="connsiteX92" fmla="*/ 5808321 w 6128435"/>
              <a:gd name="connsiteY92" fmla="*/ 3988153 h 6858000"/>
              <a:gd name="connsiteX93" fmla="*/ 5825621 w 6128435"/>
              <a:gd name="connsiteY93" fmla="*/ 4015525 h 6858000"/>
              <a:gd name="connsiteX94" fmla="*/ 5860672 w 6128435"/>
              <a:gd name="connsiteY94" fmla="*/ 4061579 h 6858000"/>
              <a:gd name="connsiteX95" fmla="*/ 5872173 w 6128435"/>
              <a:gd name="connsiteY95" fmla="*/ 4088497 h 6858000"/>
              <a:gd name="connsiteX96" fmla="*/ 5883705 w 6128435"/>
              <a:gd name="connsiteY96" fmla="*/ 4101899 h 6858000"/>
              <a:gd name="connsiteX97" fmla="*/ 5885314 w 6128435"/>
              <a:gd name="connsiteY97" fmla="*/ 4108387 h 6858000"/>
              <a:gd name="connsiteX98" fmla="*/ 5894095 w 6128435"/>
              <a:gd name="connsiteY98" fmla="*/ 4128857 h 6858000"/>
              <a:gd name="connsiteX99" fmla="*/ 5898339 w 6128435"/>
              <a:gd name="connsiteY99" fmla="*/ 4140800 h 6858000"/>
              <a:gd name="connsiteX100" fmla="*/ 5899734 w 6128435"/>
              <a:gd name="connsiteY100" fmla="*/ 4145632 h 6858000"/>
              <a:gd name="connsiteX101" fmla="*/ 5897098 w 6128435"/>
              <a:gd name="connsiteY101" fmla="*/ 4157819 h 6858000"/>
              <a:gd name="connsiteX102" fmla="*/ 5903513 w 6128435"/>
              <a:gd name="connsiteY102" fmla="*/ 4187661 h 6858000"/>
              <a:gd name="connsiteX103" fmla="*/ 5917114 w 6128435"/>
              <a:gd name="connsiteY103" fmla="*/ 4213096 h 6858000"/>
              <a:gd name="connsiteX104" fmla="*/ 5921153 w 6128435"/>
              <a:gd name="connsiteY104" fmla="*/ 4236222 h 6858000"/>
              <a:gd name="connsiteX105" fmla="*/ 5924233 w 6128435"/>
              <a:gd name="connsiteY105" fmla="*/ 4242060 h 6858000"/>
              <a:gd name="connsiteX106" fmla="*/ 5928910 w 6128435"/>
              <a:gd name="connsiteY106" fmla="*/ 4300973 h 6858000"/>
              <a:gd name="connsiteX107" fmla="*/ 5939320 w 6128435"/>
              <a:gd name="connsiteY107" fmla="*/ 4340435 h 6858000"/>
              <a:gd name="connsiteX108" fmla="*/ 5946705 w 6128435"/>
              <a:gd name="connsiteY108" fmla="*/ 4428051 h 6858000"/>
              <a:gd name="connsiteX109" fmla="*/ 5949261 w 6128435"/>
              <a:gd name="connsiteY109" fmla="*/ 4449185 h 6858000"/>
              <a:gd name="connsiteX110" fmla="*/ 5957504 w 6128435"/>
              <a:gd name="connsiteY110" fmla="*/ 4465911 h 6858000"/>
              <a:gd name="connsiteX111" fmla="*/ 5964689 w 6128435"/>
              <a:gd name="connsiteY111" fmla="*/ 4468532 h 6858000"/>
              <a:gd name="connsiteX112" fmla="*/ 5967062 w 6128435"/>
              <a:gd name="connsiteY112" fmla="*/ 4479923 h 6858000"/>
              <a:gd name="connsiteX113" fmla="*/ 5968960 w 6128435"/>
              <a:gd name="connsiteY113" fmla="*/ 4482655 h 6858000"/>
              <a:gd name="connsiteX114" fmla="*/ 5978567 w 6128435"/>
              <a:gd name="connsiteY114" fmla="*/ 4498605 h 6858000"/>
              <a:gd name="connsiteX115" fmla="*/ 5980106 w 6128435"/>
              <a:gd name="connsiteY115" fmla="*/ 4585087 h 6858000"/>
              <a:gd name="connsiteX116" fmla="*/ 5998138 w 6128435"/>
              <a:gd name="connsiteY116" fmla="*/ 4697518 h 6858000"/>
              <a:gd name="connsiteX117" fmla="*/ 6013516 w 6128435"/>
              <a:gd name="connsiteY117" fmla="*/ 4786619 h 6858000"/>
              <a:gd name="connsiteX118" fmla="*/ 6025404 w 6128435"/>
              <a:gd name="connsiteY118" fmla="*/ 4858148 h 6858000"/>
              <a:gd name="connsiteX119" fmla="*/ 6007749 w 6128435"/>
              <a:gd name="connsiteY119" fmla="*/ 4964715 h 6858000"/>
              <a:gd name="connsiteX120" fmla="*/ 6005269 w 6128435"/>
              <a:gd name="connsiteY120" fmla="*/ 5150567 h 6858000"/>
              <a:gd name="connsiteX121" fmla="*/ 6001127 w 6128435"/>
              <a:gd name="connsiteY121" fmla="*/ 5164609 h 6858000"/>
              <a:gd name="connsiteX122" fmla="*/ 5996647 w 6128435"/>
              <a:gd name="connsiteY122" fmla="*/ 5185640 h 6858000"/>
              <a:gd name="connsiteX123" fmla="*/ 5998514 w 6128435"/>
              <a:gd name="connsiteY123" fmla="*/ 5189673 h 6858000"/>
              <a:gd name="connsiteX124" fmla="*/ 5995970 w 6128435"/>
              <a:gd name="connsiteY124" fmla="*/ 5221547 h 6858000"/>
              <a:gd name="connsiteX125" fmla="*/ 5997218 w 6128435"/>
              <a:gd name="connsiteY125" fmla="*/ 5222031 h 6858000"/>
              <a:gd name="connsiteX126" fmla="*/ 6002116 w 6128435"/>
              <a:gd name="connsiteY126" fmla="*/ 5231223 h 6858000"/>
              <a:gd name="connsiteX127" fmla="*/ 6008541 w 6128435"/>
              <a:gd name="connsiteY127" fmla="*/ 5248680 h 6858000"/>
              <a:gd name="connsiteX128" fmla="*/ 6039260 w 6128435"/>
              <a:gd name="connsiteY128" fmla="*/ 5289518 h 6858000"/>
              <a:gd name="connsiteX129" fmla="*/ 6036748 w 6128435"/>
              <a:gd name="connsiteY129" fmla="*/ 5322752 h 6858000"/>
              <a:gd name="connsiteX130" fmla="*/ 6036943 w 6128435"/>
              <a:gd name="connsiteY130" fmla="*/ 5329480 h 6858000"/>
              <a:gd name="connsiteX131" fmla="*/ 6037236 w 6128435"/>
              <a:gd name="connsiteY131" fmla="*/ 5329634 h 6858000"/>
              <a:gd name="connsiteX132" fmla="*/ 6038019 w 6128435"/>
              <a:gd name="connsiteY132" fmla="*/ 5336764 h 6858000"/>
              <a:gd name="connsiteX133" fmla="*/ 6037298 w 6128435"/>
              <a:gd name="connsiteY133" fmla="*/ 5341753 h 6858000"/>
              <a:gd name="connsiteX134" fmla="*/ 6037677 w 6128435"/>
              <a:gd name="connsiteY134" fmla="*/ 5354807 h 6858000"/>
              <a:gd name="connsiteX135" fmla="*/ 6039728 w 6128435"/>
              <a:gd name="connsiteY135" fmla="*/ 5359416 h 6858000"/>
              <a:gd name="connsiteX136" fmla="*/ 6043311 w 6128435"/>
              <a:gd name="connsiteY136" fmla="*/ 5361407 h 6858000"/>
              <a:gd name="connsiteX137" fmla="*/ 6042954 w 6128435"/>
              <a:gd name="connsiteY137" fmla="*/ 5362576 h 6858000"/>
              <a:gd name="connsiteX138" fmla="*/ 6053435 w 6128435"/>
              <a:gd name="connsiteY138" fmla="*/ 5387547 h 6858000"/>
              <a:gd name="connsiteX139" fmla="*/ 6065933 w 6128435"/>
              <a:gd name="connsiteY139" fmla="*/ 5443002 h 6858000"/>
              <a:gd name="connsiteX140" fmla="*/ 6068640 w 6128435"/>
              <a:gd name="connsiteY140" fmla="*/ 5474503 h 6858000"/>
              <a:gd name="connsiteX141" fmla="*/ 6080922 w 6128435"/>
              <a:gd name="connsiteY141" fmla="*/ 5561070 h 6858000"/>
              <a:gd name="connsiteX142" fmla="*/ 6096949 w 6128435"/>
              <a:gd name="connsiteY142" fmla="*/ 5648179 h 6858000"/>
              <a:gd name="connsiteX143" fmla="*/ 6125703 w 6128435"/>
              <a:gd name="connsiteY143" fmla="*/ 5692894 h 6858000"/>
              <a:gd name="connsiteX144" fmla="*/ 6126670 w 6128435"/>
              <a:gd name="connsiteY144" fmla="*/ 5697882 h 6858000"/>
              <a:gd name="connsiteX145" fmla="*/ 6124061 w 6128435"/>
              <a:gd name="connsiteY145" fmla="*/ 5710294 h 6858000"/>
              <a:gd name="connsiteX146" fmla="*/ 6122213 w 6128435"/>
              <a:gd name="connsiteY146" fmla="*/ 5714762 h 6858000"/>
              <a:gd name="connsiteX147" fmla="*/ 6121353 w 6128435"/>
              <a:gd name="connsiteY147" fmla="*/ 5721725 h 6858000"/>
              <a:gd name="connsiteX148" fmla="*/ 6121607 w 6128435"/>
              <a:gd name="connsiteY148" fmla="*/ 5721959 h 6858000"/>
              <a:gd name="connsiteX149" fmla="*/ 6120262 w 6128435"/>
              <a:gd name="connsiteY149" fmla="*/ 5728358 h 6858000"/>
              <a:gd name="connsiteX150" fmla="*/ 6110194 w 6128435"/>
              <a:gd name="connsiteY150" fmla="*/ 5758853 h 6858000"/>
              <a:gd name="connsiteX151" fmla="*/ 6127519 w 6128435"/>
              <a:gd name="connsiteY151" fmla="*/ 5865775 h 6858000"/>
              <a:gd name="connsiteX152" fmla="*/ 6128435 w 6128435"/>
              <a:gd name="connsiteY152" fmla="*/ 5870164 h 6858000"/>
              <a:gd name="connsiteX153" fmla="*/ 6119217 w 6128435"/>
              <a:gd name="connsiteY153" fmla="*/ 5888542 h 6858000"/>
              <a:gd name="connsiteX154" fmla="*/ 6115966 w 6128435"/>
              <a:gd name="connsiteY154" fmla="*/ 5898387 h 6858000"/>
              <a:gd name="connsiteX155" fmla="*/ 6111924 w 6128435"/>
              <a:gd name="connsiteY155" fmla="*/ 5900444 h 6858000"/>
              <a:gd name="connsiteX156" fmla="*/ 6108716 w 6128435"/>
              <a:gd name="connsiteY156" fmla="*/ 5915345 h 6858000"/>
              <a:gd name="connsiteX157" fmla="*/ 6109524 w 6128435"/>
              <a:gd name="connsiteY157" fmla="*/ 5917328 h 6858000"/>
              <a:gd name="connsiteX158" fmla="*/ 6102493 w 6128435"/>
              <a:gd name="connsiteY158" fmla="*/ 5928602 h 6858000"/>
              <a:gd name="connsiteX159" fmla="*/ 6056863 w 6128435"/>
              <a:gd name="connsiteY159" fmla="*/ 6000643 h 6858000"/>
              <a:gd name="connsiteX160" fmla="*/ 6045436 w 6128435"/>
              <a:gd name="connsiteY160" fmla="*/ 6124480 h 6858000"/>
              <a:gd name="connsiteX161" fmla="*/ 6030489 w 6128435"/>
              <a:gd name="connsiteY161" fmla="*/ 6317666 h 6858000"/>
              <a:gd name="connsiteX162" fmla="*/ 6007492 w 6128435"/>
              <a:gd name="connsiteY162" fmla="*/ 6440818 h 6858000"/>
              <a:gd name="connsiteX163" fmla="*/ 6009467 w 6128435"/>
              <a:gd name="connsiteY163" fmla="*/ 6487076 h 6858000"/>
              <a:gd name="connsiteX164" fmla="*/ 5995064 w 6128435"/>
              <a:gd name="connsiteY164" fmla="*/ 6540791 h 6858000"/>
              <a:gd name="connsiteX165" fmla="*/ 5996309 w 6128435"/>
              <a:gd name="connsiteY165" fmla="*/ 6543961 h 6858000"/>
              <a:gd name="connsiteX166" fmla="*/ 5996048 w 6128435"/>
              <a:gd name="connsiteY166" fmla="*/ 6555444 h 6858000"/>
              <a:gd name="connsiteX167" fmla="*/ 6002524 w 6128435"/>
              <a:gd name="connsiteY167" fmla="*/ 6560188 h 6858000"/>
              <a:gd name="connsiteX168" fmla="*/ 6006823 w 6128435"/>
              <a:gd name="connsiteY168" fmla="*/ 6578546 h 6858000"/>
              <a:gd name="connsiteX169" fmla="*/ 6004510 w 6128435"/>
              <a:gd name="connsiteY169" fmla="*/ 6599256 h 6858000"/>
              <a:gd name="connsiteX170" fmla="*/ 5986207 w 6128435"/>
              <a:gd name="connsiteY170" fmla="*/ 6695855 h 6858000"/>
              <a:gd name="connsiteX171" fmla="*/ 5979428 w 6128435"/>
              <a:gd name="connsiteY171" fmla="*/ 6754678 h 6858000"/>
              <a:gd name="connsiteX172" fmla="*/ 5983398 w 6128435"/>
              <a:gd name="connsiteY172" fmla="*/ 6778641 h 6858000"/>
              <a:gd name="connsiteX173" fmla="*/ 5984543 w 6128435"/>
              <a:gd name="connsiteY173" fmla="*/ 6811016 h 6858000"/>
              <a:gd name="connsiteX174" fmla="*/ 5981802 w 6128435"/>
              <a:gd name="connsiteY174" fmla="*/ 6838578 h 6858000"/>
              <a:gd name="connsiteX175" fmla="*/ 5979671 w 6128435"/>
              <a:gd name="connsiteY175" fmla="*/ 6858000 h 6858000"/>
              <a:gd name="connsiteX176" fmla="*/ 0 w 6128435"/>
              <a:gd name="connsiteY176" fmla="*/ 6858000 h 6858000"/>
              <a:gd name="connsiteX177" fmla="*/ 0 w 6128435"/>
              <a:gd name="connsiteY177"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98758 w 6128435"/>
              <a:gd name="connsiteY44" fmla="*/ 2375971 h 6858000"/>
              <a:gd name="connsiteX45" fmla="*/ 5271650 w 6128435"/>
              <a:gd name="connsiteY45" fmla="*/ 2440467 h 6858000"/>
              <a:gd name="connsiteX46" fmla="*/ 5271438 w 6128435"/>
              <a:gd name="connsiteY46" fmla="*/ 2447186 h 6858000"/>
              <a:gd name="connsiteX47" fmla="*/ 5271722 w 6128435"/>
              <a:gd name="connsiteY47" fmla="*/ 2447359 h 6858000"/>
              <a:gd name="connsiteX48" fmla="*/ 5272069 w 6128435"/>
              <a:gd name="connsiteY48" fmla="*/ 2454523 h 6858000"/>
              <a:gd name="connsiteX49" fmla="*/ 5271049 w 6128435"/>
              <a:gd name="connsiteY49" fmla="*/ 2459442 h 6858000"/>
              <a:gd name="connsiteX50" fmla="*/ 5307538 w 6128435"/>
              <a:gd name="connsiteY50" fmla="*/ 2514685 h 6858000"/>
              <a:gd name="connsiteX51" fmla="*/ 5337604 w 6128435"/>
              <a:gd name="connsiteY51" fmla="*/ 2597632 h 6858000"/>
              <a:gd name="connsiteX52" fmla="*/ 5407503 w 6128435"/>
              <a:gd name="connsiteY52" fmla="*/ 2786290 h 6858000"/>
              <a:gd name="connsiteX53" fmla="*/ 5407356 w 6128435"/>
              <a:gd name="connsiteY53" fmla="*/ 2787545 h 6858000"/>
              <a:gd name="connsiteX54" fmla="*/ 5411130 w 6128435"/>
              <a:gd name="connsiteY54" fmla="*/ 2788640 h 6858000"/>
              <a:gd name="connsiteX55" fmla="*/ 5416439 w 6128435"/>
              <a:gd name="connsiteY55" fmla="*/ 2805666 h 6858000"/>
              <a:gd name="connsiteX56" fmla="*/ 5416589 w 6128435"/>
              <a:gd name="connsiteY56" fmla="*/ 2810822 h 6858000"/>
              <a:gd name="connsiteX57" fmla="*/ 5418542 w 6128435"/>
              <a:gd name="connsiteY57" fmla="*/ 2817745 h 6858000"/>
              <a:gd name="connsiteX58" fmla="*/ 5418847 w 6128435"/>
              <a:gd name="connsiteY58" fmla="*/ 2817825 h 6858000"/>
              <a:gd name="connsiteX59" fmla="*/ 5423364 w 6128435"/>
              <a:gd name="connsiteY59" fmla="*/ 2858292 h 6858000"/>
              <a:gd name="connsiteX60" fmla="*/ 5479298 w 6128435"/>
              <a:gd name="connsiteY60" fmla="*/ 2947791 h 6858000"/>
              <a:gd name="connsiteX61" fmla="*/ 5481770 w 6128435"/>
              <a:gd name="connsiteY61" fmla="*/ 2951352 h 6858000"/>
              <a:gd name="connsiteX62" fmla="*/ 5481013 w 6128435"/>
              <a:gd name="connsiteY62" fmla="*/ 2973461 h 6858000"/>
              <a:gd name="connsiteX63" fmla="*/ 5482045 w 6128435"/>
              <a:gd name="connsiteY63" fmla="*/ 2984371 h 6858000"/>
              <a:gd name="connsiteX64" fmla="*/ 5479405 w 6128435"/>
              <a:gd name="connsiteY64" fmla="*/ 2988507 h 6858000"/>
              <a:gd name="connsiteX65" fmla="*/ 5482415 w 6128435"/>
              <a:gd name="connsiteY65" fmla="*/ 3004079 h 6858000"/>
              <a:gd name="connsiteX66" fmla="*/ 5483865 w 6128435"/>
              <a:gd name="connsiteY66" fmla="*/ 3005467 h 6858000"/>
              <a:gd name="connsiteX67" fmla="*/ 5482236 w 6128435"/>
              <a:gd name="connsiteY67" fmla="*/ 3019791 h 6858000"/>
              <a:gd name="connsiteX68" fmla="*/ 5475895 w 6128435"/>
              <a:gd name="connsiteY68" fmla="*/ 3033578 h 6858000"/>
              <a:gd name="connsiteX69" fmla="*/ 5477595 w 6128435"/>
              <a:gd name="connsiteY69" fmla="*/ 3250534 h 6858000"/>
              <a:gd name="connsiteX70" fmla="*/ 5532836 w 6128435"/>
              <a:gd name="connsiteY70" fmla="*/ 3353840 h 6858000"/>
              <a:gd name="connsiteX71" fmla="*/ 5561229 w 6128435"/>
              <a:gd name="connsiteY71" fmla="*/ 3395784 h 6858000"/>
              <a:gd name="connsiteX72" fmla="*/ 5589758 w 6128435"/>
              <a:gd name="connsiteY72" fmla="*/ 3506453 h 6858000"/>
              <a:gd name="connsiteX73" fmla="*/ 5596144 w 6128435"/>
              <a:gd name="connsiteY73" fmla="*/ 3534624 h 6858000"/>
              <a:gd name="connsiteX74" fmla="*/ 5597750 w 6128435"/>
              <a:gd name="connsiteY74" fmla="*/ 3534129 h 6858000"/>
              <a:gd name="connsiteX75" fmla="*/ 5599700 w 6128435"/>
              <a:gd name="connsiteY75" fmla="*/ 3547221 h 6858000"/>
              <a:gd name="connsiteX76" fmla="*/ 5615031 w 6128435"/>
              <a:gd name="connsiteY76" fmla="*/ 3557482 h 6858000"/>
              <a:gd name="connsiteX77" fmla="*/ 5618377 w 6128435"/>
              <a:gd name="connsiteY77" fmla="*/ 3588431 h 6858000"/>
              <a:gd name="connsiteX78" fmla="*/ 5612155 w 6128435"/>
              <a:gd name="connsiteY78" fmla="*/ 3589869 h 6858000"/>
              <a:gd name="connsiteX79" fmla="*/ 5620843 w 6128435"/>
              <a:gd name="connsiteY79" fmla="*/ 3606745 h 6858000"/>
              <a:gd name="connsiteX80" fmla="*/ 5655472 w 6128435"/>
              <a:gd name="connsiteY80" fmla="*/ 3678877 h 6858000"/>
              <a:gd name="connsiteX81" fmla="*/ 5680448 w 6128435"/>
              <a:gd name="connsiteY81" fmla="*/ 3717760 h 6858000"/>
              <a:gd name="connsiteX82" fmla="*/ 5683015 w 6128435"/>
              <a:gd name="connsiteY82" fmla="*/ 3762025 h 6858000"/>
              <a:gd name="connsiteX83" fmla="*/ 5696643 w 6128435"/>
              <a:gd name="connsiteY83" fmla="*/ 3773888 h 6858000"/>
              <a:gd name="connsiteX84" fmla="*/ 5699203 w 6128435"/>
              <a:gd name="connsiteY84" fmla="*/ 3775823 h 6858000"/>
              <a:gd name="connsiteX85" fmla="*/ 5704824 w 6128435"/>
              <a:gd name="connsiteY85" fmla="*/ 3785966 h 6858000"/>
              <a:gd name="connsiteX86" fmla="*/ 5712204 w 6128435"/>
              <a:gd name="connsiteY86" fmla="*/ 3785830 h 6858000"/>
              <a:gd name="connsiteX87" fmla="*/ 5724816 w 6128435"/>
              <a:gd name="connsiteY87" fmla="*/ 3798949 h 6858000"/>
              <a:gd name="connsiteX88" fmla="*/ 5733539 w 6128435"/>
              <a:gd name="connsiteY88" fmla="*/ 3818457 h 6858000"/>
              <a:gd name="connsiteX89" fmla="*/ 5768491 w 6128435"/>
              <a:gd name="connsiteY89" fmla="*/ 3914399 h 6858000"/>
              <a:gd name="connsiteX90" fmla="*/ 5793123 w 6128435"/>
              <a:gd name="connsiteY90" fmla="*/ 3969952 h 6858000"/>
              <a:gd name="connsiteX91" fmla="*/ 5808321 w 6128435"/>
              <a:gd name="connsiteY91" fmla="*/ 3988153 h 6858000"/>
              <a:gd name="connsiteX92" fmla="*/ 5825621 w 6128435"/>
              <a:gd name="connsiteY92" fmla="*/ 4015525 h 6858000"/>
              <a:gd name="connsiteX93" fmla="*/ 5860672 w 6128435"/>
              <a:gd name="connsiteY93" fmla="*/ 4061579 h 6858000"/>
              <a:gd name="connsiteX94" fmla="*/ 5872173 w 6128435"/>
              <a:gd name="connsiteY94" fmla="*/ 4088497 h 6858000"/>
              <a:gd name="connsiteX95" fmla="*/ 5883705 w 6128435"/>
              <a:gd name="connsiteY95" fmla="*/ 4101899 h 6858000"/>
              <a:gd name="connsiteX96" fmla="*/ 5885314 w 6128435"/>
              <a:gd name="connsiteY96" fmla="*/ 4108387 h 6858000"/>
              <a:gd name="connsiteX97" fmla="*/ 5894095 w 6128435"/>
              <a:gd name="connsiteY97" fmla="*/ 4128857 h 6858000"/>
              <a:gd name="connsiteX98" fmla="*/ 5898339 w 6128435"/>
              <a:gd name="connsiteY98" fmla="*/ 4140800 h 6858000"/>
              <a:gd name="connsiteX99" fmla="*/ 5899734 w 6128435"/>
              <a:gd name="connsiteY99" fmla="*/ 4145632 h 6858000"/>
              <a:gd name="connsiteX100" fmla="*/ 5897098 w 6128435"/>
              <a:gd name="connsiteY100" fmla="*/ 4157819 h 6858000"/>
              <a:gd name="connsiteX101" fmla="*/ 5903513 w 6128435"/>
              <a:gd name="connsiteY101" fmla="*/ 4187661 h 6858000"/>
              <a:gd name="connsiteX102" fmla="*/ 5917114 w 6128435"/>
              <a:gd name="connsiteY102" fmla="*/ 4213096 h 6858000"/>
              <a:gd name="connsiteX103" fmla="*/ 5921153 w 6128435"/>
              <a:gd name="connsiteY103" fmla="*/ 4236222 h 6858000"/>
              <a:gd name="connsiteX104" fmla="*/ 5924233 w 6128435"/>
              <a:gd name="connsiteY104" fmla="*/ 4242060 h 6858000"/>
              <a:gd name="connsiteX105" fmla="*/ 5928910 w 6128435"/>
              <a:gd name="connsiteY105" fmla="*/ 4300973 h 6858000"/>
              <a:gd name="connsiteX106" fmla="*/ 5939320 w 6128435"/>
              <a:gd name="connsiteY106" fmla="*/ 4340435 h 6858000"/>
              <a:gd name="connsiteX107" fmla="*/ 5946705 w 6128435"/>
              <a:gd name="connsiteY107" fmla="*/ 4428051 h 6858000"/>
              <a:gd name="connsiteX108" fmla="*/ 5949261 w 6128435"/>
              <a:gd name="connsiteY108" fmla="*/ 4449185 h 6858000"/>
              <a:gd name="connsiteX109" fmla="*/ 5957504 w 6128435"/>
              <a:gd name="connsiteY109" fmla="*/ 4465911 h 6858000"/>
              <a:gd name="connsiteX110" fmla="*/ 5964689 w 6128435"/>
              <a:gd name="connsiteY110" fmla="*/ 4468532 h 6858000"/>
              <a:gd name="connsiteX111" fmla="*/ 5967062 w 6128435"/>
              <a:gd name="connsiteY111" fmla="*/ 4479923 h 6858000"/>
              <a:gd name="connsiteX112" fmla="*/ 5968960 w 6128435"/>
              <a:gd name="connsiteY112" fmla="*/ 4482655 h 6858000"/>
              <a:gd name="connsiteX113" fmla="*/ 5978567 w 6128435"/>
              <a:gd name="connsiteY113" fmla="*/ 4498605 h 6858000"/>
              <a:gd name="connsiteX114" fmla="*/ 5980106 w 6128435"/>
              <a:gd name="connsiteY114" fmla="*/ 4585087 h 6858000"/>
              <a:gd name="connsiteX115" fmla="*/ 5998138 w 6128435"/>
              <a:gd name="connsiteY115" fmla="*/ 4697518 h 6858000"/>
              <a:gd name="connsiteX116" fmla="*/ 6013516 w 6128435"/>
              <a:gd name="connsiteY116" fmla="*/ 4786619 h 6858000"/>
              <a:gd name="connsiteX117" fmla="*/ 6025404 w 6128435"/>
              <a:gd name="connsiteY117" fmla="*/ 4858148 h 6858000"/>
              <a:gd name="connsiteX118" fmla="*/ 6007749 w 6128435"/>
              <a:gd name="connsiteY118" fmla="*/ 4964715 h 6858000"/>
              <a:gd name="connsiteX119" fmla="*/ 6005269 w 6128435"/>
              <a:gd name="connsiteY119" fmla="*/ 5150567 h 6858000"/>
              <a:gd name="connsiteX120" fmla="*/ 6001127 w 6128435"/>
              <a:gd name="connsiteY120" fmla="*/ 5164609 h 6858000"/>
              <a:gd name="connsiteX121" fmla="*/ 5996647 w 6128435"/>
              <a:gd name="connsiteY121" fmla="*/ 5185640 h 6858000"/>
              <a:gd name="connsiteX122" fmla="*/ 5998514 w 6128435"/>
              <a:gd name="connsiteY122" fmla="*/ 5189673 h 6858000"/>
              <a:gd name="connsiteX123" fmla="*/ 5995970 w 6128435"/>
              <a:gd name="connsiteY123" fmla="*/ 5221547 h 6858000"/>
              <a:gd name="connsiteX124" fmla="*/ 5997218 w 6128435"/>
              <a:gd name="connsiteY124" fmla="*/ 5222031 h 6858000"/>
              <a:gd name="connsiteX125" fmla="*/ 6002116 w 6128435"/>
              <a:gd name="connsiteY125" fmla="*/ 5231223 h 6858000"/>
              <a:gd name="connsiteX126" fmla="*/ 6008541 w 6128435"/>
              <a:gd name="connsiteY126" fmla="*/ 5248680 h 6858000"/>
              <a:gd name="connsiteX127" fmla="*/ 6039260 w 6128435"/>
              <a:gd name="connsiteY127" fmla="*/ 5289518 h 6858000"/>
              <a:gd name="connsiteX128" fmla="*/ 6036748 w 6128435"/>
              <a:gd name="connsiteY128" fmla="*/ 5322752 h 6858000"/>
              <a:gd name="connsiteX129" fmla="*/ 6036943 w 6128435"/>
              <a:gd name="connsiteY129" fmla="*/ 5329480 h 6858000"/>
              <a:gd name="connsiteX130" fmla="*/ 6037236 w 6128435"/>
              <a:gd name="connsiteY130" fmla="*/ 5329634 h 6858000"/>
              <a:gd name="connsiteX131" fmla="*/ 6038019 w 6128435"/>
              <a:gd name="connsiteY131" fmla="*/ 5336764 h 6858000"/>
              <a:gd name="connsiteX132" fmla="*/ 6037298 w 6128435"/>
              <a:gd name="connsiteY132" fmla="*/ 5341753 h 6858000"/>
              <a:gd name="connsiteX133" fmla="*/ 6037677 w 6128435"/>
              <a:gd name="connsiteY133" fmla="*/ 5354807 h 6858000"/>
              <a:gd name="connsiteX134" fmla="*/ 6039728 w 6128435"/>
              <a:gd name="connsiteY134" fmla="*/ 5359416 h 6858000"/>
              <a:gd name="connsiteX135" fmla="*/ 6043311 w 6128435"/>
              <a:gd name="connsiteY135" fmla="*/ 5361407 h 6858000"/>
              <a:gd name="connsiteX136" fmla="*/ 6042954 w 6128435"/>
              <a:gd name="connsiteY136" fmla="*/ 5362576 h 6858000"/>
              <a:gd name="connsiteX137" fmla="*/ 6053435 w 6128435"/>
              <a:gd name="connsiteY137" fmla="*/ 5387547 h 6858000"/>
              <a:gd name="connsiteX138" fmla="*/ 6065933 w 6128435"/>
              <a:gd name="connsiteY138" fmla="*/ 5443002 h 6858000"/>
              <a:gd name="connsiteX139" fmla="*/ 6068640 w 6128435"/>
              <a:gd name="connsiteY139" fmla="*/ 5474503 h 6858000"/>
              <a:gd name="connsiteX140" fmla="*/ 6080922 w 6128435"/>
              <a:gd name="connsiteY140" fmla="*/ 5561070 h 6858000"/>
              <a:gd name="connsiteX141" fmla="*/ 6096949 w 6128435"/>
              <a:gd name="connsiteY141" fmla="*/ 5648179 h 6858000"/>
              <a:gd name="connsiteX142" fmla="*/ 6125703 w 6128435"/>
              <a:gd name="connsiteY142" fmla="*/ 5692894 h 6858000"/>
              <a:gd name="connsiteX143" fmla="*/ 6126670 w 6128435"/>
              <a:gd name="connsiteY143" fmla="*/ 5697882 h 6858000"/>
              <a:gd name="connsiteX144" fmla="*/ 6124061 w 6128435"/>
              <a:gd name="connsiteY144" fmla="*/ 5710294 h 6858000"/>
              <a:gd name="connsiteX145" fmla="*/ 6122213 w 6128435"/>
              <a:gd name="connsiteY145" fmla="*/ 5714762 h 6858000"/>
              <a:gd name="connsiteX146" fmla="*/ 6121353 w 6128435"/>
              <a:gd name="connsiteY146" fmla="*/ 5721725 h 6858000"/>
              <a:gd name="connsiteX147" fmla="*/ 6121607 w 6128435"/>
              <a:gd name="connsiteY147" fmla="*/ 5721959 h 6858000"/>
              <a:gd name="connsiteX148" fmla="*/ 6120262 w 6128435"/>
              <a:gd name="connsiteY148" fmla="*/ 5728358 h 6858000"/>
              <a:gd name="connsiteX149" fmla="*/ 6110194 w 6128435"/>
              <a:gd name="connsiteY149" fmla="*/ 5758853 h 6858000"/>
              <a:gd name="connsiteX150" fmla="*/ 6127519 w 6128435"/>
              <a:gd name="connsiteY150" fmla="*/ 5865775 h 6858000"/>
              <a:gd name="connsiteX151" fmla="*/ 6128435 w 6128435"/>
              <a:gd name="connsiteY151" fmla="*/ 5870164 h 6858000"/>
              <a:gd name="connsiteX152" fmla="*/ 6119217 w 6128435"/>
              <a:gd name="connsiteY152" fmla="*/ 5888542 h 6858000"/>
              <a:gd name="connsiteX153" fmla="*/ 6115966 w 6128435"/>
              <a:gd name="connsiteY153" fmla="*/ 5898387 h 6858000"/>
              <a:gd name="connsiteX154" fmla="*/ 6111924 w 6128435"/>
              <a:gd name="connsiteY154" fmla="*/ 5900444 h 6858000"/>
              <a:gd name="connsiteX155" fmla="*/ 6108716 w 6128435"/>
              <a:gd name="connsiteY155" fmla="*/ 5915345 h 6858000"/>
              <a:gd name="connsiteX156" fmla="*/ 6109524 w 6128435"/>
              <a:gd name="connsiteY156" fmla="*/ 5917328 h 6858000"/>
              <a:gd name="connsiteX157" fmla="*/ 6102493 w 6128435"/>
              <a:gd name="connsiteY157" fmla="*/ 5928602 h 6858000"/>
              <a:gd name="connsiteX158" fmla="*/ 6056863 w 6128435"/>
              <a:gd name="connsiteY158" fmla="*/ 6000643 h 6858000"/>
              <a:gd name="connsiteX159" fmla="*/ 6045436 w 6128435"/>
              <a:gd name="connsiteY159" fmla="*/ 6124480 h 6858000"/>
              <a:gd name="connsiteX160" fmla="*/ 6030489 w 6128435"/>
              <a:gd name="connsiteY160" fmla="*/ 6317666 h 6858000"/>
              <a:gd name="connsiteX161" fmla="*/ 6007492 w 6128435"/>
              <a:gd name="connsiteY161" fmla="*/ 6440818 h 6858000"/>
              <a:gd name="connsiteX162" fmla="*/ 6009467 w 6128435"/>
              <a:gd name="connsiteY162" fmla="*/ 6487076 h 6858000"/>
              <a:gd name="connsiteX163" fmla="*/ 5995064 w 6128435"/>
              <a:gd name="connsiteY163" fmla="*/ 6540791 h 6858000"/>
              <a:gd name="connsiteX164" fmla="*/ 5996309 w 6128435"/>
              <a:gd name="connsiteY164" fmla="*/ 6543961 h 6858000"/>
              <a:gd name="connsiteX165" fmla="*/ 5996048 w 6128435"/>
              <a:gd name="connsiteY165" fmla="*/ 6555444 h 6858000"/>
              <a:gd name="connsiteX166" fmla="*/ 6002524 w 6128435"/>
              <a:gd name="connsiteY166" fmla="*/ 6560188 h 6858000"/>
              <a:gd name="connsiteX167" fmla="*/ 6006823 w 6128435"/>
              <a:gd name="connsiteY167" fmla="*/ 6578546 h 6858000"/>
              <a:gd name="connsiteX168" fmla="*/ 6004510 w 6128435"/>
              <a:gd name="connsiteY168" fmla="*/ 6599256 h 6858000"/>
              <a:gd name="connsiteX169" fmla="*/ 5986207 w 6128435"/>
              <a:gd name="connsiteY169" fmla="*/ 6695855 h 6858000"/>
              <a:gd name="connsiteX170" fmla="*/ 5979428 w 6128435"/>
              <a:gd name="connsiteY170" fmla="*/ 6754678 h 6858000"/>
              <a:gd name="connsiteX171" fmla="*/ 5983398 w 6128435"/>
              <a:gd name="connsiteY171" fmla="*/ 6778641 h 6858000"/>
              <a:gd name="connsiteX172" fmla="*/ 5984543 w 6128435"/>
              <a:gd name="connsiteY172" fmla="*/ 6811016 h 6858000"/>
              <a:gd name="connsiteX173" fmla="*/ 5981802 w 6128435"/>
              <a:gd name="connsiteY173" fmla="*/ 6838578 h 6858000"/>
              <a:gd name="connsiteX174" fmla="*/ 5979671 w 6128435"/>
              <a:gd name="connsiteY174" fmla="*/ 6858000 h 6858000"/>
              <a:gd name="connsiteX175" fmla="*/ 0 w 6128435"/>
              <a:gd name="connsiteY175" fmla="*/ 6858000 h 6858000"/>
              <a:gd name="connsiteX176" fmla="*/ 0 w 6128435"/>
              <a:gd name="connsiteY176"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71650 w 6128435"/>
              <a:gd name="connsiteY44" fmla="*/ 2440467 h 6858000"/>
              <a:gd name="connsiteX45" fmla="*/ 5271438 w 6128435"/>
              <a:gd name="connsiteY45" fmla="*/ 2447186 h 6858000"/>
              <a:gd name="connsiteX46" fmla="*/ 5271722 w 6128435"/>
              <a:gd name="connsiteY46" fmla="*/ 2447359 h 6858000"/>
              <a:gd name="connsiteX47" fmla="*/ 5272069 w 6128435"/>
              <a:gd name="connsiteY47" fmla="*/ 2454523 h 6858000"/>
              <a:gd name="connsiteX48" fmla="*/ 5271049 w 6128435"/>
              <a:gd name="connsiteY48" fmla="*/ 2459442 h 6858000"/>
              <a:gd name="connsiteX49" fmla="*/ 5307538 w 6128435"/>
              <a:gd name="connsiteY49" fmla="*/ 2514685 h 6858000"/>
              <a:gd name="connsiteX50" fmla="*/ 5337604 w 6128435"/>
              <a:gd name="connsiteY50" fmla="*/ 2597632 h 6858000"/>
              <a:gd name="connsiteX51" fmla="*/ 5407503 w 6128435"/>
              <a:gd name="connsiteY51" fmla="*/ 2786290 h 6858000"/>
              <a:gd name="connsiteX52" fmla="*/ 5407356 w 6128435"/>
              <a:gd name="connsiteY52" fmla="*/ 2787545 h 6858000"/>
              <a:gd name="connsiteX53" fmla="*/ 5411130 w 6128435"/>
              <a:gd name="connsiteY53" fmla="*/ 2788640 h 6858000"/>
              <a:gd name="connsiteX54" fmla="*/ 5416439 w 6128435"/>
              <a:gd name="connsiteY54" fmla="*/ 2805666 h 6858000"/>
              <a:gd name="connsiteX55" fmla="*/ 5416589 w 6128435"/>
              <a:gd name="connsiteY55" fmla="*/ 2810822 h 6858000"/>
              <a:gd name="connsiteX56" fmla="*/ 5418542 w 6128435"/>
              <a:gd name="connsiteY56" fmla="*/ 2817745 h 6858000"/>
              <a:gd name="connsiteX57" fmla="*/ 5418847 w 6128435"/>
              <a:gd name="connsiteY57" fmla="*/ 2817825 h 6858000"/>
              <a:gd name="connsiteX58" fmla="*/ 5423364 w 6128435"/>
              <a:gd name="connsiteY58" fmla="*/ 2858292 h 6858000"/>
              <a:gd name="connsiteX59" fmla="*/ 5479298 w 6128435"/>
              <a:gd name="connsiteY59" fmla="*/ 2947791 h 6858000"/>
              <a:gd name="connsiteX60" fmla="*/ 5481770 w 6128435"/>
              <a:gd name="connsiteY60" fmla="*/ 2951352 h 6858000"/>
              <a:gd name="connsiteX61" fmla="*/ 5481013 w 6128435"/>
              <a:gd name="connsiteY61" fmla="*/ 2973461 h 6858000"/>
              <a:gd name="connsiteX62" fmla="*/ 5482045 w 6128435"/>
              <a:gd name="connsiteY62" fmla="*/ 2984371 h 6858000"/>
              <a:gd name="connsiteX63" fmla="*/ 5479405 w 6128435"/>
              <a:gd name="connsiteY63" fmla="*/ 2988507 h 6858000"/>
              <a:gd name="connsiteX64" fmla="*/ 5482415 w 6128435"/>
              <a:gd name="connsiteY64" fmla="*/ 3004079 h 6858000"/>
              <a:gd name="connsiteX65" fmla="*/ 5483865 w 6128435"/>
              <a:gd name="connsiteY65" fmla="*/ 3005467 h 6858000"/>
              <a:gd name="connsiteX66" fmla="*/ 5482236 w 6128435"/>
              <a:gd name="connsiteY66" fmla="*/ 3019791 h 6858000"/>
              <a:gd name="connsiteX67" fmla="*/ 5475895 w 6128435"/>
              <a:gd name="connsiteY67" fmla="*/ 3033578 h 6858000"/>
              <a:gd name="connsiteX68" fmla="*/ 5477595 w 6128435"/>
              <a:gd name="connsiteY68" fmla="*/ 3250534 h 6858000"/>
              <a:gd name="connsiteX69" fmla="*/ 5532836 w 6128435"/>
              <a:gd name="connsiteY69" fmla="*/ 3353840 h 6858000"/>
              <a:gd name="connsiteX70" fmla="*/ 5561229 w 6128435"/>
              <a:gd name="connsiteY70" fmla="*/ 3395784 h 6858000"/>
              <a:gd name="connsiteX71" fmla="*/ 5589758 w 6128435"/>
              <a:gd name="connsiteY71" fmla="*/ 3506453 h 6858000"/>
              <a:gd name="connsiteX72" fmla="*/ 5596144 w 6128435"/>
              <a:gd name="connsiteY72" fmla="*/ 3534624 h 6858000"/>
              <a:gd name="connsiteX73" fmla="*/ 5597750 w 6128435"/>
              <a:gd name="connsiteY73" fmla="*/ 3534129 h 6858000"/>
              <a:gd name="connsiteX74" fmla="*/ 5599700 w 6128435"/>
              <a:gd name="connsiteY74" fmla="*/ 3547221 h 6858000"/>
              <a:gd name="connsiteX75" fmla="*/ 5615031 w 6128435"/>
              <a:gd name="connsiteY75" fmla="*/ 3557482 h 6858000"/>
              <a:gd name="connsiteX76" fmla="*/ 5618377 w 6128435"/>
              <a:gd name="connsiteY76" fmla="*/ 3588431 h 6858000"/>
              <a:gd name="connsiteX77" fmla="*/ 5612155 w 6128435"/>
              <a:gd name="connsiteY77" fmla="*/ 3589869 h 6858000"/>
              <a:gd name="connsiteX78" fmla="*/ 5620843 w 6128435"/>
              <a:gd name="connsiteY78" fmla="*/ 3606745 h 6858000"/>
              <a:gd name="connsiteX79" fmla="*/ 5655472 w 6128435"/>
              <a:gd name="connsiteY79" fmla="*/ 3678877 h 6858000"/>
              <a:gd name="connsiteX80" fmla="*/ 5680448 w 6128435"/>
              <a:gd name="connsiteY80" fmla="*/ 3717760 h 6858000"/>
              <a:gd name="connsiteX81" fmla="*/ 5683015 w 6128435"/>
              <a:gd name="connsiteY81" fmla="*/ 3762025 h 6858000"/>
              <a:gd name="connsiteX82" fmla="*/ 5696643 w 6128435"/>
              <a:gd name="connsiteY82" fmla="*/ 3773888 h 6858000"/>
              <a:gd name="connsiteX83" fmla="*/ 5699203 w 6128435"/>
              <a:gd name="connsiteY83" fmla="*/ 3775823 h 6858000"/>
              <a:gd name="connsiteX84" fmla="*/ 5704824 w 6128435"/>
              <a:gd name="connsiteY84" fmla="*/ 3785966 h 6858000"/>
              <a:gd name="connsiteX85" fmla="*/ 5712204 w 6128435"/>
              <a:gd name="connsiteY85" fmla="*/ 3785830 h 6858000"/>
              <a:gd name="connsiteX86" fmla="*/ 5724816 w 6128435"/>
              <a:gd name="connsiteY86" fmla="*/ 3798949 h 6858000"/>
              <a:gd name="connsiteX87" fmla="*/ 5733539 w 6128435"/>
              <a:gd name="connsiteY87" fmla="*/ 3818457 h 6858000"/>
              <a:gd name="connsiteX88" fmla="*/ 5768491 w 6128435"/>
              <a:gd name="connsiteY88" fmla="*/ 3914399 h 6858000"/>
              <a:gd name="connsiteX89" fmla="*/ 5793123 w 6128435"/>
              <a:gd name="connsiteY89" fmla="*/ 3969952 h 6858000"/>
              <a:gd name="connsiteX90" fmla="*/ 5808321 w 6128435"/>
              <a:gd name="connsiteY90" fmla="*/ 3988153 h 6858000"/>
              <a:gd name="connsiteX91" fmla="*/ 5825621 w 6128435"/>
              <a:gd name="connsiteY91" fmla="*/ 4015525 h 6858000"/>
              <a:gd name="connsiteX92" fmla="*/ 5860672 w 6128435"/>
              <a:gd name="connsiteY92" fmla="*/ 4061579 h 6858000"/>
              <a:gd name="connsiteX93" fmla="*/ 5872173 w 6128435"/>
              <a:gd name="connsiteY93" fmla="*/ 4088497 h 6858000"/>
              <a:gd name="connsiteX94" fmla="*/ 5883705 w 6128435"/>
              <a:gd name="connsiteY94" fmla="*/ 4101899 h 6858000"/>
              <a:gd name="connsiteX95" fmla="*/ 5885314 w 6128435"/>
              <a:gd name="connsiteY95" fmla="*/ 4108387 h 6858000"/>
              <a:gd name="connsiteX96" fmla="*/ 5894095 w 6128435"/>
              <a:gd name="connsiteY96" fmla="*/ 4128857 h 6858000"/>
              <a:gd name="connsiteX97" fmla="*/ 5898339 w 6128435"/>
              <a:gd name="connsiteY97" fmla="*/ 4140800 h 6858000"/>
              <a:gd name="connsiteX98" fmla="*/ 5899734 w 6128435"/>
              <a:gd name="connsiteY98" fmla="*/ 4145632 h 6858000"/>
              <a:gd name="connsiteX99" fmla="*/ 5897098 w 6128435"/>
              <a:gd name="connsiteY99" fmla="*/ 4157819 h 6858000"/>
              <a:gd name="connsiteX100" fmla="*/ 5903513 w 6128435"/>
              <a:gd name="connsiteY100" fmla="*/ 4187661 h 6858000"/>
              <a:gd name="connsiteX101" fmla="*/ 5917114 w 6128435"/>
              <a:gd name="connsiteY101" fmla="*/ 4213096 h 6858000"/>
              <a:gd name="connsiteX102" fmla="*/ 5921153 w 6128435"/>
              <a:gd name="connsiteY102" fmla="*/ 4236222 h 6858000"/>
              <a:gd name="connsiteX103" fmla="*/ 5924233 w 6128435"/>
              <a:gd name="connsiteY103" fmla="*/ 4242060 h 6858000"/>
              <a:gd name="connsiteX104" fmla="*/ 5928910 w 6128435"/>
              <a:gd name="connsiteY104" fmla="*/ 4300973 h 6858000"/>
              <a:gd name="connsiteX105" fmla="*/ 5939320 w 6128435"/>
              <a:gd name="connsiteY105" fmla="*/ 4340435 h 6858000"/>
              <a:gd name="connsiteX106" fmla="*/ 5946705 w 6128435"/>
              <a:gd name="connsiteY106" fmla="*/ 4428051 h 6858000"/>
              <a:gd name="connsiteX107" fmla="*/ 5949261 w 6128435"/>
              <a:gd name="connsiteY107" fmla="*/ 4449185 h 6858000"/>
              <a:gd name="connsiteX108" fmla="*/ 5957504 w 6128435"/>
              <a:gd name="connsiteY108" fmla="*/ 4465911 h 6858000"/>
              <a:gd name="connsiteX109" fmla="*/ 5964689 w 6128435"/>
              <a:gd name="connsiteY109" fmla="*/ 4468532 h 6858000"/>
              <a:gd name="connsiteX110" fmla="*/ 5967062 w 6128435"/>
              <a:gd name="connsiteY110" fmla="*/ 4479923 h 6858000"/>
              <a:gd name="connsiteX111" fmla="*/ 5968960 w 6128435"/>
              <a:gd name="connsiteY111" fmla="*/ 4482655 h 6858000"/>
              <a:gd name="connsiteX112" fmla="*/ 5978567 w 6128435"/>
              <a:gd name="connsiteY112" fmla="*/ 4498605 h 6858000"/>
              <a:gd name="connsiteX113" fmla="*/ 5980106 w 6128435"/>
              <a:gd name="connsiteY113" fmla="*/ 4585087 h 6858000"/>
              <a:gd name="connsiteX114" fmla="*/ 5998138 w 6128435"/>
              <a:gd name="connsiteY114" fmla="*/ 4697518 h 6858000"/>
              <a:gd name="connsiteX115" fmla="*/ 6013516 w 6128435"/>
              <a:gd name="connsiteY115" fmla="*/ 4786619 h 6858000"/>
              <a:gd name="connsiteX116" fmla="*/ 6025404 w 6128435"/>
              <a:gd name="connsiteY116" fmla="*/ 4858148 h 6858000"/>
              <a:gd name="connsiteX117" fmla="*/ 6007749 w 6128435"/>
              <a:gd name="connsiteY117" fmla="*/ 4964715 h 6858000"/>
              <a:gd name="connsiteX118" fmla="*/ 6005269 w 6128435"/>
              <a:gd name="connsiteY118" fmla="*/ 5150567 h 6858000"/>
              <a:gd name="connsiteX119" fmla="*/ 6001127 w 6128435"/>
              <a:gd name="connsiteY119" fmla="*/ 5164609 h 6858000"/>
              <a:gd name="connsiteX120" fmla="*/ 5996647 w 6128435"/>
              <a:gd name="connsiteY120" fmla="*/ 5185640 h 6858000"/>
              <a:gd name="connsiteX121" fmla="*/ 5998514 w 6128435"/>
              <a:gd name="connsiteY121" fmla="*/ 5189673 h 6858000"/>
              <a:gd name="connsiteX122" fmla="*/ 5995970 w 6128435"/>
              <a:gd name="connsiteY122" fmla="*/ 5221547 h 6858000"/>
              <a:gd name="connsiteX123" fmla="*/ 5997218 w 6128435"/>
              <a:gd name="connsiteY123" fmla="*/ 5222031 h 6858000"/>
              <a:gd name="connsiteX124" fmla="*/ 6002116 w 6128435"/>
              <a:gd name="connsiteY124" fmla="*/ 5231223 h 6858000"/>
              <a:gd name="connsiteX125" fmla="*/ 6008541 w 6128435"/>
              <a:gd name="connsiteY125" fmla="*/ 5248680 h 6858000"/>
              <a:gd name="connsiteX126" fmla="*/ 6039260 w 6128435"/>
              <a:gd name="connsiteY126" fmla="*/ 5289518 h 6858000"/>
              <a:gd name="connsiteX127" fmla="*/ 6036748 w 6128435"/>
              <a:gd name="connsiteY127" fmla="*/ 5322752 h 6858000"/>
              <a:gd name="connsiteX128" fmla="*/ 6036943 w 6128435"/>
              <a:gd name="connsiteY128" fmla="*/ 5329480 h 6858000"/>
              <a:gd name="connsiteX129" fmla="*/ 6037236 w 6128435"/>
              <a:gd name="connsiteY129" fmla="*/ 5329634 h 6858000"/>
              <a:gd name="connsiteX130" fmla="*/ 6038019 w 6128435"/>
              <a:gd name="connsiteY130" fmla="*/ 5336764 h 6858000"/>
              <a:gd name="connsiteX131" fmla="*/ 6037298 w 6128435"/>
              <a:gd name="connsiteY131" fmla="*/ 5341753 h 6858000"/>
              <a:gd name="connsiteX132" fmla="*/ 6037677 w 6128435"/>
              <a:gd name="connsiteY132" fmla="*/ 5354807 h 6858000"/>
              <a:gd name="connsiteX133" fmla="*/ 6039728 w 6128435"/>
              <a:gd name="connsiteY133" fmla="*/ 5359416 h 6858000"/>
              <a:gd name="connsiteX134" fmla="*/ 6043311 w 6128435"/>
              <a:gd name="connsiteY134" fmla="*/ 5361407 h 6858000"/>
              <a:gd name="connsiteX135" fmla="*/ 6042954 w 6128435"/>
              <a:gd name="connsiteY135" fmla="*/ 5362576 h 6858000"/>
              <a:gd name="connsiteX136" fmla="*/ 6053435 w 6128435"/>
              <a:gd name="connsiteY136" fmla="*/ 5387547 h 6858000"/>
              <a:gd name="connsiteX137" fmla="*/ 6065933 w 6128435"/>
              <a:gd name="connsiteY137" fmla="*/ 5443002 h 6858000"/>
              <a:gd name="connsiteX138" fmla="*/ 6068640 w 6128435"/>
              <a:gd name="connsiteY138" fmla="*/ 5474503 h 6858000"/>
              <a:gd name="connsiteX139" fmla="*/ 6080922 w 6128435"/>
              <a:gd name="connsiteY139" fmla="*/ 5561070 h 6858000"/>
              <a:gd name="connsiteX140" fmla="*/ 6096949 w 6128435"/>
              <a:gd name="connsiteY140" fmla="*/ 5648179 h 6858000"/>
              <a:gd name="connsiteX141" fmla="*/ 6125703 w 6128435"/>
              <a:gd name="connsiteY141" fmla="*/ 5692894 h 6858000"/>
              <a:gd name="connsiteX142" fmla="*/ 6126670 w 6128435"/>
              <a:gd name="connsiteY142" fmla="*/ 5697882 h 6858000"/>
              <a:gd name="connsiteX143" fmla="*/ 6124061 w 6128435"/>
              <a:gd name="connsiteY143" fmla="*/ 5710294 h 6858000"/>
              <a:gd name="connsiteX144" fmla="*/ 6122213 w 6128435"/>
              <a:gd name="connsiteY144" fmla="*/ 5714762 h 6858000"/>
              <a:gd name="connsiteX145" fmla="*/ 6121353 w 6128435"/>
              <a:gd name="connsiteY145" fmla="*/ 5721725 h 6858000"/>
              <a:gd name="connsiteX146" fmla="*/ 6121607 w 6128435"/>
              <a:gd name="connsiteY146" fmla="*/ 5721959 h 6858000"/>
              <a:gd name="connsiteX147" fmla="*/ 6120262 w 6128435"/>
              <a:gd name="connsiteY147" fmla="*/ 5728358 h 6858000"/>
              <a:gd name="connsiteX148" fmla="*/ 6110194 w 6128435"/>
              <a:gd name="connsiteY148" fmla="*/ 5758853 h 6858000"/>
              <a:gd name="connsiteX149" fmla="*/ 6127519 w 6128435"/>
              <a:gd name="connsiteY149" fmla="*/ 5865775 h 6858000"/>
              <a:gd name="connsiteX150" fmla="*/ 6128435 w 6128435"/>
              <a:gd name="connsiteY150" fmla="*/ 5870164 h 6858000"/>
              <a:gd name="connsiteX151" fmla="*/ 6119217 w 6128435"/>
              <a:gd name="connsiteY151" fmla="*/ 5888542 h 6858000"/>
              <a:gd name="connsiteX152" fmla="*/ 6115966 w 6128435"/>
              <a:gd name="connsiteY152" fmla="*/ 5898387 h 6858000"/>
              <a:gd name="connsiteX153" fmla="*/ 6111924 w 6128435"/>
              <a:gd name="connsiteY153" fmla="*/ 5900444 h 6858000"/>
              <a:gd name="connsiteX154" fmla="*/ 6108716 w 6128435"/>
              <a:gd name="connsiteY154" fmla="*/ 5915345 h 6858000"/>
              <a:gd name="connsiteX155" fmla="*/ 6109524 w 6128435"/>
              <a:gd name="connsiteY155" fmla="*/ 5917328 h 6858000"/>
              <a:gd name="connsiteX156" fmla="*/ 6102493 w 6128435"/>
              <a:gd name="connsiteY156" fmla="*/ 5928602 h 6858000"/>
              <a:gd name="connsiteX157" fmla="*/ 6056863 w 6128435"/>
              <a:gd name="connsiteY157" fmla="*/ 6000643 h 6858000"/>
              <a:gd name="connsiteX158" fmla="*/ 6045436 w 6128435"/>
              <a:gd name="connsiteY158" fmla="*/ 6124480 h 6858000"/>
              <a:gd name="connsiteX159" fmla="*/ 6030489 w 6128435"/>
              <a:gd name="connsiteY159" fmla="*/ 6317666 h 6858000"/>
              <a:gd name="connsiteX160" fmla="*/ 6007492 w 6128435"/>
              <a:gd name="connsiteY160" fmla="*/ 6440818 h 6858000"/>
              <a:gd name="connsiteX161" fmla="*/ 6009467 w 6128435"/>
              <a:gd name="connsiteY161" fmla="*/ 6487076 h 6858000"/>
              <a:gd name="connsiteX162" fmla="*/ 5995064 w 6128435"/>
              <a:gd name="connsiteY162" fmla="*/ 6540791 h 6858000"/>
              <a:gd name="connsiteX163" fmla="*/ 5996309 w 6128435"/>
              <a:gd name="connsiteY163" fmla="*/ 6543961 h 6858000"/>
              <a:gd name="connsiteX164" fmla="*/ 5996048 w 6128435"/>
              <a:gd name="connsiteY164" fmla="*/ 6555444 h 6858000"/>
              <a:gd name="connsiteX165" fmla="*/ 6002524 w 6128435"/>
              <a:gd name="connsiteY165" fmla="*/ 6560188 h 6858000"/>
              <a:gd name="connsiteX166" fmla="*/ 6006823 w 6128435"/>
              <a:gd name="connsiteY166" fmla="*/ 6578546 h 6858000"/>
              <a:gd name="connsiteX167" fmla="*/ 6004510 w 6128435"/>
              <a:gd name="connsiteY167" fmla="*/ 6599256 h 6858000"/>
              <a:gd name="connsiteX168" fmla="*/ 5986207 w 6128435"/>
              <a:gd name="connsiteY168" fmla="*/ 6695855 h 6858000"/>
              <a:gd name="connsiteX169" fmla="*/ 5979428 w 6128435"/>
              <a:gd name="connsiteY169" fmla="*/ 6754678 h 6858000"/>
              <a:gd name="connsiteX170" fmla="*/ 5983398 w 6128435"/>
              <a:gd name="connsiteY170" fmla="*/ 6778641 h 6858000"/>
              <a:gd name="connsiteX171" fmla="*/ 5984543 w 6128435"/>
              <a:gd name="connsiteY171" fmla="*/ 6811016 h 6858000"/>
              <a:gd name="connsiteX172" fmla="*/ 5981802 w 6128435"/>
              <a:gd name="connsiteY172" fmla="*/ 6838578 h 6858000"/>
              <a:gd name="connsiteX173" fmla="*/ 5979671 w 6128435"/>
              <a:gd name="connsiteY173" fmla="*/ 6858000 h 6858000"/>
              <a:gd name="connsiteX174" fmla="*/ 0 w 6128435"/>
              <a:gd name="connsiteY174" fmla="*/ 6858000 h 6858000"/>
              <a:gd name="connsiteX175" fmla="*/ 0 w 6128435"/>
              <a:gd name="connsiteY175"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71650 w 6128435"/>
              <a:gd name="connsiteY44" fmla="*/ 2440467 h 6858000"/>
              <a:gd name="connsiteX45" fmla="*/ 5271438 w 6128435"/>
              <a:gd name="connsiteY45" fmla="*/ 2447186 h 6858000"/>
              <a:gd name="connsiteX46" fmla="*/ 5271722 w 6128435"/>
              <a:gd name="connsiteY46" fmla="*/ 2447359 h 6858000"/>
              <a:gd name="connsiteX47" fmla="*/ 5272069 w 6128435"/>
              <a:gd name="connsiteY47" fmla="*/ 2454523 h 6858000"/>
              <a:gd name="connsiteX48" fmla="*/ 5192511 w 6128435"/>
              <a:gd name="connsiteY48" fmla="*/ 2549199 h 6858000"/>
              <a:gd name="connsiteX49" fmla="*/ 5307538 w 6128435"/>
              <a:gd name="connsiteY49" fmla="*/ 2514685 h 6858000"/>
              <a:gd name="connsiteX50" fmla="*/ 5337604 w 6128435"/>
              <a:gd name="connsiteY50" fmla="*/ 2597632 h 6858000"/>
              <a:gd name="connsiteX51" fmla="*/ 5407503 w 6128435"/>
              <a:gd name="connsiteY51" fmla="*/ 2786290 h 6858000"/>
              <a:gd name="connsiteX52" fmla="*/ 5407356 w 6128435"/>
              <a:gd name="connsiteY52" fmla="*/ 2787545 h 6858000"/>
              <a:gd name="connsiteX53" fmla="*/ 5411130 w 6128435"/>
              <a:gd name="connsiteY53" fmla="*/ 2788640 h 6858000"/>
              <a:gd name="connsiteX54" fmla="*/ 5416439 w 6128435"/>
              <a:gd name="connsiteY54" fmla="*/ 2805666 h 6858000"/>
              <a:gd name="connsiteX55" fmla="*/ 5416589 w 6128435"/>
              <a:gd name="connsiteY55" fmla="*/ 2810822 h 6858000"/>
              <a:gd name="connsiteX56" fmla="*/ 5418542 w 6128435"/>
              <a:gd name="connsiteY56" fmla="*/ 2817745 h 6858000"/>
              <a:gd name="connsiteX57" fmla="*/ 5418847 w 6128435"/>
              <a:gd name="connsiteY57" fmla="*/ 2817825 h 6858000"/>
              <a:gd name="connsiteX58" fmla="*/ 5423364 w 6128435"/>
              <a:gd name="connsiteY58" fmla="*/ 2858292 h 6858000"/>
              <a:gd name="connsiteX59" fmla="*/ 5479298 w 6128435"/>
              <a:gd name="connsiteY59" fmla="*/ 2947791 h 6858000"/>
              <a:gd name="connsiteX60" fmla="*/ 5481770 w 6128435"/>
              <a:gd name="connsiteY60" fmla="*/ 2951352 h 6858000"/>
              <a:gd name="connsiteX61" fmla="*/ 5481013 w 6128435"/>
              <a:gd name="connsiteY61" fmla="*/ 2973461 h 6858000"/>
              <a:gd name="connsiteX62" fmla="*/ 5482045 w 6128435"/>
              <a:gd name="connsiteY62" fmla="*/ 2984371 h 6858000"/>
              <a:gd name="connsiteX63" fmla="*/ 5479405 w 6128435"/>
              <a:gd name="connsiteY63" fmla="*/ 2988507 h 6858000"/>
              <a:gd name="connsiteX64" fmla="*/ 5482415 w 6128435"/>
              <a:gd name="connsiteY64" fmla="*/ 3004079 h 6858000"/>
              <a:gd name="connsiteX65" fmla="*/ 5483865 w 6128435"/>
              <a:gd name="connsiteY65" fmla="*/ 3005467 h 6858000"/>
              <a:gd name="connsiteX66" fmla="*/ 5482236 w 6128435"/>
              <a:gd name="connsiteY66" fmla="*/ 3019791 h 6858000"/>
              <a:gd name="connsiteX67" fmla="*/ 5475895 w 6128435"/>
              <a:gd name="connsiteY67" fmla="*/ 3033578 h 6858000"/>
              <a:gd name="connsiteX68" fmla="*/ 5477595 w 6128435"/>
              <a:gd name="connsiteY68" fmla="*/ 3250534 h 6858000"/>
              <a:gd name="connsiteX69" fmla="*/ 5532836 w 6128435"/>
              <a:gd name="connsiteY69" fmla="*/ 3353840 h 6858000"/>
              <a:gd name="connsiteX70" fmla="*/ 5561229 w 6128435"/>
              <a:gd name="connsiteY70" fmla="*/ 3395784 h 6858000"/>
              <a:gd name="connsiteX71" fmla="*/ 5589758 w 6128435"/>
              <a:gd name="connsiteY71" fmla="*/ 3506453 h 6858000"/>
              <a:gd name="connsiteX72" fmla="*/ 5596144 w 6128435"/>
              <a:gd name="connsiteY72" fmla="*/ 3534624 h 6858000"/>
              <a:gd name="connsiteX73" fmla="*/ 5597750 w 6128435"/>
              <a:gd name="connsiteY73" fmla="*/ 3534129 h 6858000"/>
              <a:gd name="connsiteX74" fmla="*/ 5599700 w 6128435"/>
              <a:gd name="connsiteY74" fmla="*/ 3547221 h 6858000"/>
              <a:gd name="connsiteX75" fmla="*/ 5615031 w 6128435"/>
              <a:gd name="connsiteY75" fmla="*/ 3557482 h 6858000"/>
              <a:gd name="connsiteX76" fmla="*/ 5618377 w 6128435"/>
              <a:gd name="connsiteY76" fmla="*/ 3588431 h 6858000"/>
              <a:gd name="connsiteX77" fmla="*/ 5612155 w 6128435"/>
              <a:gd name="connsiteY77" fmla="*/ 3589869 h 6858000"/>
              <a:gd name="connsiteX78" fmla="*/ 5620843 w 6128435"/>
              <a:gd name="connsiteY78" fmla="*/ 3606745 h 6858000"/>
              <a:gd name="connsiteX79" fmla="*/ 5655472 w 6128435"/>
              <a:gd name="connsiteY79" fmla="*/ 3678877 h 6858000"/>
              <a:gd name="connsiteX80" fmla="*/ 5680448 w 6128435"/>
              <a:gd name="connsiteY80" fmla="*/ 3717760 h 6858000"/>
              <a:gd name="connsiteX81" fmla="*/ 5683015 w 6128435"/>
              <a:gd name="connsiteY81" fmla="*/ 3762025 h 6858000"/>
              <a:gd name="connsiteX82" fmla="*/ 5696643 w 6128435"/>
              <a:gd name="connsiteY82" fmla="*/ 3773888 h 6858000"/>
              <a:gd name="connsiteX83" fmla="*/ 5699203 w 6128435"/>
              <a:gd name="connsiteY83" fmla="*/ 3775823 h 6858000"/>
              <a:gd name="connsiteX84" fmla="*/ 5704824 w 6128435"/>
              <a:gd name="connsiteY84" fmla="*/ 3785966 h 6858000"/>
              <a:gd name="connsiteX85" fmla="*/ 5712204 w 6128435"/>
              <a:gd name="connsiteY85" fmla="*/ 3785830 h 6858000"/>
              <a:gd name="connsiteX86" fmla="*/ 5724816 w 6128435"/>
              <a:gd name="connsiteY86" fmla="*/ 3798949 h 6858000"/>
              <a:gd name="connsiteX87" fmla="*/ 5733539 w 6128435"/>
              <a:gd name="connsiteY87" fmla="*/ 3818457 h 6858000"/>
              <a:gd name="connsiteX88" fmla="*/ 5768491 w 6128435"/>
              <a:gd name="connsiteY88" fmla="*/ 3914399 h 6858000"/>
              <a:gd name="connsiteX89" fmla="*/ 5793123 w 6128435"/>
              <a:gd name="connsiteY89" fmla="*/ 3969952 h 6858000"/>
              <a:gd name="connsiteX90" fmla="*/ 5808321 w 6128435"/>
              <a:gd name="connsiteY90" fmla="*/ 3988153 h 6858000"/>
              <a:gd name="connsiteX91" fmla="*/ 5825621 w 6128435"/>
              <a:gd name="connsiteY91" fmla="*/ 4015525 h 6858000"/>
              <a:gd name="connsiteX92" fmla="*/ 5860672 w 6128435"/>
              <a:gd name="connsiteY92" fmla="*/ 4061579 h 6858000"/>
              <a:gd name="connsiteX93" fmla="*/ 5872173 w 6128435"/>
              <a:gd name="connsiteY93" fmla="*/ 4088497 h 6858000"/>
              <a:gd name="connsiteX94" fmla="*/ 5883705 w 6128435"/>
              <a:gd name="connsiteY94" fmla="*/ 4101899 h 6858000"/>
              <a:gd name="connsiteX95" fmla="*/ 5885314 w 6128435"/>
              <a:gd name="connsiteY95" fmla="*/ 4108387 h 6858000"/>
              <a:gd name="connsiteX96" fmla="*/ 5894095 w 6128435"/>
              <a:gd name="connsiteY96" fmla="*/ 4128857 h 6858000"/>
              <a:gd name="connsiteX97" fmla="*/ 5898339 w 6128435"/>
              <a:gd name="connsiteY97" fmla="*/ 4140800 h 6858000"/>
              <a:gd name="connsiteX98" fmla="*/ 5899734 w 6128435"/>
              <a:gd name="connsiteY98" fmla="*/ 4145632 h 6858000"/>
              <a:gd name="connsiteX99" fmla="*/ 5897098 w 6128435"/>
              <a:gd name="connsiteY99" fmla="*/ 4157819 h 6858000"/>
              <a:gd name="connsiteX100" fmla="*/ 5903513 w 6128435"/>
              <a:gd name="connsiteY100" fmla="*/ 4187661 h 6858000"/>
              <a:gd name="connsiteX101" fmla="*/ 5917114 w 6128435"/>
              <a:gd name="connsiteY101" fmla="*/ 4213096 h 6858000"/>
              <a:gd name="connsiteX102" fmla="*/ 5921153 w 6128435"/>
              <a:gd name="connsiteY102" fmla="*/ 4236222 h 6858000"/>
              <a:gd name="connsiteX103" fmla="*/ 5924233 w 6128435"/>
              <a:gd name="connsiteY103" fmla="*/ 4242060 h 6858000"/>
              <a:gd name="connsiteX104" fmla="*/ 5928910 w 6128435"/>
              <a:gd name="connsiteY104" fmla="*/ 4300973 h 6858000"/>
              <a:gd name="connsiteX105" fmla="*/ 5939320 w 6128435"/>
              <a:gd name="connsiteY105" fmla="*/ 4340435 h 6858000"/>
              <a:gd name="connsiteX106" fmla="*/ 5946705 w 6128435"/>
              <a:gd name="connsiteY106" fmla="*/ 4428051 h 6858000"/>
              <a:gd name="connsiteX107" fmla="*/ 5949261 w 6128435"/>
              <a:gd name="connsiteY107" fmla="*/ 4449185 h 6858000"/>
              <a:gd name="connsiteX108" fmla="*/ 5957504 w 6128435"/>
              <a:gd name="connsiteY108" fmla="*/ 4465911 h 6858000"/>
              <a:gd name="connsiteX109" fmla="*/ 5964689 w 6128435"/>
              <a:gd name="connsiteY109" fmla="*/ 4468532 h 6858000"/>
              <a:gd name="connsiteX110" fmla="*/ 5967062 w 6128435"/>
              <a:gd name="connsiteY110" fmla="*/ 4479923 h 6858000"/>
              <a:gd name="connsiteX111" fmla="*/ 5968960 w 6128435"/>
              <a:gd name="connsiteY111" fmla="*/ 4482655 h 6858000"/>
              <a:gd name="connsiteX112" fmla="*/ 5978567 w 6128435"/>
              <a:gd name="connsiteY112" fmla="*/ 4498605 h 6858000"/>
              <a:gd name="connsiteX113" fmla="*/ 5980106 w 6128435"/>
              <a:gd name="connsiteY113" fmla="*/ 4585087 h 6858000"/>
              <a:gd name="connsiteX114" fmla="*/ 5998138 w 6128435"/>
              <a:gd name="connsiteY114" fmla="*/ 4697518 h 6858000"/>
              <a:gd name="connsiteX115" fmla="*/ 6013516 w 6128435"/>
              <a:gd name="connsiteY115" fmla="*/ 4786619 h 6858000"/>
              <a:gd name="connsiteX116" fmla="*/ 6025404 w 6128435"/>
              <a:gd name="connsiteY116" fmla="*/ 4858148 h 6858000"/>
              <a:gd name="connsiteX117" fmla="*/ 6007749 w 6128435"/>
              <a:gd name="connsiteY117" fmla="*/ 4964715 h 6858000"/>
              <a:gd name="connsiteX118" fmla="*/ 6005269 w 6128435"/>
              <a:gd name="connsiteY118" fmla="*/ 5150567 h 6858000"/>
              <a:gd name="connsiteX119" fmla="*/ 6001127 w 6128435"/>
              <a:gd name="connsiteY119" fmla="*/ 5164609 h 6858000"/>
              <a:gd name="connsiteX120" fmla="*/ 5996647 w 6128435"/>
              <a:gd name="connsiteY120" fmla="*/ 5185640 h 6858000"/>
              <a:gd name="connsiteX121" fmla="*/ 5998514 w 6128435"/>
              <a:gd name="connsiteY121" fmla="*/ 5189673 h 6858000"/>
              <a:gd name="connsiteX122" fmla="*/ 5995970 w 6128435"/>
              <a:gd name="connsiteY122" fmla="*/ 5221547 h 6858000"/>
              <a:gd name="connsiteX123" fmla="*/ 5997218 w 6128435"/>
              <a:gd name="connsiteY123" fmla="*/ 5222031 h 6858000"/>
              <a:gd name="connsiteX124" fmla="*/ 6002116 w 6128435"/>
              <a:gd name="connsiteY124" fmla="*/ 5231223 h 6858000"/>
              <a:gd name="connsiteX125" fmla="*/ 6008541 w 6128435"/>
              <a:gd name="connsiteY125" fmla="*/ 5248680 h 6858000"/>
              <a:gd name="connsiteX126" fmla="*/ 6039260 w 6128435"/>
              <a:gd name="connsiteY126" fmla="*/ 5289518 h 6858000"/>
              <a:gd name="connsiteX127" fmla="*/ 6036748 w 6128435"/>
              <a:gd name="connsiteY127" fmla="*/ 5322752 h 6858000"/>
              <a:gd name="connsiteX128" fmla="*/ 6036943 w 6128435"/>
              <a:gd name="connsiteY128" fmla="*/ 5329480 h 6858000"/>
              <a:gd name="connsiteX129" fmla="*/ 6037236 w 6128435"/>
              <a:gd name="connsiteY129" fmla="*/ 5329634 h 6858000"/>
              <a:gd name="connsiteX130" fmla="*/ 6038019 w 6128435"/>
              <a:gd name="connsiteY130" fmla="*/ 5336764 h 6858000"/>
              <a:gd name="connsiteX131" fmla="*/ 6037298 w 6128435"/>
              <a:gd name="connsiteY131" fmla="*/ 5341753 h 6858000"/>
              <a:gd name="connsiteX132" fmla="*/ 6037677 w 6128435"/>
              <a:gd name="connsiteY132" fmla="*/ 5354807 h 6858000"/>
              <a:gd name="connsiteX133" fmla="*/ 6039728 w 6128435"/>
              <a:gd name="connsiteY133" fmla="*/ 5359416 h 6858000"/>
              <a:gd name="connsiteX134" fmla="*/ 6043311 w 6128435"/>
              <a:gd name="connsiteY134" fmla="*/ 5361407 h 6858000"/>
              <a:gd name="connsiteX135" fmla="*/ 6042954 w 6128435"/>
              <a:gd name="connsiteY135" fmla="*/ 5362576 h 6858000"/>
              <a:gd name="connsiteX136" fmla="*/ 6053435 w 6128435"/>
              <a:gd name="connsiteY136" fmla="*/ 5387547 h 6858000"/>
              <a:gd name="connsiteX137" fmla="*/ 6065933 w 6128435"/>
              <a:gd name="connsiteY137" fmla="*/ 5443002 h 6858000"/>
              <a:gd name="connsiteX138" fmla="*/ 6068640 w 6128435"/>
              <a:gd name="connsiteY138" fmla="*/ 5474503 h 6858000"/>
              <a:gd name="connsiteX139" fmla="*/ 6080922 w 6128435"/>
              <a:gd name="connsiteY139" fmla="*/ 5561070 h 6858000"/>
              <a:gd name="connsiteX140" fmla="*/ 6096949 w 6128435"/>
              <a:gd name="connsiteY140" fmla="*/ 5648179 h 6858000"/>
              <a:gd name="connsiteX141" fmla="*/ 6125703 w 6128435"/>
              <a:gd name="connsiteY141" fmla="*/ 5692894 h 6858000"/>
              <a:gd name="connsiteX142" fmla="*/ 6126670 w 6128435"/>
              <a:gd name="connsiteY142" fmla="*/ 5697882 h 6858000"/>
              <a:gd name="connsiteX143" fmla="*/ 6124061 w 6128435"/>
              <a:gd name="connsiteY143" fmla="*/ 5710294 h 6858000"/>
              <a:gd name="connsiteX144" fmla="*/ 6122213 w 6128435"/>
              <a:gd name="connsiteY144" fmla="*/ 5714762 h 6858000"/>
              <a:gd name="connsiteX145" fmla="*/ 6121353 w 6128435"/>
              <a:gd name="connsiteY145" fmla="*/ 5721725 h 6858000"/>
              <a:gd name="connsiteX146" fmla="*/ 6121607 w 6128435"/>
              <a:gd name="connsiteY146" fmla="*/ 5721959 h 6858000"/>
              <a:gd name="connsiteX147" fmla="*/ 6120262 w 6128435"/>
              <a:gd name="connsiteY147" fmla="*/ 5728358 h 6858000"/>
              <a:gd name="connsiteX148" fmla="*/ 6110194 w 6128435"/>
              <a:gd name="connsiteY148" fmla="*/ 5758853 h 6858000"/>
              <a:gd name="connsiteX149" fmla="*/ 6127519 w 6128435"/>
              <a:gd name="connsiteY149" fmla="*/ 5865775 h 6858000"/>
              <a:gd name="connsiteX150" fmla="*/ 6128435 w 6128435"/>
              <a:gd name="connsiteY150" fmla="*/ 5870164 h 6858000"/>
              <a:gd name="connsiteX151" fmla="*/ 6119217 w 6128435"/>
              <a:gd name="connsiteY151" fmla="*/ 5888542 h 6858000"/>
              <a:gd name="connsiteX152" fmla="*/ 6115966 w 6128435"/>
              <a:gd name="connsiteY152" fmla="*/ 5898387 h 6858000"/>
              <a:gd name="connsiteX153" fmla="*/ 6111924 w 6128435"/>
              <a:gd name="connsiteY153" fmla="*/ 5900444 h 6858000"/>
              <a:gd name="connsiteX154" fmla="*/ 6108716 w 6128435"/>
              <a:gd name="connsiteY154" fmla="*/ 5915345 h 6858000"/>
              <a:gd name="connsiteX155" fmla="*/ 6109524 w 6128435"/>
              <a:gd name="connsiteY155" fmla="*/ 5917328 h 6858000"/>
              <a:gd name="connsiteX156" fmla="*/ 6102493 w 6128435"/>
              <a:gd name="connsiteY156" fmla="*/ 5928602 h 6858000"/>
              <a:gd name="connsiteX157" fmla="*/ 6056863 w 6128435"/>
              <a:gd name="connsiteY157" fmla="*/ 6000643 h 6858000"/>
              <a:gd name="connsiteX158" fmla="*/ 6045436 w 6128435"/>
              <a:gd name="connsiteY158" fmla="*/ 6124480 h 6858000"/>
              <a:gd name="connsiteX159" fmla="*/ 6030489 w 6128435"/>
              <a:gd name="connsiteY159" fmla="*/ 6317666 h 6858000"/>
              <a:gd name="connsiteX160" fmla="*/ 6007492 w 6128435"/>
              <a:gd name="connsiteY160" fmla="*/ 6440818 h 6858000"/>
              <a:gd name="connsiteX161" fmla="*/ 6009467 w 6128435"/>
              <a:gd name="connsiteY161" fmla="*/ 6487076 h 6858000"/>
              <a:gd name="connsiteX162" fmla="*/ 5995064 w 6128435"/>
              <a:gd name="connsiteY162" fmla="*/ 6540791 h 6858000"/>
              <a:gd name="connsiteX163" fmla="*/ 5996309 w 6128435"/>
              <a:gd name="connsiteY163" fmla="*/ 6543961 h 6858000"/>
              <a:gd name="connsiteX164" fmla="*/ 5996048 w 6128435"/>
              <a:gd name="connsiteY164" fmla="*/ 6555444 h 6858000"/>
              <a:gd name="connsiteX165" fmla="*/ 6002524 w 6128435"/>
              <a:gd name="connsiteY165" fmla="*/ 6560188 h 6858000"/>
              <a:gd name="connsiteX166" fmla="*/ 6006823 w 6128435"/>
              <a:gd name="connsiteY166" fmla="*/ 6578546 h 6858000"/>
              <a:gd name="connsiteX167" fmla="*/ 6004510 w 6128435"/>
              <a:gd name="connsiteY167" fmla="*/ 6599256 h 6858000"/>
              <a:gd name="connsiteX168" fmla="*/ 5986207 w 6128435"/>
              <a:gd name="connsiteY168" fmla="*/ 6695855 h 6858000"/>
              <a:gd name="connsiteX169" fmla="*/ 5979428 w 6128435"/>
              <a:gd name="connsiteY169" fmla="*/ 6754678 h 6858000"/>
              <a:gd name="connsiteX170" fmla="*/ 5983398 w 6128435"/>
              <a:gd name="connsiteY170" fmla="*/ 6778641 h 6858000"/>
              <a:gd name="connsiteX171" fmla="*/ 5984543 w 6128435"/>
              <a:gd name="connsiteY171" fmla="*/ 6811016 h 6858000"/>
              <a:gd name="connsiteX172" fmla="*/ 5981802 w 6128435"/>
              <a:gd name="connsiteY172" fmla="*/ 6838578 h 6858000"/>
              <a:gd name="connsiteX173" fmla="*/ 5979671 w 6128435"/>
              <a:gd name="connsiteY173" fmla="*/ 6858000 h 6858000"/>
              <a:gd name="connsiteX174" fmla="*/ 0 w 6128435"/>
              <a:gd name="connsiteY174" fmla="*/ 6858000 h 6858000"/>
              <a:gd name="connsiteX175" fmla="*/ 0 w 6128435"/>
              <a:gd name="connsiteY175"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71650 w 6128435"/>
              <a:gd name="connsiteY44" fmla="*/ 2440467 h 6858000"/>
              <a:gd name="connsiteX45" fmla="*/ 5271438 w 6128435"/>
              <a:gd name="connsiteY45" fmla="*/ 2447186 h 6858000"/>
              <a:gd name="connsiteX46" fmla="*/ 5271722 w 6128435"/>
              <a:gd name="connsiteY46" fmla="*/ 2447359 h 6858000"/>
              <a:gd name="connsiteX47" fmla="*/ 5148653 w 6128435"/>
              <a:gd name="connsiteY47" fmla="*/ 2460132 h 6858000"/>
              <a:gd name="connsiteX48" fmla="*/ 5192511 w 6128435"/>
              <a:gd name="connsiteY48" fmla="*/ 2549199 h 6858000"/>
              <a:gd name="connsiteX49" fmla="*/ 5307538 w 6128435"/>
              <a:gd name="connsiteY49" fmla="*/ 2514685 h 6858000"/>
              <a:gd name="connsiteX50" fmla="*/ 5337604 w 6128435"/>
              <a:gd name="connsiteY50" fmla="*/ 2597632 h 6858000"/>
              <a:gd name="connsiteX51" fmla="*/ 5407503 w 6128435"/>
              <a:gd name="connsiteY51" fmla="*/ 2786290 h 6858000"/>
              <a:gd name="connsiteX52" fmla="*/ 5407356 w 6128435"/>
              <a:gd name="connsiteY52" fmla="*/ 2787545 h 6858000"/>
              <a:gd name="connsiteX53" fmla="*/ 5411130 w 6128435"/>
              <a:gd name="connsiteY53" fmla="*/ 2788640 h 6858000"/>
              <a:gd name="connsiteX54" fmla="*/ 5416439 w 6128435"/>
              <a:gd name="connsiteY54" fmla="*/ 2805666 h 6858000"/>
              <a:gd name="connsiteX55" fmla="*/ 5416589 w 6128435"/>
              <a:gd name="connsiteY55" fmla="*/ 2810822 h 6858000"/>
              <a:gd name="connsiteX56" fmla="*/ 5418542 w 6128435"/>
              <a:gd name="connsiteY56" fmla="*/ 2817745 h 6858000"/>
              <a:gd name="connsiteX57" fmla="*/ 5418847 w 6128435"/>
              <a:gd name="connsiteY57" fmla="*/ 2817825 h 6858000"/>
              <a:gd name="connsiteX58" fmla="*/ 5423364 w 6128435"/>
              <a:gd name="connsiteY58" fmla="*/ 2858292 h 6858000"/>
              <a:gd name="connsiteX59" fmla="*/ 5479298 w 6128435"/>
              <a:gd name="connsiteY59" fmla="*/ 2947791 h 6858000"/>
              <a:gd name="connsiteX60" fmla="*/ 5481770 w 6128435"/>
              <a:gd name="connsiteY60" fmla="*/ 2951352 h 6858000"/>
              <a:gd name="connsiteX61" fmla="*/ 5481013 w 6128435"/>
              <a:gd name="connsiteY61" fmla="*/ 2973461 h 6858000"/>
              <a:gd name="connsiteX62" fmla="*/ 5482045 w 6128435"/>
              <a:gd name="connsiteY62" fmla="*/ 2984371 h 6858000"/>
              <a:gd name="connsiteX63" fmla="*/ 5479405 w 6128435"/>
              <a:gd name="connsiteY63" fmla="*/ 2988507 h 6858000"/>
              <a:gd name="connsiteX64" fmla="*/ 5482415 w 6128435"/>
              <a:gd name="connsiteY64" fmla="*/ 3004079 h 6858000"/>
              <a:gd name="connsiteX65" fmla="*/ 5483865 w 6128435"/>
              <a:gd name="connsiteY65" fmla="*/ 3005467 h 6858000"/>
              <a:gd name="connsiteX66" fmla="*/ 5482236 w 6128435"/>
              <a:gd name="connsiteY66" fmla="*/ 3019791 h 6858000"/>
              <a:gd name="connsiteX67" fmla="*/ 5475895 w 6128435"/>
              <a:gd name="connsiteY67" fmla="*/ 3033578 h 6858000"/>
              <a:gd name="connsiteX68" fmla="*/ 5477595 w 6128435"/>
              <a:gd name="connsiteY68" fmla="*/ 3250534 h 6858000"/>
              <a:gd name="connsiteX69" fmla="*/ 5532836 w 6128435"/>
              <a:gd name="connsiteY69" fmla="*/ 3353840 h 6858000"/>
              <a:gd name="connsiteX70" fmla="*/ 5561229 w 6128435"/>
              <a:gd name="connsiteY70" fmla="*/ 3395784 h 6858000"/>
              <a:gd name="connsiteX71" fmla="*/ 5589758 w 6128435"/>
              <a:gd name="connsiteY71" fmla="*/ 3506453 h 6858000"/>
              <a:gd name="connsiteX72" fmla="*/ 5596144 w 6128435"/>
              <a:gd name="connsiteY72" fmla="*/ 3534624 h 6858000"/>
              <a:gd name="connsiteX73" fmla="*/ 5597750 w 6128435"/>
              <a:gd name="connsiteY73" fmla="*/ 3534129 h 6858000"/>
              <a:gd name="connsiteX74" fmla="*/ 5599700 w 6128435"/>
              <a:gd name="connsiteY74" fmla="*/ 3547221 h 6858000"/>
              <a:gd name="connsiteX75" fmla="*/ 5615031 w 6128435"/>
              <a:gd name="connsiteY75" fmla="*/ 3557482 h 6858000"/>
              <a:gd name="connsiteX76" fmla="*/ 5618377 w 6128435"/>
              <a:gd name="connsiteY76" fmla="*/ 3588431 h 6858000"/>
              <a:gd name="connsiteX77" fmla="*/ 5612155 w 6128435"/>
              <a:gd name="connsiteY77" fmla="*/ 3589869 h 6858000"/>
              <a:gd name="connsiteX78" fmla="*/ 5620843 w 6128435"/>
              <a:gd name="connsiteY78" fmla="*/ 3606745 h 6858000"/>
              <a:gd name="connsiteX79" fmla="*/ 5655472 w 6128435"/>
              <a:gd name="connsiteY79" fmla="*/ 3678877 h 6858000"/>
              <a:gd name="connsiteX80" fmla="*/ 5680448 w 6128435"/>
              <a:gd name="connsiteY80" fmla="*/ 3717760 h 6858000"/>
              <a:gd name="connsiteX81" fmla="*/ 5683015 w 6128435"/>
              <a:gd name="connsiteY81" fmla="*/ 3762025 h 6858000"/>
              <a:gd name="connsiteX82" fmla="*/ 5696643 w 6128435"/>
              <a:gd name="connsiteY82" fmla="*/ 3773888 h 6858000"/>
              <a:gd name="connsiteX83" fmla="*/ 5699203 w 6128435"/>
              <a:gd name="connsiteY83" fmla="*/ 3775823 h 6858000"/>
              <a:gd name="connsiteX84" fmla="*/ 5704824 w 6128435"/>
              <a:gd name="connsiteY84" fmla="*/ 3785966 h 6858000"/>
              <a:gd name="connsiteX85" fmla="*/ 5712204 w 6128435"/>
              <a:gd name="connsiteY85" fmla="*/ 3785830 h 6858000"/>
              <a:gd name="connsiteX86" fmla="*/ 5724816 w 6128435"/>
              <a:gd name="connsiteY86" fmla="*/ 3798949 h 6858000"/>
              <a:gd name="connsiteX87" fmla="*/ 5733539 w 6128435"/>
              <a:gd name="connsiteY87" fmla="*/ 3818457 h 6858000"/>
              <a:gd name="connsiteX88" fmla="*/ 5768491 w 6128435"/>
              <a:gd name="connsiteY88" fmla="*/ 3914399 h 6858000"/>
              <a:gd name="connsiteX89" fmla="*/ 5793123 w 6128435"/>
              <a:gd name="connsiteY89" fmla="*/ 3969952 h 6858000"/>
              <a:gd name="connsiteX90" fmla="*/ 5808321 w 6128435"/>
              <a:gd name="connsiteY90" fmla="*/ 3988153 h 6858000"/>
              <a:gd name="connsiteX91" fmla="*/ 5825621 w 6128435"/>
              <a:gd name="connsiteY91" fmla="*/ 4015525 h 6858000"/>
              <a:gd name="connsiteX92" fmla="*/ 5860672 w 6128435"/>
              <a:gd name="connsiteY92" fmla="*/ 4061579 h 6858000"/>
              <a:gd name="connsiteX93" fmla="*/ 5872173 w 6128435"/>
              <a:gd name="connsiteY93" fmla="*/ 4088497 h 6858000"/>
              <a:gd name="connsiteX94" fmla="*/ 5883705 w 6128435"/>
              <a:gd name="connsiteY94" fmla="*/ 4101899 h 6858000"/>
              <a:gd name="connsiteX95" fmla="*/ 5885314 w 6128435"/>
              <a:gd name="connsiteY95" fmla="*/ 4108387 h 6858000"/>
              <a:gd name="connsiteX96" fmla="*/ 5894095 w 6128435"/>
              <a:gd name="connsiteY96" fmla="*/ 4128857 h 6858000"/>
              <a:gd name="connsiteX97" fmla="*/ 5898339 w 6128435"/>
              <a:gd name="connsiteY97" fmla="*/ 4140800 h 6858000"/>
              <a:gd name="connsiteX98" fmla="*/ 5899734 w 6128435"/>
              <a:gd name="connsiteY98" fmla="*/ 4145632 h 6858000"/>
              <a:gd name="connsiteX99" fmla="*/ 5897098 w 6128435"/>
              <a:gd name="connsiteY99" fmla="*/ 4157819 h 6858000"/>
              <a:gd name="connsiteX100" fmla="*/ 5903513 w 6128435"/>
              <a:gd name="connsiteY100" fmla="*/ 4187661 h 6858000"/>
              <a:gd name="connsiteX101" fmla="*/ 5917114 w 6128435"/>
              <a:gd name="connsiteY101" fmla="*/ 4213096 h 6858000"/>
              <a:gd name="connsiteX102" fmla="*/ 5921153 w 6128435"/>
              <a:gd name="connsiteY102" fmla="*/ 4236222 h 6858000"/>
              <a:gd name="connsiteX103" fmla="*/ 5924233 w 6128435"/>
              <a:gd name="connsiteY103" fmla="*/ 4242060 h 6858000"/>
              <a:gd name="connsiteX104" fmla="*/ 5928910 w 6128435"/>
              <a:gd name="connsiteY104" fmla="*/ 4300973 h 6858000"/>
              <a:gd name="connsiteX105" fmla="*/ 5939320 w 6128435"/>
              <a:gd name="connsiteY105" fmla="*/ 4340435 h 6858000"/>
              <a:gd name="connsiteX106" fmla="*/ 5946705 w 6128435"/>
              <a:gd name="connsiteY106" fmla="*/ 4428051 h 6858000"/>
              <a:gd name="connsiteX107" fmla="*/ 5949261 w 6128435"/>
              <a:gd name="connsiteY107" fmla="*/ 4449185 h 6858000"/>
              <a:gd name="connsiteX108" fmla="*/ 5957504 w 6128435"/>
              <a:gd name="connsiteY108" fmla="*/ 4465911 h 6858000"/>
              <a:gd name="connsiteX109" fmla="*/ 5964689 w 6128435"/>
              <a:gd name="connsiteY109" fmla="*/ 4468532 h 6858000"/>
              <a:gd name="connsiteX110" fmla="*/ 5967062 w 6128435"/>
              <a:gd name="connsiteY110" fmla="*/ 4479923 h 6858000"/>
              <a:gd name="connsiteX111" fmla="*/ 5968960 w 6128435"/>
              <a:gd name="connsiteY111" fmla="*/ 4482655 h 6858000"/>
              <a:gd name="connsiteX112" fmla="*/ 5978567 w 6128435"/>
              <a:gd name="connsiteY112" fmla="*/ 4498605 h 6858000"/>
              <a:gd name="connsiteX113" fmla="*/ 5980106 w 6128435"/>
              <a:gd name="connsiteY113" fmla="*/ 4585087 h 6858000"/>
              <a:gd name="connsiteX114" fmla="*/ 5998138 w 6128435"/>
              <a:gd name="connsiteY114" fmla="*/ 4697518 h 6858000"/>
              <a:gd name="connsiteX115" fmla="*/ 6013516 w 6128435"/>
              <a:gd name="connsiteY115" fmla="*/ 4786619 h 6858000"/>
              <a:gd name="connsiteX116" fmla="*/ 6025404 w 6128435"/>
              <a:gd name="connsiteY116" fmla="*/ 4858148 h 6858000"/>
              <a:gd name="connsiteX117" fmla="*/ 6007749 w 6128435"/>
              <a:gd name="connsiteY117" fmla="*/ 4964715 h 6858000"/>
              <a:gd name="connsiteX118" fmla="*/ 6005269 w 6128435"/>
              <a:gd name="connsiteY118" fmla="*/ 5150567 h 6858000"/>
              <a:gd name="connsiteX119" fmla="*/ 6001127 w 6128435"/>
              <a:gd name="connsiteY119" fmla="*/ 5164609 h 6858000"/>
              <a:gd name="connsiteX120" fmla="*/ 5996647 w 6128435"/>
              <a:gd name="connsiteY120" fmla="*/ 5185640 h 6858000"/>
              <a:gd name="connsiteX121" fmla="*/ 5998514 w 6128435"/>
              <a:gd name="connsiteY121" fmla="*/ 5189673 h 6858000"/>
              <a:gd name="connsiteX122" fmla="*/ 5995970 w 6128435"/>
              <a:gd name="connsiteY122" fmla="*/ 5221547 h 6858000"/>
              <a:gd name="connsiteX123" fmla="*/ 5997218 w 6128435"/>
              <a:gd name="connsiteY123" fmla="*/ 5222031 h 6858000"/>
              <a:gd name="connsiteX124" fmla="*/ 6002116 w 6128435"/>
              <a:gd name="connsiteY124" fmla="*/ 5231223 h 6858000"/>
              <a:gd name="connsiteX125" fmla="*/ 6008541 w 6128435"/>
              <a:gd name="connsiteY125" fmla="*/ 5248680 h 6858000"/>
              <a:gd name="connsiteX126" fmla="*/ 6039260 w 6128435"/>
              <a:gd name="connsiteY126" fmla="*/ 5289518 h 6858000"/>
              <a:gd name="connsiteX127" fmla="*/ 6036748 w 6128435"/>
              <a:gd name="connsiteY127" fmla="*/ 5322752 h 6858000"/>
              <a:gd name="connsiteX128" fmla="*/ 6036943 w 6128435"/>
              <a:gd name="connsiteY128" fmla="*/ 5329480 h 6858000"/>
              <a:gd name="connsiteX129" fmla="*/ 6037236 w 6128435"/>
              <a:gd name="connsiteY129" fmla="*/ 5329634 h 6858000"/>
              <a:gd name="connsiteX130" fmla="*/ 6038019 w 6128435"/>
              <a:gd name="connsiteY130" fmla="*/ 5336764 h 6858000"/>
              <a:gd name="connsiteX131" fmla="*/ 6037298 w 6128435"/>
              <a:gd name="connsiteY131" fmla="*/ 5341753 h 6858000"/>
              <a:gd name="connsiteX132" fmla="*/ 6037677 w 6128435"/>
              <a:gd name="connsiteY132" fmla="*/ 5354807 h 6858000"/>
              <a:gd name="connsiteX133" fmla="*/ 6039728 w 6128435"/>
              <a:gd name="connsiteY133" fmla="*/ 5359416 h 6858000"/>
              <a:gd name="connsiteX134" fmla="*/ 6043311 w 6128435"/>
              <a:gd name="connsiteY134" fmla="*/ 5361407 h 6858000"/>
              <a:gd name="connsiteX135" fmla="*/ 6042954 w 6128435"/>
              <a:gd name="connsiteY135" fmla="*/ 5362576 h 6858000"/>
              <a:gd name="connsiteX136" fmla="*/ 6053435 w 6128435"/>
              <a:gd name="connsiteY136" fmla="*/ 5387547 h 6858000"/>
              <a:gd name="connsiteX137" fmla="*/ 6065933 w 6128435"/>
              <a:gd name="connsiteY137" fmla="*/ 5443002 h 6858000"/>
              <a:gd name="connsiteX138" fmla="*/ 6068640 w 6128435"/>
              <a:gd name="connsiteY138" fmla="*/ 5474503 h 6858000"/>
              <a:gd name="connsiteX139" fmla="*/ 6080922 w 6128435"/>
              <a:gd name="connsiteY139" fmla="*/ 5561070 h 6858000"/>
              <a:gd name="connsiteX140" fmla="*/ 6096949 w 6128435"/>
              <a:gd name="connsiteY140" fmla="*/ 5648179 h 6858000"/>
              <a:gd name="connsiteX141" fmla="*/ 6125703 w 6128435"/>
              <a:gd name="connsiteY141" fmla="*/ 5692894 h 6858000"/>
              <a:gd name="connsiteX142" fmla="*/ 6126670 w 6128435"/>
              <a:gd name="connsiteY142" fmla="*/ 5697882 h 6858000"/>
              <a:gd name="connsiteX143" fmla="*/ 6124061 w 6128435"/>
              <a:gd name="connsiteY143" fmla="*/ 5710294 h 6858000"/>
              <a:gd name="connsiteX144" fmla="*/ 6122213 w 6128435"/>
              <a:gd name="connsiteY144" fmla="*/ 5714762 h 6858000"/>
              <a:gd name="connsiteX145" fmla="*/ 6121353 w 6128435"/>
              <a:gd name="connsiteY145" fmla="*/ 5721725 h 6858000"/>
              <a:gd name="connsiteX146" fmla="*/ 6121607 w 6128435"/>
              <a:gd name="connsiteY146" fmla="*/ 5721959 h 6858000"/>
              <a:gd name="connsiteX147" fmla="*/ 6120262 w 6128435"/>
              <a:gd name="connsiteY147" fmla="*/ 5728358 h 6858000"/>
              <a:gd name="connsiteX148" fmla="*/ 6110194 w 6128435"/>
              <a:gd name="connsiteY148" fmla="*/ 5758853 h 6858000"/>
              <a:gd name="connsiteX149" fmla="*/ 6127519 w 6128435"/>
              <a:gd name="connsiteY149" fmla="*/ 5865775 h 6858000"/>
              <a:gd name="connsiteX150" fmla="*/ 6128435 w 6128435"/>
              <a:gd name="connsiteY150" fmla="*/ 5870164 h 6858000"/>
              <a:gd name="connsiteX151" fmla="*/ 6119217 w 6128435"/>
              <a:gd name="connsiteY151" fmla="*/ 5888542 h 6858000"/>
              <a:gd name="connsiteX152" fmla="*/ 6115966 w 6128435"/>
              <a:gd name="connsiteY152" fmla="*/ 5898387 h 6858000"/>
              <a:gd name="connsiteX153" fmla="*/ 6111924 w 6128435"/>
              <a:gd name="connsiteY153" fmla="*/ 5900444 h 6858000"/>
              <a:gd name="connsiteX154" fmla="*/ 6108716 w 6128435"/>
              <a:gd name="connsiteY154" fmla="*/ 5915345 h 6858000"/>
              <a:gd name="connsiteX155" fmla="*/ 6109524 w 6128435"/>
              <a:gd name="connsiteY155" fmla="*/ 5917328 h 6858000"/>
              <a:gd name="connsiteX156" fmla="*/ 6102493 w 6128435"/>
              <a:gd name="connsiteY156" fmla="*/ 5928602 h 6858000"/>
              <a:gd name="connsiteX157" fmla="*/ 6056863 w 6128435"/>
              <a:gd name="connsiteY157" fmla="*/ 6000643 h 6858000"/>
              <a:gd name="connsiteX158" fmla="*/ 6045436 w 6128435"/>
              <a:gd name="connsiteY158" fmla="*/ 6124480 h 6858000"/>
              <a:gd name="connsiteX159" fmla="*/ 6030489 w 6128435"/>
              <a:gd name="connsiteY159" fmla="*/ 6317666 h 6858000"/>
              <a:gd name="connsiteX160" fmla="*/ 6007492 w 6128435"/>
              <a:gd name="connsiteY160" fmla="*/ 6440818 h 6858000"/>
              <a:gd name="connsiteX161" fmla="*/ 6009467 w 6128435"/>
              <a:gd name="connsiteY161" fmla="*/ 6487076 h 6858000"/>
              <a:gd name="connsiteX162" fmla="*/ 5995064 w 6128435"/>
              <a:gd name="connsiteY162" fmla="*/ 6540791 h 6858000"/>
              <a:gd name="connsiteX163" fmla="*/ 5996309 w 6128435"/>
              <a:gd name="connsiteY163" fmla="*/ 6543961 h 6858000"/>
              <a:gd name="connsiteX164" fmla="*/ 5996048 w 6128435"/>
              <a:gd name="connsiteY164" fmla="*/ 6555444 h 6858000"/>
              <a:gd name="connsiteX165" fmla="*/ 6002524 w 6128435"/>
              <a:gd name="connsiteY165" fmla="*/ 6560188 h 6858000"/>
              <a:gd name="connsiteX166" fmla="*/ 6006823 w 6128435"/>
              <a:gd name="connsiteY166" fmla="*/ 6578546 h 6858000"/>
              <a:gd name="connsiteX167" fmla="*/ 6004510 w 6128435"/>
              <a:gd name="connsiteY167" fmla="*/ 6599256 h 6858000"/>
              <a:gd name="connsiteX168" fmla="*/ 5986207 w 6128435"/>
              <a:gd name="connsiteY168" fmla="*/ 6695855 h 6858000"/>
              <a:gd name="connsiteX169" fmla="*/ 5979428 w 6128435"/>
              <a:gd name="connsiteY169" fmla="*/ 6754678 h 6858000"/>
              <a:gd name="connsiteX170" fmla="*/ 5983398 w 6128435"/>
              <a:gd name="connsiteY170" fmla="*/ 6778641 h 6858000"/>
              <a:gd name="connsiteX171" fmla="*/ 5984543 w 6128435"/>
              <a:gd name="connsiteY171" fmla="*/ 6811016 h 6858000"/>
              <a:gd name="connsiteX172" fmla="*/ 5981802 w 6128435"/>
              <a:gd name="connsiteY172" fmla="*/ 6838578 h 6858000"/>
              <a:gd name="connsiteX173" fmla="*/ 5979671 w 6128435"/>
              <a:gd name="connsiteY173" fmla="*/ 6858000 h 6858000"/>
              <a:gd name="connsiteX174" fmla="*/ 0 w 6128435"/>
              <a:gd name="connsiteY174" fmla="*/ 6858000 h 6858000"/>
              <a:gd name="connsiteX175" fmla="*/ 0 w 6128435"/>
              <a:gd name="connsiteY175"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71650 w 6128435"/>
              <a:gd name="connsiteY44" fmla="*/ 2440467 h 6858000"/>
              <a:gd name="connsiteX45" fmla="*/ 5271438 w 6128435"/>
              <a:gd name="connsiteY45" fmla="*/ 2447186 h 6858000"/>
              <a:gd name="connsiteX46" fmla="*/ 5271722 w 6128435"/>
              <a:gd name="connsiteY46" fmla="*/ 2447359 h 6858000"/>
              <a:gd name="connsiteX47" fmla="*/ 5148653 w 6128435"/>
              <a:gd name="connsiteY47" fmla="*/ 2460132 h 6858000"/>
              <a:gd name="connsiteX48" fmla="*/ 5192511 w 6128435"/>
              <a:gd name="connsiteY48" fmla="*/ 2549199 h 6858000"/>
              <a:gd name="connsiteX49" fmla="*/ 5307538 w 6128435"/>
              <a:gd name="connsiteY49" fmla="*/ 2514685 h 6858000"/>
              <a:gd name="connsiteX50" fmla="*/ 5337604 w 6128435"/>
              <a:gd name="connsiteY50" fmla="*/ 2597632 h 6858000"/>
              <a:gd name="connsiteX51" fmla="*/ 5407503 w 6128435"/>
              <a:gd name="connsiteY51" fmla="*/ 2786290 h 6858000"/>
              <a:gd name="connsiteX52" fmla="*/ 5407356 w 6128435"/>
              <a:gd name="connsiteY52" fmla="*/ 2787545 h 6858000"/>
              <a:gd name="connsiteX53" fmla="*/ 5411130 w 6128435"/>
              <a:gd name="connsiteY53" fmla="*/ 2788640 h 6858000"/>
              <a:gd name="connsiteX54" fmla="*/ 5416439 w 6128435"/>
              <a:gd name="connsiteY54" fmla="*/ 2805666 h 6858000"/>
              <a:gd name="connsiteX55" fmla="*/ 5416589 w 6128435"/>
              <a:gd name="connsiteY55" fmla="*/ 2810822 h 6858000"/>
              <a:gd name="connsiteX56" fmla="*/ 5418542 w 6128435"/>
              <a:gd name="connsiteY56" fmla="*/ 2817745 h 6858000"/>
              <a:gd name="connsiteX57" fmla="*/ 5418847 w 6128435"/>
              <a:gd name="connsiteY57" fmla="*/ 2817825 h 6858000"/>
              <a:gd name="connsiteX58" fmla="*/ 5423364 w 6128435"/>
              <a:gd name="connsiteY58" fmla="*/ 2858292 h 6858000"/>
              <a:gd name="connsiteX59" fmla="*/ 5479298 w 6128435"/>
              <a:gd name="connsiteY59" fmla="*/ 2947791 h 6858000"/>
              <a:gd name="connsiteX60" fmla="*/ 5481770 w 6128435"/>
              <a:gd name="connsiteY60" fmla="*/ 2951352 h 6858000"/>
              <a:gd name="connsiteX61" fmla="*/ 5481013 w 6128435"/>
              <a:gd name="connsiteY61" fmla="*/ 2973461 h 6858000"/>
              <a:gd name="connsiteX62" fmla="*/ 5482045 w 6128435"/>
              <a:gd name="connsiteY62" fmla="*/ 2984371 h 6858000"/>
              <a:gd name="connsiteX63" fmla="*/ 5479405 w 6128435"/>
              <a:gd name="connsiteY63" fmla="*/ 2988507 h 6858000"/>
              <a:gd name="connsiteX64" fmla="*/ 5482415 w 6128435"/>
              <a:gd name="connsiteY64" fmla="*/ 3004079 h 6858000"/>
              <a:gd name="connsiteX65" fmla="*/ 5483865 w 6128435"/>
              <a:gd name="connsiteY65" fmla="*/ 3005467 h 6858000"/>
              <a:gd name="connsiteX66" fmla="*/ 5482236 w 6128435"/>
              <a:gd name="connsiteY66" fmla="*/ 3019791 h 6858000"/>
              <a:gd name="connsiteX67" fmla="*/ 5475895 w 6128435"/>
              <a:gd name="connsiteY67" fmla="*/ 3033578 h 6858000"/>
              <a:gd name="connsiteX68" fmla="*/ 5477595 w 6128435"/>
              <a:gd name="connsiteY68" fmla="*/ 3250534 h 6858000"/>
              <a:gd name="connsiteX69" fmla="*/ 5532836 w 6128435"/>
              <a:gd name="connsiteY69" fmla="*/ 3353840 h 6858000"/>
              <a:gd name="connsiteX70" fmla="*/ 5561229 w 6128435"/>
              <a:gd name="connsiteY70" fmla="*/ 3395784 h 6858000"/>
              <a:gd name="connsiteX71" fmla="*/ 5589758 w 6128435"/>
              <a:gd name="connsiteY71" fmla="*/ 3506453 h 6858000"/>
              <a:gd name="connsiteX72" fmla="*/ 5596144 w 6128435"/>
              <a:gd name="connsiteY72" fmla="*/ 3534624 h 6858000"/>
              <a:gd name="connsiteX73" fmla="*/ 5597750 w 6128435"/>
              <a:gd name="connsiteY73" fmla="*/ 3534129 h 6858000"/>
              <a:gd name="connsiteX74" fmla="*/ 5599700 w 6128435"/>
              <a:gd name="connsiteY74" fmla="*/ 3547221 h 6858000"/>
              <a:gd name="connsiteX75" fmla="*/ 5615031 w 6128435"/>
              <a:gd name="connsiteY75" fmla="*/ 3557482 h 6858000"/>
              <a:gd name="connsiteX76" fmla="*/ 5618377 w 6128435"/>
              <a:gd name="connsiteY76" fmla="*/ 3588431 h 6858000"/>
              <a:gd name="connsiteX77" fmla="*/ 5612155 w 6128435"/>
              <a:gd name="connsiteY77" fmla="*/ 3589869 h 6858000"/>
              <a:gd name="connsiteX78" fmla="*/ 5620843 w 6128435"/>
              <a:gd name="connsiteY78" fmla="*/ 3606745 h 6858000"/>
              <a:gd name="connsiteX79" fmla="*/ 5655472 w 6128435"/>
              <a:gd name="connsiteY79" fmla="*/ 3678877 h 6858000"/>
              <a:gd name="connsiteX80" fmla="*/ 5680448 w 6128435"/>
              <a:gd name="connsiteY80" fmla="*/ 3717760 h 6858000"/>
              <a:gd name="connsiteX81" fmla="*/ 5683015 w 6128435"/>
              <a:gd name="connsiteY81" fmla="*/ 3762025 h 6858000"/>
              <a:gd name="connsiteX82" fmla="*/ 5696643 w 6128435"/>
              <a:gd name="connsiteY82" fmla="*/ 3773888 h 6858000"/>
              <a:gd name="connsiteX83" fmla="*/ 5699203 w 6128435"/>
              <a:gd name="connsiteY83" fmla="*/ 3775823 h 6858000"/>
              <a:gd name="connsiteX84" fmla="*/ 5704824 w 6128435"/>
              <a:gd name="connsiteY84" fmla="*/ 3785966 h 6858000"/>
              <a:gd name="connsiteX85" fmla="*/ 5712204 w 6128435"/>
              <a:gd name="connsiteY85" fmla="*/ 3785830 h 6858000"/>
              <a:gd name="connsiteX86" fmla="*/ 5724816 w 6128435"/>
              <a:gd name="connsiteY86" fmla="*/ 3798949 h 6858000"/>
              <a:gd name="connsiteX87" fmla="*/ 5733539 w 6128435"/>
              <a:gd name="connsiteY87" fmla="*/ 3818457 h 6858000"/>
              <a:gd name="connsiteX88" fmla="*/ 5768491 w 6128435"/>
              <a:gd name="connsiteY88" fmla="*/ 3914399 h 6858000"/>
              <a:gd name="connsiteX89" fmla="*/ 5793123 w 6128435"/>
              <a:gd name="connsiteY89" fmla="*/ 3969952 h 6858000"/>
              <a:gd name="connsiteX90" fmla="*/ 5808321 w 6128435"/>
              <a:gd name="connsiteY90" fmla="*/ 3988153 h 6858000"/>
              <a:gd name="connsiteX91" fmla="*/ 5825621 w 6128435"/>
              <a:gd name="connsiteY91" fmla="*/ 4015525 h 6858000"/>
              <a:gd name="connsiteX92" fmla="*/ 5860672 w 6128435"/>
              <a:gd name="connsiteY92" fmla="*/ 4061579 h 6858000"/>
              <a:gd name="connsiteX93" fmla="*/ 5872173 w 6128435"/>
              <a:gd name="connsiteY93" fmla="*/ 4088497 h 6858000"/>
              <a:gd name="connsiteX94" fmla="*/ 5883705 w 6128435"/>
              <a:gd name="connsiteY94" fmla="*/ 4101899 h 6858000"/>
              <a:gd name="connsiteX95" fmla="*/ 5885314 w 6128435"/>
              <a:gd name="connsiteY95" fmla="*/ 4108387 h 6858000"/>
              <a:gd name="connsiteX96" fmla="*/ 5894095 w 6128435"/>
              <a:gd name="connsiteY96" fmla="*/ 4128857 h 6858000"/>
              <a:gd name="connsiteX97" fmla="*/ 5898339 w 6128435"/>
              <a:gd name="connsiteY97" fmla="*/ 4140800 h 6858000"/>
              <a:gd name="connsiteX98" fmla="*/ 5899734 w 6128435"/>
              <a:gd name="connsiteY98" fmla="*/ 4145632 h 6858000"/>
              <a:gd name="connsiteX99" fmla="*/ 5897098 w 6128435"/>
              <a:gd name="connsiteY99" fmla="*/ 4157819 h 6858000"/>
              <a:gd name="connsiteX100" fmla="*/ 5903513 w 6128435"/>
              <a:gd name="connsiteY100" fmla="*/ 4187661 h 6858000"/>
              <a:gd name="connsiteX101" fmla="*/ 5917114 w 6128435"/>
              <a:gd name="connsiteY101" fmla="*/ 4213096 h 6858000"/>
              <a:gd name="connsiteX102" fmla="*/ 5921153 w 6128435"/>
              <a:gd name="connsiteY102" fmla="*/ 4236222 h 6858000"/>
              <a:gd name="connsiteX103" fmla="*/ 5924233 w 6128435"/>
              <a:gd name="connsiteY103" fmla="*/ 4242060 h 6858000"/>
              <a:gd name="connsiteX104" fmla="*/ 5928910 w 6128435"/>
              <a:gd name="connsiteY104" fmla="*/ 4300973 h 6858000"/>
              <a:gd name="connsiteX105" fmla="*/ 5939320 w 6128435"/>
              <a:gd name="connsiteY105" fmla="*/ 4340435 h 6858000"/>
              <a:gd name="connsiteX106" fmla="*/ 5946705 w 6128435"/>
              <a:gd name="connsiteY106" fmla="*/ 4428051 h 6858000"/>
              <a:gd name="connsiteX107" fmla="*/ 5949261 w 6128435"/>
              <a:gd name="connsiteY107" fmla="*/ 4449185 h 6858000"/>
              <a:gd name="connsiteX108" fmla="*/ 5957504 w 6128435"/>
              <a:gd name="connsiteY108" fmla="*/ 4465911 h 6858000"/>
              <a:gd name="connsiteX109" fmla="*/ 5964689 w 6128435"/>
              <a:gd name="connsiteY109" fmla="*/ 4468532 h 6858000"/>
              <a:gd name="connsiteX110" fmla="*/ 5967062 w 6128435"/>
              <a:gd name="connsiteY110" fmla="*/ 4479923 h 6858000"/>
              <a:gd name="connsiteX111" fmla="*/ 5968960 w 6128435"/>
              <a:gd name="connsiteY111" fmla="*/ 4482655 h 6858000"/>
              <a:gd name="connsiteX112" fmla="*/ 5978567 w 6128435"/>
              <a:gd name="connsiteY112" fmla="*/ 4498605 h 6858000"/>
              <a:gd name="connsiteX113" fmla="*/ 5980106 w 6128435"/>
              <a:gd name="connsiteY113" fmla="*/ 4585087 h 6858000"/>
              <a:gd name="connsiteX114" fmla="*/ 5998138 w 6128435"/>
              <a:gd name="connsiteY114" fmla="*/ 4697518 h 6858000"/>
              <a:gd name="connsiteX115" fmla="*/ 6013516 w 6128435"/>
              <a:gd name="connsiteY115" fmla="*/ 4786619 h 6858000"/>
              <a:gd name="connsiteX116" fmla="*/ 6025404 w 6128435"/>
              <a:gd name="connsiteY116" fmla="*/ 4858148 h 6858000"/>
              <a:gd name="connsiteX117" fmla="*/ 6007749 w 6128435"/>
              <a:gd name="connsiteY117" fmla="*/ 4964715 h 6858000"/>
              <a:gd name="connsiteX118" fmla="*/ 6005269 w 6128435"/>
              <a:gd name="connsiteY118" fmla="*/ 5150567 h 6858000"/>
              <a:gd name="connsiteX119" fmla="*/ 6001127 w 6128435"/>
              <a:gd name="connsiteY119" fmla="*/ 5164609 h 6858000"/>
              <a:gd name="connsiteX120" fmla="*/ 5996647 w 6128435"/>
              <a:gd name="connsiteY120" fmla="*/ 5185640 h 6858000"/>
              <a:gd name="connsiteX121" fmla="*/ 5998514 w 6128435"/>
              <a:gd name="connsiteY121" fmla="*/ 5189673 h 6858000"/>
              <a:gd name="connsiteX122" fmla="*/ 5995970 w 6128435"/>
              <a:gd name="connsiteY122" fmla="*/ 5221547 h 6858000"/>
              <a:gd name="connsiteX123" fmla="*/ 5997218 w 6128435"/>
              <a:gd name="connsiteY123" fmla="*/ 5222031 h 6858000"/>
              <a:gd name="connsiteX124" fmla="*/ 6002116 w 6128435"/>
              <a:gd name="connsiteY124" fmla="*/ 5231223 h 6858000"/>
              <a:gd name="connsiteX125" fmla="*/ 6008541 w 6128435"/>
              <a:gd name="connsiteY125" fmla="*/ 5248680 h 6858000"/>
              <a:gd name="connsiteX126" fmla="*/ 6039260 w 6128435"/>
              <a:gd name="connsiteY126" fmla="*/ 5289518 h 6858000"/>
              <a:gd name="connsiteX127" fmla="*/ 6036748 w 6128435"/>
              <a:gd name="connsiteY127" fmla="*/ 5322752 h 6858000"/>
              <a:gd name="connsiteX128" fmla="*/ 6036943 w 6128435"/>
              <a:gd name="connsiteY128" fmla="*/ 5329480 h 6858000"/>
              <a:gd name="connsiteX129" fmla="*/ 6037236 w 6128435"/>
              <a:gd name="connsiteY129" fmla="*/ 5329634 h 6858000"/>
              <a:gd name="connsiteX130" fmla="*/ 6038019 w 6128435"/>
              <a:gd name="connsiteY130" fmla="*/ 5336764 h 6858000"/>
              <a:gd name="connsiteX131" fmla="*/ 6037298 w 6128435"/>
              <a:gd name="connsiteY131" fmla="*/ 5341753 h 6858000"/>
              <a:gd name="connsiteX132" fmla="*/ 6037677 w 6128435"/>
              <a:gd name="connsiteY132" fmla="*/ 5354807 h 6858000"/>
              <a:gd name="connsiteX133" fmla="*/ 6039728 w 6128435"/>
              <a:gd name="connsiteY133" fmla="*/ 5359416 h 6858000"/>
              <a:gd name="connsiteX134" fmla="*/ 6043311 w 6128435"/>
              <a:gd name="connsiteY134" fmla="*/ 5361407 h 6858000"/>
              <a:gd name="connsiteX135" fmla="*/ 6042954 w 6128435"/>
              <a:gd name="connsiteY135" fmla="*/ 5362576 h 6858000"/>
              <a:gd name="connsiteX136" fmla="*/ 6053435 w 6128435"/>
              <a:gd name="connsiteY136" fmla="*/ 5387547 h 6858000"/>
              <a:gd name="connsiteX137" fmla="*/ 6065933 w 6128435"/>
              <a:gd name="connsiteY137" fmla="*/ 5443002 h 6858000"/>
              <a:gd name="connsiteX138" fmla="*/ 6068640 w 6128435"/>
              <a:gd name="connsiteY138" fmla="*/ 5474503 h 6858000"/>
              <a:gd name="connsiteX139" fmla="*/ 6080922 w 6128435"/>
              <a:gd name="connsiteY139" fmla="*/ 5561070 h 6858000"/>
              <a:gd name="connsiteX140" fmla="*/ 6096949 w 6128435"/>
              <a:gd name="connsiteY140" fmla="*/ 5648179 h 6858000"/>
              <a:gd name="connsiteX141" fmla="*/ 6125703 w 6128435"/>
              <a:gd name="connsiteY141" fmla="*/ 5692894 h 6858000"/>
              <a:gd name="connsiteX142" fmla="*/ 6126670 w 6128435"/>
              <a:gd name="connsiteY142" fmla="*/ 5697882 h 6858000"/>
              <a:gd name="connsiteX143" fmla="*/ 6124061 w 6128435"/>
              <a:gd name="connsiteY143" fmla="*/ 5710294 h 6858000"/>
              <a:gd name="connsiteX144" fmla="*/ 6122213 w 6128435"/>
              <a:gd name="connsiteY144" fmla="*/ 5714762 h 6858000"/>
              <a:gd name="connsiteX145" fmla="*/ 6121353 w 6128435"/>
              <a:gd name="connsiteY145" fmla="*/ 5721725 h 6858000"/>
              <a:gd name="connsiteX146" fmla="*/ 6121607 w 6128435"/>
              <a:gd name="connsiteY146" fmla="*/ 5721959 h 6858000"/>
              <a:gd name="connsiteX147" fmla="*/ 6120262 w 6128435"/>
              <a:gd name="connsiteY147" fmla="*/ 5728358 h 6858000"/>
              <a:gd name="connsiteX148" fmla="*/ 6110194 w 6128435"/>
              <a:gd name="connsiteY148" fmla="*/ 5758853 h 6858000"/>
              <a:gd name="connsiteX149" fmla="*/ 6127519 w 6128435"/>
              <a:gd name="connsiteY149" fmla="*/ 5865775 h 6858000"/>
              <a:gd name="connsiteX150" fmla="*/ 6128435 w 6128435"/>
              <a:gd name="connsiteY150" fmla="*/ 5870164 h 6858000"/>
              <a:gd name="connsiteX151" fmla="*/ 6119217 w 6128435"/>
              <a:gd name="connsiteY151" fmla="*/ 5888542 h 6858000"/>
              <a:gd name="connsiteX152" fmla="*/ 6115966 w 6128435"/>
              <a:gd name="connsiteY152" fmla="*/ 5898387 h 6858000"/>
              <a:gd name="connsiteX153" fmla="*/ 6111924 w 6128435"/>
              <a:gd name="connsiteY153" fmla="*/ 5900444 h 6858000"/>
              <a:gd name="connsiteX154" fmla="*/ 6108716 w 6128435"/>
              <a:gd name="connsiteY154" fmla="*/ 5915345 h 6858000"/>
              <a:gd name="connsiteX155" fmla="*/ 6109524 w 6128435"/>
              <a:gd name="connsiteY155" fmla="*/ 5917328 h 6858000"/>
              <a:gd name="connsiteX156" fmla="*/ 6102493 w 6128435"/>
              <a:gd name="connsiteY156" fmla="*/ 5928602 h 6858000"/>
              <a:gd name="connsiteX157" fmla="*/ 6056863 w 6128435"/>
              <a:gd name="connsiteY157" fmla="*/ 6000643 h 6858000"/>
              <a:gd name="connsiteX158" fmla="*/ 6045436 w 6128435"/>
              <a:gd name="connsiteY158" fmla="*/ 6124480 h 6858000"/>
              <a:gd name="connsiteX159" fmla="*/ 6030489 w 6128435"/>
              <a:gd name="connsiteY159" fmla="*/ 6317666 h 6858000"/>
              <a:gd name="connsiteX160" fmla="*/ 6007492 w 6128435"/>
              <a:gd name="connsiteY160" fmla="*/ 6440818 h 6858000"/>
              <a:gd name="connsiteX161" fmla="*/ 6009467 w 6128435"/>
              <a:gd name="connsiteY161" fmla="*/ 6487076 h 6858000"/>
              <a:gd name="connsiteX162" fmla="*/ 5995064 w 6128435"/>
              <a:gd name="connsiteY162" fmla="*/ 6540791 h 6858000"/>
              <a:gd name="connsiteX163" fmla="*/ 5996309 w 6128435"/>
              <a:gd name="connsiteY163" fmla="*/ 6543961 h 6858000"/>
              <a:gd name="connsiteX164" fmla="*/ 5996048 w 6128435"/>
              <a:gd name="connsiteY164" fmla="*/ 6555444 h 6858000"/>
              <a:gd name="connsiteX165" fmla="*/ 6002524 w 6128435"/>
              <a:gd name="connsiteY165" fmla="*/ 6560188 h 6858000"/>
              <a:gd name="connsiteX166" fmla="*/ 6006823 w 6128435"/>
              <a:gd name="connsiteY166" fmla="*/ 6578546 h 6858000"/>
              <a:gd name="connsiteX167" fmla="*/ 6004510 w 6128435"/>
              <a:gd name="connsiteY167" fmla="*/ 6599256 h 6858000"/>
              <a:gd name="connsiteX168" fmla="*/ 5986207 w 6128435"/>
              <a:gd name="connsiteY168" fmla="*/ 6695855 h 6858000"/>
              <a:gd name="connsiteX169" fmla="*/ 5979428 w 6128435"/>
              <a:gd name="connsiteY169" fmla="*/ 6754678 h 6858000"/>
              <a:gd name="connsiteX170" fmla="*/ 5983398 w 6128435"/>
              <a:gd name="connsiteY170" fmla="*/ 6778641 h 6858000"/>
              <a:gd name="connsiteX171" fmla="*/ 5984543 w 6128435"/>
              <a:gd name="connsiteY171" fmla="*/ 6811016 h 6858000"/>
              <a:gd name="connsiteX172" fmla="*/ 5981802 w 6128435"/>
              <a:gd name="connsiteY172" fmla="*/ 6838578 h 6858000"/>
              <a:gd name="connsiteX173" fmla="*/ 5979671 w 6128435"/>
              <a:gd name="connsiteY173" fmla="*/ 6858000 h 6858000"/>
              <a:gd name="connsiteX174" fmla="*/ 0 w 6128435"/>
              <a:gd name="connsiteY174" fmla="*/ 6858000 h 6858000"/>
              <a:gd name="connsiteX175" fmla="*/ 0 w 6128435"/>
              <a:gd name="connsiteY175"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71650 w 6128435"/>
              <a:gd name="connsiteY44" fmla="*/ 2440467 h 6858000"/>
              <a:gd name="connsiteX45" fmla="*/ 5271438 w 6128435"/>
              <a:gd name="connsiteY45" fmla="*/ 2447186 h 6858000"/>
              <a:gd name="connsiteX46" fmla="*/ 5148653 w 6128435"/>
              <a:gd name="connsiteY46" fmla="*/ 2460132 h 6858000"/>
              <a:gd name="connsiteX47" fmla="*/ 5192511 w 6128435"/>
              <a:gd name="connsiteY47" fmla="*/ 2549199 h 6858000"/>
              <a:gd name="connsiteX48" fmla="*/ 5307538 w 6128435"/>
              <a:gd name="connsiteY48" fmla="*/ 2514685 h 6858000"/>
              <a:gd name="connsiteX49" fmla="*/ 5337604 w 6128435"/>
              <a:gd name="connsiteY49" fmla="*/ 2597632 h 6858000"/>
              <a:gd name="connsiteX50" fmla="*/ 5407503 w 6128435"/>
              <a:gd name="connsiteY50" fmla="*/ 2786290 h 6858000"/>
              <a:gd name="connsiteX51" fmla="*/ 5407356 w 6128435"/>
              <a:gd name="connsiteY51" fmla="*/ 2787545 h 6858000"/>
              <a:gd name="connsiteX52" fmla="*/ 5411130 w 6128435"/>
              <a:gd name="connsiteY52" fmla="*/ 2788640 h 6858000"/>
              <a:gd name="connsiteX53" fmla="*/ 5416439 w 6128435"/>
              <a:gd name="connsiteY53" fmla="*/ 2805666 h 6858000"/>
              <a:gd name="connsiteX54" fmla="*/ 5416589 w 6128435"/>
              <a:gd name="connsiteY54" fmla="*/ 2810822 h 6858000"/>
              <a:gd name="connsiteX55" fmla="*/ 5418542 w 6128435"/>
              <a:gd name="connsiteY55" fmla="*/ 2817745 h 6858000"/>
              <a:gd name="connsiteX56" fmla="*/ 5418847 w 6128435"/>
              <a:gd name="connsiteY56" fmla="*/ 2817825 h 6858000"/>
              <a:gd name="connsiteX57" fmla="*/ 5423364 w 6128435"/>
              <a:gd name="connsiteY57" fmla="*/ 2858292 h 6858000"/>
              <a:gd name="connsiteX58" fmla="*/ 5479298 w 6128435"/>
              <a:gd name="connsiteY58" fmla="*/ 2947791 h 6858000"/>
              <a:gd name="connsiteX59" fmla="*/ 5481770 w 6128435"/>
              <a:gd name="connsiteY59" fmla="*/ 2951352 h 6858000"/>
              <a:gd name="connsiteX60" fmla="*/ 5481013 w 6128435"/>
              <a:gd name="connsiteY60" fmla="*/ 2973461 h 6858000"/>
              <a:gd name="connsiteX61" fmla="*/ 5482045 w 6128435"/>
              <a:gd name="connsiteY61" fmla="*/ 2984371 h 6858000"/>
              <a:gd name="connsiteX62" fmla="*/ 5479405 w 6128435"/>
              <a:gd name="connsiteY62" fmla="*/ 2988507 h 6858000"/>
              <a:gd name="connsiteX63" fmla="*/ 5482415 w 6128435"/>
              <a:gd name="connsiteY63" fmla="*/ 3004079 h 6858000"/>
              <a:gd name="connsiteX64" fmla="*/ 5483865 w 6128435"/>
              <a:gd name="connsiteY64" fmla="*/ 3005467 h 6858000"/>
              <a:gd name="connsiteX65" fmla="*/ 5482236 w 6128435"/>
              <a:gd name="connsiteY65" fmla="*/ 3019791 h 6858000"/>
              <a:gd name="connsiteX66" fmla="*/ 5475895 w 6128435"/>
              <a:gd name="connsiteY66" fmla="*/ 3033578 h 6858000"/>
              <a:gd name="connsiteX67" fmla="*/ 5477595 w 6128435"/>
              <a:gd name="connsiteY67" fmla="*/ 3250534 h 6858000"/>
              <a:gd name="connsiteX68" fmla="*/ 5532836 w 6128435"/>
              <a:gd name="connsiteY68" fmla="*/ 3353840 h 6858000"/>
              <a:gd name="connsiteX69" fmla="*/ 5561229 w 6128435"/>
              <a:gd name="connsiteY69" fmla="*/ 3395784 h 6858000"/>
              <a:gd name="connsiteX70" fmla="*/ 5589758 w 6128435"/>
              <a:gd name="connsiteY70" fmla="*/ 3506453 h 6858000"/>
              <a:gd name="connsiteX71" fmla="*/ 5596144 w 6128435"/>
              <a:gd name="connsiteY71" fmla="*/ 3534624 h 6858000"/>
              <a:gd name="connsiteX72" fmla="*/ 5597750 w 6128435"/>
              <a:gd name="connsiteY72" fmla="*/ 3534129 h 6858000"/>
              <a:gd name="connsiteX73" fmla="*/ 5599700 w 6128435"/>
              <a:gd name="connsiteY73" fmla="*/ 3547221 h 6858000"/>
              <a:gd name="connsiteX74" fmla="*/ 5615031 w 6128435"/>
              <a:gd name="connsiteY74" fmla="*/ 3557482 h 6858000"/>
              <a:gd name="connsiteX75" fmla="*/ 5618377 w 6128435"/>
              <a:gd name="connsiteY75" fmla="*/ 3588431 h 6858000"/>
              <a:gd name="connsiteX76" fmla="*/ 5612155 w 6128435"/>
              <a:gd name="connsiteY76" fmla="*/ 3589869 h 6858000"/>
              <a:gd name="connsiteX77" fmla="*/ 5620843 w 6128435"/>
              <a:gd name="connsiteY77" fmla="*/ 3606745 h 6858000"/>
              <a:gd name="connsiteX78" fmla="*/ 5655472 w 6128435"/>
              <a:gd name="connsiteY78" fmla="*/ 3678877 h 6858000"/>
              <a:gd name="connsiteX79" fmla="*/ 5680448 w 6128435"/>
              <a:gd name="connsiteY79" fmla="*/ 3717760 h 6858000"/>
              <a:gd name="connsiteX80" fmla="*/ 5683015 w 6128435"/>
              <a:gd name="connsiteY80" fmla="*/ 3762025 h 6858000"/>
              <a:gd name="connsiteX81" fmla="*/ 5696643 w 6128435"/>
              <a:gd name="connsiteY81" fmla="*/ 3773888 h 6858000"/>
              <a:gd name="connsiteX82" fmla="*/ 5699203 w 6128435"/>
              <a:gd name="connsiteY82" fmla="*/ 3775823 h 6858000"/>
              <a:gd name="connsiteX83" fmla="*/ 5704824 w 6128435"/>
              <a:gd name="connsiteY83" fmla="*/ 3785966 h 6858000"/>
              <a:gd name="connsiteX84" fmla="*/ 5712204 w 6128435"/>
              <a:gd name="connsiteY84" fmla="*/ 3785830 h 6858000"/>
              <a:gd name="connsiteX85" fmla="*/ 5724816 w 6128435"/>
              <a:gd name="connsiteY85" fmla="*/ 3798949 h 6858000"/>
              <a:gd name="connsiteX86" fmla="*/ 5733539 w 6128435"/>
              <a:gd name="connsiteY86" fmla="*/ 3818457 h 6858000"/>
              <a:gd name="connsiteX87" fmla="*/ 5768491 w 6128435"/>
              <a:gd name="connsiteY87" fmla="*/ 3914399 h 6858000"/>
              <a:gd name="connsiteX88" fmla="*/ 5793123 w 6128435"/>
              <a:gd name="connsiteY88" fmla="*/ 3969952 h 6858000"/>
              <a:gd name="connsiteX89" fmla="*/ 5808321 w 6128435"/>
              <a:gd name="connsiteY89" fmla="*/ 3988153 h 6858000"/>
              <a:gd name="connsiteX90" fmla="*/ 5825621 w 6128435"/>
              <a:gd name="connsiteY90" fmla="*/ 4015525 h 6858000"/>
              <a:gd name="connsiteX91" fmla="*/ 5860672 w 6128435"/>
              <a:gd name="connsiteY91" fmla="*/ 4061579 h 6858000"/>
              <a:gd name="connsiteX92" fmla="*/ 5872173 w 6128435"/>
              <a:gd name="connsiteY92" fmla="*/ 4088497 h 6858000"/>
              <a:gd name="connsiteX93" fmla="*/ 5883705 w 6128435"/>
              <a:gd name="connsiteY93" fmla="*/ 4101899 h 6858000"/>
              <a:gd name="connsiteX94" fmla="*/ 5885314 w 6128435"/>
              <a:gd name="connsiteY94" fmla="*/ 4108387 h 6858000"/>
              <a:gd name="connsiteX95" fmla="*/ 5894095 w 6128435"/>
              <a:gd name="connsiteY95" fmla="*/ 4128857 h 6858000"/>
              <a:gd name="connsiteX96" fmla="*/ 5898339 w 6128435"/>
              <a:gd name="connsiteY96" fmla="*/ 4140800 h 6858000"/>
              <a:gd name="connsiteX97" fmla="*/ 5899734 w 6128435"/>
              <a:gd name="connsiteY97" fmla="*/ 4145632 h 6858000"/>
              <a:gd name="connsiteX98" fmla="*/ 5897098 w 6128435"/>
              <a:gd name="connsiteY98" fmla="*/ 4157819 h 6858000"/>
              <a:gd name="connsiteX99" fmla="*/ 5903513 w 6128435"/>
              <a:gd name="connsiteY99" fmla="*/ 4187661 h 6858000"/>
              <a:gd name="connsiteX100" fmla="*/ 5917114 w 6128435"/>
              <a:gd name="connsiteY100" fmla="*/ 4213096 h 6858000"/>
              <a:gd name="connsiteX101" fmla="*/ 5921153 w 6128435"/>
              <a:gd name="connsiteY101" fmla="*/ 4236222 h 6858000"/>
              <a:gd name="connsiteX102" fmla="*/ 5924233 w 6128435"/>
              <a:gd name="connsiteY102" fmla="*/ 4242060 h 6858000"/>
              <a:gd name="connsiteX103" fmla="*/ 5928910 w 6128435"/>
              <a:gd name="connsiteY103" fmla="*/ 4300973 h 6858000"/>
              <a:gd name="connsiteX104" fmla="*/ 5939320 w 6128435"/>
              <a:gd name="connsiteY104" fmla="*/ 4340435 h 6858000"/>
              <a:gd name="connsiteX105" fmla="*/ 5946705 w 6128435"/>
              <a:gd name="connsiteY105" fmla="*/ 4428051 h 6858000"/>
              <a:gd name="connsiteX106" fmla="*/ 5949261 w 6128435"/>
              <a:gd name="connsiteY106" fmla="*/ 4449185 h 6858000"/>
              <a:gd name="connsiteX107" fmla="*/ 5957504 w 6128435"/>
              <a:gd name="connsiteY107" fmla="*/ 4465911 h 6858000"/>
              <a:gd name="connsiteX108" fmla="*/ 5964689 w 6128435"/>
              <a:gd name="connsiteY108" fmla="*/ 4468532 h 6858000"/>
              <a:gd name="connsiteX109" fmla="*/ 5967062 w 6128435"/>
              <a:gd name="connsiteY109" fmla="*/ 4479923 h 6858000"/>
              <a:gd name="connsiteX110" fmla="*/ 5968960 w 6128435"/>
              <a:gd name="connsiteY110" fmla="*/ 4482655 h 6858000"/>
              <a:gd name="connsiteX111" fmla="*/ 5978567 w 6128435"/>
              <a:gd name="connsiteY111" fmla="*/ 4498605 h 6858000"/>
              <a:gd name="connsiteX112" fmla="*/ 5980106 w 6128435"/>
              <a:gd name="connsiteY112" fmla="*/ 4585087 h 6858000"/>
              <a:gd name="connsiteX113" fmla="*/ 5998138 w 6128435"/>
              <a:gd name="connsiteY113" fmla="*/ 4697518 h 6858000"/>
              <a:gd name="connsiteX114" fmla="*/ 6013516 w 6128435"/>
              <a:gd name="connsiteY114" fmla="*/ 4786619 h 6858000"/>
              <a:gd name="connsiteX115" fmla="*/ 6025404 w 6128435"/>
              <a:gd name="connsiteY115" fmla="*/ 4858148 h 6858000"/>
              <a:gd name="connsiteX116" fmla="*/ 6007749 w 6128435"/>
              <a:gd name="connsiteY116" fmla="*/ 4964715 h 6858000"/>
              <a:gd name="connsiteX117" fmla="*/ 6005269 w 6128435"/>
              <a:gd name="connsiteY117" fmla="*/ 5150567 h 6858000"/>
              <a:gd name="connsiteX118" fmla="*/ 6001127 w 6128435"/>
              <a:gd name="connsiteY118" fmla="*/ 5164609 h 6858000"/>
              <a:gd name="connsiteX119" fmla="*/ 5996647 w 6128435"/>
              <a:gd name="connsiteY119" fmla="*/ 5185640 h 6858000"/>
              <a:gd name="connsiteX120" fmla="*/ 5998514 w 6128435"/>
              <a:gd name="connsiteY120" fmla="*/ 5189673 h 6858000"/>
              <a:gd name="connsiteX121" fmla="*/ 5995970 w 6128435"/>
              <a:gd name="connsiteY121" fmla="*/ 5221547 h 6858000"/>
              <a:gd name="connsiteX122" fmla="*/ 5997218 w 6128435"/>
              <a:gd name="connsiteY122" fmla="*/ 5222031 h 6858000"/>
              <a:gd name="connsiteX123" fmla="*/ 6002116 w 6128435"/>
              <a:gd name="connsiteY123" fmla="*/ 5231223 h 6858000"/>
              <a:gd name="connsiteX124" fmla="*/ 6008541 w 6128435"/>
              <a:gd name="connsiteY124" fmla="*/ 5248680 h 6858000"/>
              <a:gd name="connsiteX125" fmla="*/ 6039260 w 6128435"/>
              <a:gd name="connsiteY125" fmla="*/ 5289518 h 6858000"/>
              <a:gd name="connsiteX126" fmla="*/ 6036748 w 6128435"/>
              <a:gd name="connsiteY126" fmla="*/ 5322752 h 6858000"/>
              <a:gd name="connsiteX127" fmla="*/ 6036943 w 6128435"/>
              <a:gd name="connsiteY127" fmla="*/ 5329480 h 6858000"/>
              <a:gd name="connsiteX128" fmla="*/ 6037236 w 6128435"/>
              <a:gd name="connsiteY128" fmla="*/ 5329634 h 6858000"/>
              <a:gd name="connsiteX129" fmla="*/ 6038019 w 6128435"/>
              <a:gd name="connsiteY129" fmla="*/ 5336764 h 6858000"/>
              <a:gd name="connsiteX130" fmla="*/ 6037298 w 6128435"/>
              <a:gd name="connsiteY130" fmla="*/ 5341753 h 6858000"/>
              <a:gd name="connsiteX131" fmla="*/ 6037677 w 6128435"/>
              <a:gd name="connsiteY131" fmla="*/ 5354807 h 6858000"/>
              <a:gd name="connsiteX132" fmla="*/ 6039728 w 6128435"/>
              <a:gd name="connsiteY132" fmla="*/ 5359416 h 6858000"/>
              <a:gd name="connsiteX133" fmla="*/ 6043311 w 6128435"/>
              <a:gd name="connsiteY133" fmla="*/ 5361407 h 6858000"/>
              <a:gd name="connsiteX134" fmla="*/ 6042954 w 6128435"/>
              <a:gd name="connsiteY134" fmla="*/ 5362576 h 6858000"/>
              <a:gd name="connsiteX135" fmla="*/ 6053435 w 6128435"/>
              <a:gd name="connsiteY135" fmla="*/ 5387547 h 6858000"/>
              <a:gd name="connsiteX136" fmla="*/ 6065933 w 6128435"/>
              <a:gd name="connsiteY136" fmla="*/ 5443002 h 6858000"/>
              <a:gd name="connsiteX137" fmla="*/ 6068640 w 6128435"/>
              <a:gd name="connsiteY137" fmla="*/ 5474503 h 6858000"/>
              <a:gd name="connsiteX138" fmla="*/ 6080922 w 6128435"/>
              <a:gd name="connsiteY138" fmla="*/ 5561070 h 6858000"/>
              <a:gd name="connsiteX139" fmla="*/ 6096949 w 6128435"/>
              <a:gd name="connsiteY139" fmla="*/ 5648179 h 6858000"/>
              <a:gd name="connsiteX140" fmla="*/ 6125703 w 6128435"/>
              <a:gd name="connsiteY140" fmla="*/ 5692894 h 6858000"/>
              <a:gd name="connsiteX141" fmla="*/ 6126670 w 6128435"/>
              <a:gd name="connsiteY141" fmla="*/ 5697882 h 6858000"/>
              <a:gd name="connsiteX142" fmla="*/ 6124061 w 6128435"/>
              <a:gd name="connsiteY142" fmla="*/ 5710294 h 6858000"/>
              <a:gd name="connsiteX143" fmla="*/ 6122213 w 6128435"/>
              <a:gd name="connsiteY143" fmla="*/ 5714762 h 6858000"/>
              <a:gd name="connsiteX144" fmla="*/ 6121353 w 6128435"/>
              <a:gd name="connsiteY144" fmla="*/ 5721725 h 6858000"/>
              <a:gd name="connsiteX145" fmla="*/ 6121607 w 6128435"/>
              <a:gd name="connsiteY145" fmla="*/ 5721959 h 6858000"/>
              <a:gd name="connsiteX146" fmla="*/ 6120262 w 6128435"/>
              <a:gd name="connsiteY146" fmla="*/ 5728358 h 6858000"/>
              <a:gd name="connsiteX147" fmla="*/ 6110194 w 6128435"/>
              <a:gd name="connsiteY147" fmla="*/ 5758853 h 6858000"/>
              <a:gd name="connsiteX148" fmla="*/ 6127519 w 6128435"/>
              <a:gd name="connsiteY148" fmla="*/ 5865775 h 6858000"/>
              <a:gd name="connsiteX149" fmla="*/ 6128435 w 6128435"/>
              <a:gd name="connsiteY149" fmla="*/ 5870164 h 6858000"/>
              <a:gd name="connsiteX150" fmla="*/ 6119217 w 6128435"/>
              <a:gd name="connsiteY150" fmla="*/ 5888542 h 6858000"/>
              <a:gd name="connsiteX151" fmla="*/ 6115966 w 6128435"/>
              <a:gd name="connsiteY151" fmla="*/ 5898387 h 6858000"/>
              <a:gd name="connsiteX152" fmla="*/ 6111924 w 6128435"/>
              <a:gd name="connsiteY152" fmla="*/ 5900444 h 6858000"/>
              <a:gd name="connsiteX153" fmla="*/ 6108716 w 6128435"/>
              <a:gd name="connsiteY153" fmla="*/ 5915345 h 6858000"/>
              <a:gd name="connsiteX154" fmla="*/ 6109524 w 6128435"/>
              <a:gd name="connsiteY154" fmla="*/ 5917328 h 6858000"/>
              <a:gd name="connsiteX155" fmla="*/ 6102493 w 6128435"/>
              <a:gd name="connsiteY155" fmla="*/ 5928602 h 6858000"/>
              <a:gd name="connsiteX156" fmla="*/ 6056863 w 6128435"/>
              <a:gd name="connsiteY156" fmla="*/ 6000643 h 6858000"/>
              <a:gd name="connsiteX157" fmla="*/ 6045436 w 6128435"/>
              <a:gd name="connsiteY157" fmla="*/ 6124480 h 6858000"/>
              <a:gd name="connsiteX158" fmla="*/ 6030489 w 6128435"/>
              <a:gd name="connsiteY158" fmla="*/ 6317666 h 6858000"/>
              <a:gd name="connsiteX159" fmla="*/ 6007492 w 6128435"/>
              <a:gd name="connsiteY159" fmla="*/ 6440818 h 6858000"/>
              <a:gd name="connsiteX160" fmla="*/ 6009467 w 6128435"/>
              <a:gd name="connsiteY160" fmla="*/ 6487076 h 6858000"/>
              <a:gd name="connsiteX161" fmla="*/ 5995064 w 6128435"/>
              <a:gd name="connsiteY161" fmla="*/ 6540791 h 6858000"/>
              <a:gd name="connsiteX162" fmla="*/ 5996309 w 6128435"/>
              <a:gd name="connsiteY162" fmla="*/ 6543961 h 6858000"/>
              <a:gd name="connsiteX163" fmla="*/ 5996048 w 6128435"/>
              <a:gd name="connsiteY163" fmla="*/ 6555444 h 6858000"/>
              <a:gd name="connsiteX164" fmla="*/ 6002524 w 6128435"/>
              <a:gd name="connsiteY164" fmla="*/ 6560188 h 6858000"/>
              <a:gd name="connsiteX165" fmla="*/ 6006823 w 6128435"/>
              <a:gd name="connsiteY165" fmla="*/ 6578546 h 6858000"/>
              <a:gd name="connsiteX166" fmla="*/ 6004510 w 6128435"/>
              <a:gd name="connsiteY166" fmla="*/ 6599256 h 6858000"/>
              <a:gd name="connsiteX167" fmla="*/ 5986207 w 6128435"/>
              <a:gd name="connsiteY167" fmla="*/ 6695855 h 6858000"/>
              <a:gd name="connsiteX168" fmla="*/ 5979428 w 6128435"/>
              <a:gd name="connsiteY168" fmla="*/ 6754678 h 6858000"/>
              <a:gd name="connsiteX169" fmla="*/ 5983398 w 6128435"/>
              <a:gd name="connsiteY169" fmla="*/ 6778641 h 6858000"/>
              <a:gd name="connsiteX170" fmla="*/ 5984543 w 6128435"/>
              <a:gd name="connsiteY170" fmla="*/ 6811016 h 6858000"/>
              <a:gd name="connsiteX171" fmla="*/ 5981802 w 6128435"/>
              <a:gd name="connsiteY171" fmla="*/ 6838578 h 6858000"/>
              <a:gd name="connsiteX172" fmla="*/ 5979671 w 6128435"/>
              <a:gd name="connsiteY172" fmla="*/ 6858000 h 6858000"/>
              <a:gd name="connsiteX173" fmla="*/ 0 w 6128435"/>
              <a:gd name="connsiteY173" fmla="*/ 6858000 h 6858000"/>
              <a:gd name="connsiteX174" fmla="*/ 0 w 6128435"/>
              <a:gd name="connsiteY174"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71650 w 6128435"/>
              <a:gd name="connsiteY44" fmla="*/ 2440467 h 6858000"/>
              <a:gd name="connsiteX45" fmla="*/ 5204120 w 6128435"/>
              <a:gd name="connsiteY45" fmla="*/ 2435967 h 6858000"/>
              <a:gd name="connsiteX46" fmla="*/ 5148653 w 6128435"/>
              <a:gd name="connsiteY46" fmla="*/ 2460132 h 6858000"/>
              <a:gd name="connsiteX47" fmla="*/ 5192511 w 6128435"/>
              <a:gd name="connsiteY47" fmla="*/ 2549199 h 6858000"/>
              <a:gd name="connsiteX48" fmla="*/ 5307538 w 6128435"/>
              <a:gd name="connsiteY48" fmla="*/ 2514685 h 6858000"/>
              <a:gd name="connsiteX49" fmla="*/ 5337604 w 6128435"/>
              <a:gd name="connsiteY49" fmla="*/ 2597632 h 6858000"/>
              <a:gd name="connsiteX50" fmla="*/ 5407503 w 6128435"/>
              <a:gd name="connsiteY50" fmla="*/ 2786290 h 6858000"/>
              <a:gd name="connsiteX51" fmla="*/ 5407356 w 6128435"/>
              <a:gd name="connsiteY51" fmla="*/ 2787545 h 6858000"/>
              <a:gd name="connsiteX52" fmla="*/ 5411130 w 6128435"/>
              <a:gd name="connsiteY52" fmla="*/ 2788640 h 6858000"/>
              <a:gd name="connsiteX53" fmla="*/ 5416439 w 6128435"/>
              <a:gd name="connsiteY53" fmla="*/ 2805666 h 6858000"/>
              <a:gd name="connsiteX54" fmla="*/ 5416589 w 6128435"/>
              <a:gd name="connsiteY54" fmla="*/ 2810822 h 6858000"/>
              <a:gd name="connsiteX55" fmla="*/ 5418542 w 6128435"/>
              <a:gd name="connsiteY55" fmla="*/ 2817745 h 6858000"/>
              <a:gd name="connsiteX56" fmla="*/ 5418847 w 6128435"/>
              <a:gd name="connsiteY56" fmla="*/ 2817825 h 6858000"/>
              <a:gd name="connsiteX57" fmla="*/ 5423364 w 6128435"/>
              <a:gd name="connsiteY57" fmla="*/ 2858292 h 6858000"/>
              <a:gd name="connsiteX58" fmla="*/ 5479298 w 6128435"/>
              <a:gd name="connsiteY58" fmla="*/ 2947791 h 6858000"/>
              <a:gd name="connsiteX59" fmla="*/ 5481770 w 6128435"/>
              <a:gd name="connsiteY59" fmla="*/ 2951352 h 6858000"/>
              <a:gd name="connsiteX60" fmla="*/ 5481013 w 6128435"/>
              <a:gd name="connsiteY60" fmla="*/ 2973461 h 6858000"/>
              <a:gd name="connsiteX61" fmla="*/ 5482045 w 6128435"/>
              <a:gd name="connsiteY61" fmla="*/ 2984371 h 6858000"/>
              <a:gd name="connsiteX62" fmla="*/ 5479405 w 6128435"/>
              <a:gd name="connsiteY62" fmla="*/ 2988507 h 6858000"/>
              <a:gd name="connsiteX63" fmla="*/ 5482415 w 6128435"/>
              <a:gd name="connsiteY63" fmla="*/ 3004079 h 6858000"/>
              <a:gd name="connsiteX64" fmla="*/ 5483865 w 6128435"/>
              <a:gd name="connsiteY64" fmla="*/ 3005467 h 6858000"/>
              <a:gd name="connsiteX65" fmla="*/ 5482236 w 6128435"/>
              <a:gd name="connsiteY65" fmla="*/ 3019791 h 6858000"/>
              <a:gd name="connsiteX66" fmla="*/ 5475895 w 6128435"/>
              <a:gd name="connsiteY66" fmla="*/ 3033578 h 6858000"/>
              <a:gd name="connsiteX67" fmla="*/ 5477595 w 6128435"/>
              <a:gd name="connsiteY67" fmla="*/ 3250534 h 6858000"/>
              <a:gd name="connsiteX68" fmla="*/ 5532836 w 6128435"/>
              <a:gd name="connsiteY68" fmla="*/ 3353840 h 6858000"/>
              <a:gd name="connsiteX69" fmla="*/ 5561229 w 6128435"/>
              <a:gd name="connsiteY69" fmla="*/ 3395784 h 6858000"/>
              <a:gd name="connsiteX70" fmla="*/ 5589758 w 6128435"/>
              <a:gd name="connsiteY70" fmla="*/ 3506453 h 6858000"/>
              <a:gd name="connsiteX71" fmla="*/ 5596144 w 6128435"/>
              <a:gd name="connsiteY71" fmla="*/ 3534624 h 6858000"/>
              <a:gd name="connsiteX72" fmla="*/ 5597750 w 6128435"/>
              <a:gd name="connsiteY72" fmla="*/ 3534129 h 6858000"/>
              <a:gd name="connsiteX73" fmla="*/ 5599700 w 6128435"/>
              <a:gd name="connsiteY73" fmla="*/ 3547221 h 6858000"/>
              <a:gd name="connsiteX74" fmla="*/ 5615031 w 6128435"/>
              <a:gd name="connsiteY74" fmla="*/ 3557482 h 6858000"/>
              <a:gd name="connsiteX75" fmla="*/ 5618377 w 6128435"/>
              <a:gd name="connsiteY75" fmla="*/ 3588431 h 6858000"/>
              <a:gd name="connsiteX76" fmla="*/ 5612155 w 6128435"/>
              <a:gd name="connsiteY76" fmla="*/ 3589869 h 6858000"/>
              <a:gd name="connsiteX77" fmla="*/ 5620843 w 6128435"/>
              <a:gd name="connsiteY77" fmla="*/ 3606745 h 6858000"/>
              <a:gd name="connsiteX78" fmla="*/ 5655472 w 6128435"/>
              <a:gd name="connsiteY78" fmla="*/ 3678877 h 6858000"/>
              <a:gd name="connsiteX79" fmla="*/ 5680448 w 6128435"/>
              <a:gd name="connsiteY79" fmla="*/ 3717760 h 6858000"/>
              <a:gd name="connsiteX80" fmla="*/ 5683015 w 6128435"/>
              <a:gd name="connsiteY80" fmla="*/ 3762025 h 6858000"/>
              <a:gd name="connsiteX81" fmla="*/ 5696643 w 6128435"/>
              <a:gd name="connsiteY81" fmla="*/ 3773888 h 6858000"/>
              <a:gd name="connsiteX82" fmla="*/ 5699203 w 6128435"/>
              <a:gd name="connsiteY82" fmla="*/ 3775823 h 6858000"/>
              <a:gd name="connsiteX83" fmla="*/ 5704824 w 6128435"/>
              <a:gd name="connsiteY83" fmla="*/ 3785966 h 6858000"/>
              <a:gd name="connsiteX84" fmla="*/ 5712204 w 6128435"/>
              <a:gd name="connsiteY84" fmla="*/ 3785830 h 6858000"/>
              <a:gd name="connsiteX85" fmla="*/ 5724816 w 6128435"/>
              <a:gd name="connsiteY85" fmla="*/ 3798949 h 6858000"/>
              <a:gd name="connsiteX86" fmla="*/ 5733539 w 6128435"/>
              <a:gd name="connsiteY86" fmla="*/ 3818457 h 6858000"/>
              <a:gd name="connsiteX87" fmla="*/ 5768491 w 6128435"/>
              <a:gd name="connsiteY87" fmla="*/ 3914399 h 6858000"/>
              <a:gd name="connsiteX88" fmla="*/ 5793123 w 6128435"/>
              <a:gd name="connsiteY88" fmla="*/ 3969952 h 6858000"/>
              <a:gd name="connsiteX89" fmla="*/ 5808321 w 6128435"/>
              <a:gd name="connsiteY89" fmla="*/ 3988153 h 6858000"/>
              <a:gd name="connsiteX90" fmla="*/ 5825621 w 6128435"/>
              <a:gd name="connsiteY90" fmla="*/ 4015525 h 6858000"/>
              <a:gd name="connsiteX91" fmla="*/ 5860672 w 6128435"/>
              <a:gd name="connsiteY91" fmla="*/ 4061579 h 6858000"/>
              <a:gd name="connsiteX92" fmla="*/ 5872173 w 6128435"/>
              <a:gd name="connsiteY92" fmla="*/ 4088497 h 6858000"/>
              <a:gd name="connsiteX93" fmla="*/ 5883705 w 6128435"/>
              <a:gd name="connsiteY93" fmla="*/ 4101899 h 6858000"/>
              <a:gd name="connsiteX94" fmla="*/ 5885314 w 6128435"/>
              <a:gd name="connsiteY94" fmla="*/ 4108387 h 6858000"/>
              <a:gd name="connsiteX95" fmla="*/ 5894095 w 6128435"/>
              <a:gd name="connsiteY95" fmla="*/ 4128857 h 6858000"/>
              <a:gd name="connsiteX96" fmla="*/ 5898339 w 6128435"/>
              <a:gd name="connsiteY96" fmla="*/ 4140800 h 6858000"/>
              <a:gd name="connsiteX97" fmla="*/ 5899734 w 6128435"/>
              <a:gd name="connsiteY97" fmla="*/ 4145632 h 6858000"/>
              <a:gd name="connsiteX98" fmla="*/ 5897098 w 6128435"/>
              <a:gd name="connsiteY98" fmla="*/ 4157819 h 6858000"/>
              <a:gd name="connsiteX99" fmla="*/ 5903513 w 6128435"/>
              <a:gd name="connsiteY99" fmla="*/ 4187661 h 6858000"/>
              <a:gd name="connsiteX100" fmla="*/ 5917114 w 6128435"/>
              <a:gd name="connsiteY100" fmla="*/ 4213096 h 6858000"/>
              <a:gd name="connsiteX101" fmla="*/ 5921153 w 6128435"/>
              <a:gd name="connsiteY101" fmla="*/ 4236222 h 6858000"/>
              <a:gd name="connsiteX102" fmla="*/ 5924233 w 6128435"/>
              <a:gd name="connsiteY102" fmla="*/ 4242060 h 6858000"/>
              <a:gd name="connsiteX103" fmla="*/ 5928910 w 6128435"/>
              <a:gd name="connsiteY103" fmla="*/ 4300973 h 6858000"/>
              <a:gd name="connsiteX104" fmla="*/ 5939320 w 6128435"/>
              <a:gd name="connsiteY104" fmla="*/ 4340435 h 6858000"/>
              <a:gd name="connsiteX105" fmla="*/ 5946705 w 6128435"/>
              <a:gd name="connsiteY105" fmla="*/ 4428051 h 6858000"/>
              <a:gd name="connsiteX106" fmla="*/ 5949261 w 6128435"/>
              <a:gd name="connsiteY106" fmla="*/ 4449185 h 6858000"/>
              <a:gd name="connsiteX107" fmla="*/ 5957504 w 6128435"/>
              <a:gd name="connsiteY107" fmla="*/ 4465911 h 6858000"/>
              <a:gd name="connsiteX108" fmla="*/ 5964689 w 6128435"/>
              <a:gd name="connsiteY108" fmla="*/ 4468532 h 6858000"/>
              <a:gd name="connsiteX109" fmla="*/ 5967062 w 6128435"/>
              <a:gd name="connsiteY109" fmla="*/ 4479923 h 6858000"/>
              <a:gd name="connsiteX110" fmla="*/ 5968960 w 6128435"/>
              <a:gd name="connsiteY110" fmla="*/ 4482655 h 6858000"/>
              <a:gd name="connsiteX111" fmla="*/ 5978567 w 6128435"/>
              <a:gd name="connsiteY111" fmla="*/ 4498605 h 6858000"/>
              <a:gd name="connsiteX112" fmla="*/ 5980106 w 6128435"/>
              <a:gd name="connsiteY112" fmla="*/ 4585087 h 6858000"/>
              <a:gd name="connsiteX113" fmla="*/ 5998138 w 6128435"/>
              <a:gd name="connsiteY113" fmla="*/ 4697518 h 6858000"/>
              <a:gd name="connsiteX114" fmla="*/ 6013516 w 6128435"/>
              <a:gd name="connsiteY114" fmla="*/ 4786619 h 6858000"/>
              <a:gd name="connsiteX115" fmla="*/ 6025404 w 6128435"/>
              <a:gd name="connsiteY115" fmla="*/ 4858148 h 6858000"/>
              <a:gd name="connsiteX116" fmla="*/ 6007749 w 6128435"/>
              <a:gd name="connsiteY116" fmla="*/ 4964715 h 6858000"/>
              <a:gd name="connsiteX117" fmla="*/ 6005269 w 6128435"/>
              <a:gd name="connsiteY117" fmla="*/ 5150567 h 6858000"/>
              <a:gd name="connsiteX118" fmla="*/ 6001127 w 6128435"/>
              <a:gd name="connsiteY118" fmla="*/ 5164609 h 6858000"/>
              <a:gd name="connsiteX119" fmla="*/ 5996647 w 6128435"/>
              <a:gd name="connsiteY119" fmla="*/ 5185640 h 6858000"/>
              <a:gd name="connsiteX120" fmla="*/ 5998514 w 6128435"/>
              <a:gd name="connsiteY120" fmla="*/ 5189673 h 6858000"/>
              <a:gd name="connsiteX121" fmla="*/ 5995970 w 6128435"/>
              <a:gd name="connsiteY121" fmla="*/ 5221547 h 6858000"/>
              <a:gd name="connsiteX122" fmla="*/ 5997218 w 6128435"/>
              <a:gd name="connsiteY122" fmla="*/ 5222031 h 6858000"/>
              <a:gd name="connsiteX123" fmla="*/ 6002116 w 6128435"/>
              <a:gd name="connsiteY123" fmla="*/ 5231223 h 6858000"/>
              <a:gd name="connsiteX124" fmla="*/ 6008541 w 6128435"/>
              <a:gd name="connsiteY124" fmla="*/ 5248680 h 6858000"/>
              <a:gd name="connsiteX125" fmla="*/ 6039260 w 6128435"/>
              <a:gd name="connsiteY125" fmla="*/ 5289518 h 6858000"/>
              <a:gd name="connsiteX126" fmla="*/ 6036748 w 6128435"/>
              <a:gd name="connsiteY126" fmla="*/ 5322752 h 6858000"/>
              <a:gd name="connsiteX127" fmla="*/ 6036943 w 6128435"/>
              <a:gd name="connsiteY127" fmla="*/ 5329480 h 6858000"/>
              <a:gd name="connsiteX128" fmla="*/ 6037236 w 6128435"/>
              <a:gd name="connsiteY128" fmla="*/ 5329634 h 6858000"/>
              <a:gd name="connsiteX129" fmla="*/ 6038019 w 6128435"/>
              <a:gd name="connsiteY129" fmla="*/ 5336764 h 6858000"/>
              <a:gd name="connsiteX130" fmla="*/ 6037298 w 6128435"/>
              <a:gd name="connsiteY130" fmla="*/ 5341753 h 6858000"/>
              <a:gd name="connsiteX131" fmla="*/ 6037677 w 6128435"/>
              <a:gd name="connsiteY131" fmla="*/ 5354807 h 6858000"/>
              <a:gd name="connsiteX132" fmla="*/ 6039728 w 6128435"/>
              <a:gd name="connsiteY132" fmla="*/ 5359416 h 6858000"/>
              <a:gd name="connsiteX133" fmla="*/ 6043311 w 6128435"/>
              <a:gd name="connsiteY133" fmla="*/ 5361407 h 6858000"/>
              <a:gd name="connsiteX134" fmla="*/ 6042954 w 6128435"/>
              <a:gd name="connsiteY134" fmla="*/ 5362576 h 6858000"/>
              <a:gd name="connsiteX135" fmla="*/ 6053435 w 6128435"/>
              <a:gd name="connsiteY135" fmla="*/ 5387547 h 6858000"/>
              <a:gd name="connsiteX136" fmla="*/ 6065933 w 6128435"/>
              <a:gd name="connsiteY136" fmla="*/ 5443002 h 6858000"/>
              <a:gd name="connsiteX137" fmla="*/ 6068640 w 6128435"/>
              <a:gd name="connsiteY137" fmla="*/ 5474503 h 6858000"/>
              <a:gd name="connsiteX138" fmla="*/ 6080922 w 6128435"/>
              <a:gd name="connsiteY138" fmla="*/ 5561070 h 6858000"/>
              <a:gd name="connsiteX139" fmla="*/ 6096949 w 6128435"/>
              <a:gd name="connsiteY139" fmla="*/ 5648179 h 6858000"/>
              <a:gd name="connsiteX140" fmla="*/ 6125703 w 6128435"/>
              <a:gd name="connsiteY140" fmla="*/ 5692894 h 6858000"/>
              <a:gd name="connsiteX141" fmla="*/ 6126670 w 6128435"/>
              <a:gd name="connsiteY141" fmla="*/ 5697882 h 6858000"/>
              <a:gd name="connsiteX142" fmla="*/ 6124061 w 6128435"/>
              <a:gd name="connsiteY142" fmla="*/ 5710294 h 6858000"/>
              <a:gd name="connsiteX143" fmla="*/ 6122213 w 6128435"/>
              <a:gd name="connsiteY143" fmla="*/ 5714762 h 6858000"/>
              <a:gd name="connsiteX144" fmla="*/ 6121353 w 6128435"/>
              <a:gd name="connsiteY144" fmla="*/ 5721725 h 6858000"/>
              <a:gd name="connsiteX145" fmla="*/ 6121607 w 6128435"/>
              <a:gd name="connsiteY145" fmla="*/ 5721959 h 6858000"/>
              <a:gd name="connsiteX146" fmla="*/ 6120262 w 6128435"/>
              <a:gd name="connsiteY146" fmla="*/ 5728358 h 6858000"/>
              <a:gd name="connsiteX147" fmla="*/ 6110194 w 6128435"/>
              <a:gd name="connsiteY147" fmla="*/ 5758853 h 6858000"/>
              <a:gd name="connsiteX148" fmla="*/ 6127519 w 6128435"/>
              <a:gd name="connsiteY148" fmla="*/ 5865775 h 6858000"/>
              <a:gd name="connsiteX149" fmla="*/ 6128435 w 6128435"/>
              <a:gd name="connsiteY149" fmla="*/ 5870164 h 6858000"/>
              <a:gd name="connsiteX150" fmla="*/ 6119217 w 6128435"/>
              <a:gd name="connsiteY150" fmla="*/ 5888542 h 6858000"/>
              <a:gd name="connsiteX151" fmla="*/ 6115966 w 6128435"/>
              <a:gd name="connsiteY151" fmla="*/ 5898387 h 6858000"/>
              <a:gd name="connsiteX152" fmla="*/ 6111924 w 6128435"/>
              <a:gd name="connsiteY152" fmla="*/ 5900444 h 6858000"/>
              <a:gd name="connsiteX153" fmla="*/ 6108716 w 6128435"/>
              <a:gd name="connsiteY153" fmla="*/ 5915345 h 6858000"/>
              <a:gd name="connsiteX154" fmla="*/ 6109524 w 6128435"/>
              <a:gd name="connsiteY154" fmla="*/ 5917328 h 6858000"/>
              <a:gd name="connsiteX155" fmla="*/ 6102493 w 6128435"/>
              <a:gd name="connsiteY155" fmla="*/ 5928602 h 6858000"/>
              <a:gd name="connsiteX156" fmla="*/ 6056863 w 6128435"/>
              <a:gd name="connsiteY156" fmla="*/ 6000643 h 6858000"/>
              <a:gd name="connsiteX157" fmla="*/ 6045436 w 6128435"/>
              <a:gd name="connsiteY157" fmla="*/ 6124480 h 6858000"/>
              <a:gd name="connsiteX158" fmla="*/ 6030489 w 6128435"/>
              <a:gd name="connsiteY158" fmla="*/ 6317666 h 6858000"/>
              <a:gd name="connsiteX159" fmla="*/ 6007492 w 6128435"/>
              <a:gd name="connsiteY159" fmla="*/ 6440818 h 6858000"/>
              <a:gd name="connsiteX160" fmla="*/ 6009467 w 6128435"/>
              <a:gd name="connsiteY160" fmla="*/ 6487076 h 6858000"/>
              <a:gd name="connsiteX161" fmla="*/ 5995064 w 6128435"/>
              <a:gd name="connsiteY161" fmla="*/ 6540791 h 6858000"/>
              <a:gd name="connsiteX162" fmla="*/ 5996309 w 6128435"/>
              <a:gd name="connsiteY162" fmla="*/ 6543961 h 6858000"/>
              <a:gd name="connsiteX163" fmla="*/ 5996048 w 6128435"/>
              <a:gd name="connsiteY163" fmla="*/ 6555444 h 6858000"/>
              <a:gd name="connsiteX164" fmla="*/ 6002524 w 6128435"/>
              <a:gd name="connsiteY164" fmla="*/ 6560188 h 6858000"/>
              <a:gd name="connsiteX165" fmla="*/ 6006823 w 6128435"/>
              <a:gd name="connsiteY165" fmla="*/ 6578546 h 6858000"/>
              <a:gd name="connsiteX166" fmla="*/ 6004510 w 6128435"/>
              <a:gd name="connsiteY166" fmla="*/ 6599256 h 6858000"/>
              <a:gd name="connsiteX167" fmla="*/ 5986207 w 6128435"/>
              <a:gd name="connsiteY167" fmla="*/ 6695855 h 6858000"/>
              <a:gd name="connsiteX168" fmla="*/ 5979428 w 6128435"/>
              <a:gd name="connsiteY168" fmla="*/ 6754678 h 6858000"/>
              <a:gd name="connsiteX169" fmla="*/ 5983398 w 6128435"/>
              <a:gd name="connsiteY169" fmla="*/ 6778641 h 6858000"/>
              <a:gd name="connsiteX170" fmla="*/ 5984543 w 6128435"/>
              <a:gd name="connsiteY170" fmla="*/ 6811016 h 6858000"/>
              <a:gd name="connsiteX171" fmla="*/ 5981802 w 6128435"/>
              <a:gd name="connsiteY171" fmla="*/ 6838578 h 6858000"/>
              <a:gd name="connsiteX172" fmla="*/ 5979671 w 6128435"/>
              <a:gd name="connsiteY172" fmla="*/ 6858000 h 6858000"/>
              <a:gd name="connsiteX173" fmla="*/ 0 w 6128435"/>
              <a:gd name="connsiteY173" fmla="*/ 6858000 h 6858000"/>
              <a:gd name="connsiteX174" fmla="*/ 0 w 6128435"/>
              <a:gd name="connsiteY174"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04120 w 6128435"/>
              <a:gd name="connsiteY44" fmla="*/ 2435967 h 6858000"/>
              <a:gd name="connsiteX45" fmla="*/ 5148653 w 6128435"/>
              <a:gd name="connsiteY45" fmla="*/ 2460132 h 6858000"/>
              <a:gd name="connsiteX46" fmla="*/ 5192511 w 6128435"/>
              <a:gd name="connsiteY46" fmla="*/ 2549199 h 6858000"/>
              <a:gd name="connsiteX47" fmla="*/ 5307538 w 6128435"/>
              <a:gd name="connsiteY47" fmla="*/ 2514685 h 6858000"/>
              <a:gd name="connsiteX48" fmla="*/ 5337604 w 6128435"/>
              <a:gd name="connsiteY48" fmla="*/ 2597632 h 6858000"/>
              <a:gd name="connsiteX49" fmla="*/ 5407503 w 6128435"/>
              <a:gd name="connsiteY49" fmla="*/ 2786290 h 6858000"/>
              <a:gd name="connsiteX50" fmla="*/ 5407356 w 6128435"/>
              <a:gd name="connsiteY50" fmla="*/ 2787545 h 6858000"/>
              <a:gd name="connsiteX51" fmla="*/ 5411130 w 6128435"/>
              <a:gd name="connsiteY51" fmla="*/ 2788640 h 6858000"/>
              <a:gd name="connsiteX52" fmla="*/ 5416439 w 6128435"/>
              <a:gd name="connsiteY52" fmla="*/ 2805666 h 6858000"/>
              <a:gd name="connsiteX53" fmla="*/ 5416589 w 6128435"/>
              <a:gd name="connsiteY53" fmla="*/ 2810822 h 6858000"/>
              <a:gd name="connsiteX54" fmla="*/ 5418542 w 6128435"/>
              <a:gd name="connsiteY54" fmla="*/ 2817745 h 6858000"/>
              <a:gd name="connsiteX55" fmla="*/ 5418847 w 6128435"/>
              <a:gd name="connsiteY55" fmla="*/ 2817825 h 6858000"/>
              <a:gd name="connsiteX56" fmla="*/ 5423364 w 6128435"/>
              <a:gd name="connsiteY56" fmla="*/ 2858292 h 6858000"/>
              <a:gd name="connsiteX57" fmla="*/ 5479298 w 6128435"/>
              <a:gd name="connsiteY57" fmla="*/ 2947791 h 6858000"/>
              <a:gd name="connsiteX58" fmla="*/ 5481770 w 6128435"/>
              <a:gd name="connsiteY58" fmla="*/ 2951352 h 6858000"/>
              <a:gd name="connsiteX59" fmla="*/ 5481013 w 6128435"/>
              <a:gd name="connsiteY59" fmla="*/ 2973461 h 6858000"/>
              <a:gd name="connsiteX60" fmla="*/ 5482045 w 6128435"/>
              <a:gd name="connsiteY60" fmla="*/ 2984371 h 6858000"/>
              <a:gd name="connsiteX61" fmla="*/ 5479405 w 6128435"/>
              <a:gd name="connsiteY61" fmla="*/ 2988507 h 6858000"/>
              <a:gd name="connsiteX62" fmla="*/ 5482415 w 6128435"/>
              <a:gd name="connsiteY62" fmla="*/ 3004079 h 6858000"/>
              <a:gd name="connsiteX63" fmla="*/ 5483865 w 6128435"/>
              <a:gd name="connsiteY63" fmla="*/ 3005467 h 6858000"/>
              <a:gd name="connsiteX64" fmla="*/ 5482236 w 6128435"/>
              <a:gd name="connsiteY64" fmla="*/ 3019791 h 6858000"/>
              <a:gd name="connsiteX65" fmla="*/ 5475895 w 6128435"/>
              <a:gd name="connsiteY65" fmla="*/ 3033578 h 6858000"/>
              <a:gd name="connsiteX66" fmla="*/ 5477595 w 6128435"/>
              <a:gd name="connsiteY66" fmla="*/ 3250534 h 6858000"/>
              <a:gd name="connsiteX67" fmla="*/ 5532836 w 6128435"/>
              <a:gd name="connsiteY67" fmla="*/ 3353840 h 6858000"/>
              <a:gd name="connsiteX68" fmla="*/ 5561229 w 6128435"/>
              <a:gd name="connsiteY68" fmla="*/ 3395784 h 6858000"/>
              <a:gd name="connsiteX69" fmla="*/ 5589758 w 6128435"/>
              <a:gd name="connsiteY69" fmla="*/ 3506453 h 6858000"/>
              <a:gd name="connsiteX70" fmla="*/ 5596144 w 6128435"/>
              <a:gd name="connsiteY70" fmla="*/ 3534624 h 6858000"/>
              <a:gd name="connsiteX71" fmla="*/ 5597750 w 6128435"/>
              <a:gd name="connsiteY71" fmla="*/ 3534129 h 6858000"/>
              <a:gd name="connsiteX72" fmla="*/ 5599700 w 6128435"/>
              <a:gd name="connsiteY72" fmla="*/ 3547221 h 6858000"/>
              <a:gd name="connsiteX73" fmla="*/ 5615031 w 6128435"/>
              <a:gd name="connsiteY73" fmla="*/ 3557482 h 6858000"/>
              <a:gd name="connsiteX74" fmla="*/ 5618377 w 6128435"/>
              <a:gd name="connsiteY74" fmla="*/ 3588431 h 6858000"/>
              <a:gd name="connsiteX75" fmla="*/ 5612155 w 6128435"/>
              <a:gd name="connsiteY75" fmla="*/ 3589869 h 6858000"/>
              <a:gd name="connsiteX76" fmla="*/ 5620843 w 6128435"/>
              <a:gd name="connsiteY76" fmla="*/ 3606745 h 6858000"/>
              <a:gd name="connsiteX77" fmla="*/ 5655472 w 6128435"/>
              <a:gd name="connsiteY77" fmla="*/ 3678877 h 6858000"/>
              <a:gd name="connsiteX78" fmla="*/ 5680448 w 6128435"/>
              <a:gd name="connsiteY78" fmla="*/ 3717760 h 6858000"/>
              <a:gd name="connsiteX79" fmla="*/ 5683015 w 6128435"/>
              <a:gd name="connsiteY79" fmla="*/ 3762025 h 6858000"/>
              <a:gd name="connsiteX80" fmla="*/ 5696643 w 6128435"/>
              <a:gd name="connsiteY80" fmla="*/ 3773888 h 6858000"/>
              <a:gd name="connsiteX81" fmla="*/ 5699203 w 6128435"/>
              <a:gd name="connsiteY81" fmla="*/ 3775823 h 6858000"/>
              <a:gd name="connsiteX82" fmla="*/ 5704824 w 6128435"/>
              <a:gd name="connsiteY82" fmla="*/ 3785966 h 6858000"/>
              <a:gd name="connsiteX83" fmla="*/ 5712204 w 6128435"/>
              <a:gd name="connsiteY83" fmla="*/ 3785830 h 6858000"/>
              <a:gd name="connsiteX84" fmla="*/ 5724816 w 6128435"/>
              <a:gd name="connsiteY84" fmla="*/ 3798949 h 6858000"/>
              <a:gd name="connsiteX85" fmla="*/ 5733539 w 6128435"/>
              <a:gd name="connsiteY85" fmla="*/ 3818457 h 6858000"/>
              <a:gd name="connsiteX86" fmla="*/ 5768491 w 6128435"/>
              <a:gd name="connsiteY86" fmla="*/ 3914399 h 6858000"/>
              <a:gd name="connsiteX87" fmla="*/ 5793123 w 6128435"/>
              <a:gd name="connsiteY87" fmla="*/ 3969952 h 6858000"/>
              <a:gd name="connsiteX88" fmla="*/ 5808321 w 6128435"/>
              <a:gd name="connsiteY88" fmla="*/ 3988153 h 6858000"/>
              <a:gd name="connsiteX89" fmla="*/ 5825621 w 6128435"/>
              <a:gd name="connsiteY89" fmla="*/ 4015525 h 6858000"/>
              <a:gd name="connsiteX90" fmla="*/ 5860672 w 6128435"/>
              <a:gd name="connsiteY90" fmla="*/ 4061579 h 6858000"/>
              <a:gd name="connsiteX91" fmla="*/ 5872173 w 6128435"/>
              <a:gd name="connsiteY91" fmla="*/ 4088497 h 6858000"/>
              <a:gd name="connsiteX92" fmla="*/ 5883705 w 6128435"/>
              <a:gd name="connsiteY92" fmla="*/ 4101899 h 6858000"/>
              <a:gd name="connsiteX93" fmla="*/ 5885314 w 6128435"/>
              <a:gd name="connsiteY93" fmla="*/ 4108387 h 6858000"/>
              <a:gd name="connsiteX94" fmla="*/ 5894095 w 6128435"/>
              <a:gd name="connsiteY94" fmla="*/ 4128857 h 6858000"/>
              <a:gd name="connsiteX95" fmla="*/ 5898339 w 6128435"/>
              <a:gd name="connsiteY95" fmla="*/ 4140800 h 6858000"/>
              <a:gd name="connsiteX96" fmla="*/ 5899734 w 6128435"/>
              <a:gd name="connsiteY96" fmla="*/ 4145632 h 6858000"/>
              <a:gd name="connsiteX97" fmla="*/ 5897098 w 6128435"/>
              <a:gd name="connsiteY97" fmla="*/ 4157819 h 6858000"/>
              <a:gd name="connsiteX98" fmla="*/ 5903513 w 6128435"/>
              <a:gd name="connsiteY98" fmla="*/ 4187661 h 6858000"/>
              <a:gd name="connsiteX99" fmla="*/ 5917114 w 6128435"/>
              <a:gd name="connsiteY99" fmla="*/ 4213096 h 6858000"/>
              <a:gd name="connsiteX100" fmla="*/ 5921153 w 6128435"/>
              <a:gd name="connsiteY100" fmla="*/ 4236222 h 6858000"/>
              <a:gd name="connsiteX101" fmla="*/ 5924233 w 6128435"/>
              <a:gd name="connsiteY101" fmla="*/ 4242060 h 6858000"/>
              <a:gd name="connsiteX102" fmla="*/ 5928910 w 6128435"/>
              <a:gd name="connsiteY102" fmla="*/ 4300973 h 6858000"/>
              <a:gd name="connsiteX103" fmla="*/ 5939320 w 6128435"/>
              <a:gd name="connsiteY103" fmla="*/ 4340435 h 6858000"/>
              <a:gd name="connsiteX104" fmla="*/ 5946705 w 6128435"/>
              <a:gd name="connsiteY104" fmla="*/ 4428051 h 6858000"/>
              <a:gd name="connsiteX105" fmla="*/ 5949261 w 6128435"/>
              <a:gd name="connsiteY105" fmla="*/ 4449185 h 6858000"/>
              <a:gd name="connsiteX106" fmla="*/ 5957504 w 6128435"/>
              <a:gd name="connsiteY106" fmla="*/ 4465911 h 6858000"/>
              <a:gd name="connsiteX107" fmla="*/ 5964689 w 6128435"/>
              <a:gd name="connsiteY107" fmla="*/ 4468532 h 6858000"/>
              <a:gd name="connsiteX108" fmla="*/ 5967062 w 6128435"/>
              <a:gd name="connsiteY108" fmla="*/ 4479923 h 6858000"/>
              <a:gd name="connsiteX109" fmla="*/ 5968960 w 6128435"/>
              <a:gd name="connsiteY109" fmla="*/ 4482655 h 6858000"/>
              <a:gd name="connsiteX110" fmla="*/ 5978567 w 6128435"/>
              <a:gd name="connsiteY110" fmla="*/ 4498605 h 6858000"/>
              <a:gd name="connsiteX111" fmla="*/ 5980106 w 6128435"/>
              <a:gd name="connsiteY111" fmla="*/ 4585087 h 6858000"/>
              <a:gd name="connsiteX112" fmla="*/ 5998138 w 6128435"/>
              <a:gd name="connsiteY112" fmla="*/ 4697518 h 6858000"/>
              <a:gd name="connsiteX113" fmla="*/ 6013516 w 6128435"/>
              <a:gd name="connsiteY113" fmla="*/ 4786619 h 6858000"/>
              <a:gd name="connsiteX114" fmla="*/ 6025404 w 6128435"/>
              <a:gd name="connsiteY114" fmla="*/ 4858148 h 6858000"/>
              <a:gd name="connsiteX115" fmla="*/ 6007749 w 6128435"/>
              <a:gd name="connsiteY115" fmla="*/ 4964715 h 6858000"/>
              <a:gd name="connsiteX116" fmla="*/ 6005269 w 6128435"/>
              <a:gd name="connsiteY116" fmla="*/ 5150567 h 6858000"/>
              <a:gd name="connsiteX117" fmla="*/ 6001127 w 6128435"/>
              <a:gd name="connsiteY117" fmla="*/ 5164609 h 6858000"/>
              <a:gd name="connsiteX118" fmla="*/ 5996647 w 6128435"/>
              <a:gd name="connsiteY118" fmla="*/ 5185640 h 6858000"/>
              <a:gd name="connsiteX119" fmla="*/ 5998514 w 6128435"/>
              <a:gd name="connsiteY119" fmla="*/ 5189673 h 6858000"/>
              <a:gd name="connsiteX120" fmla="*/ 5995970 w 6128435"/>
              <a:gd name="connsiteY120" fmla="*/ 5221547 h 6858000"/>
              <a:gd name="connsiteX121" fmla="*/ 5997218 w 6128435"/>
              <a:gd name="connsiteY121" fmla="*/ 5222031 h 6858000"/>
              <a:gd name="connsiteX122" fmla="*/ 6002116 w 6128435"/>
              <a:gd name="connsiteY122" fmla="*/ 5231223 h 6858000"/>
              <a:gd name="connsiteX123" fmla="*/ 6008541 w 6128435"/>
              <a:gd name="connsiteY123" fmla="*/ 5248680 h 6858000"/>
              <a:gd name="connsiteX124" fmla="*/ 6039260 w 6128435"/>
              <a:gd name="connsiteY124" fmla="*/ 5289518 h 6858000"/>
              <a:gd name="connsiteX125" fmla="*/ 6036748 w 6128435"/>
              <a:gd name="connsiteY125" fmla="*/ 5322752 h 6858000"/>
              <a:gd name="connsiteX126" fmla="*/ 6036943 w 6128435"/>
              <a:gd name="connsiteY126" fmla="*/ 5329480 h 6858000"/>
              <a:gd name="connsiteX127" fmla="*/ 6037236 w 6128435"/>
              <a:gd name="connsiteY127" fmla="*/ 5329634 h 6858000"/>
              <a:gd name="connsiteX128" fmla="*/ 6038019 w 6128435"/>
              <a:gd name="connsiteY128" fmla="*/ 5336764 h 6858000"/>
              <a:gd name="connsiteX129" fmla="*/ 6037298 w 6128435"/>
              <a:gd name="connsiteY129" fmla="*/ 5341753 h 6858000"/>
              <a:gd name="connsiteX130" fmla="*/ 6037677 w 6128435"/>
              <a:gd name="connsiteY130" fmla="*/ 5354807 h 6858000"/>
              <a:gd name="connsiteX131" fmla="*/ 6039728 w 6128435"/>
              <a:gd name="connsiteY131" fmla="*/ 5359416 h 6858000"/>
              <a:gd name="connsiteX132" fmla="*/ 6043311 w 6128435"/>
              <a:gd name="connsiteY132" fmla="*/ 5361407 h 6858000"/>
              <a:gd name="connsiteX133" fmla="*/ 6042954 w 6128435"/>
              <a:gd name="connsiteY133" fmla="*/ 5362576 h 6858000"/>
              <a:gd name="connsiteX134" fmla="*/ 6053435 w 6128435"/>
              <a:gd name="connsiteY134" fmla="*/ 5387547 h 6858000"/>
              <a:gd name="connsiteX135" fmla="*/ 6065933 w 6128435"/>
              <a:gd name="connsiteY135" fmla="*/ 5443002 h 6858000"/>
              <a:gd name="connsiteX136" fmla="*/ 6068640 w 6128435"/>
              <a:gd name="connsiteY136" fmla="*/ 5474503 h 6858000"/>
              <a:gd name="connsiteX137" fmla="*/ 6080922 w 6128435"/>
              <a:gd name="connsiteY137" fmla="*/ 5561070 h 6858000"/>
              <a:gd name="connsiteX138" fmla="*/ 6096949 w 6128435"/>
              <a:gd name="connsiteY138" fmla="*/ 5648179 h 6858000"/>
              <a:gd name="connsiteX139" fmla="*/ 6125703 w 6128435"/>
              <a:gd name="connsiteY139" fmla="*/ 5692894 h 6858000"/>
              <a:gd name="connsiteX140" fmla="*/ 6126670 w 6128435"/>
              <a:gd name="connsiteY140" fmla="*/ 5697882 h 6858000"/>
              <a:gd name="connsiteX141" fmla="*/ 6124061 w 6128435"/>
              <a:gd name="connsiteY141" fmla="*/ 5710294 h 6858000"/>
              <a:gd name="connsiteX142" fmla="*/ 6122213 w 6128435"/>
              <a:gd name="connsiteY142" fmla="*/ 5714762 h 6858000"/>
              <a:gd name="connsiteX143" fmla="*/ 6121353 w 6128435"/>
              <a:gd name="connsiteY143" fmla="*/ 5721725 h 6858000"/>
              <a:gd name="connsiteX144" fmla="*/ 6121607 w 6128435"/>
              <a:gd name="connsiteY144" fmla="*/ 5721959 h 6858000"/>
              <a:gd name="connsiteX145" fmla="*/ 6120262 w 6128435"/>
              <a:gd name="connsiteY145" fmla="*/ 5728358 h 6858000"/>
              <a:gd name="connsiteX146" fmla="*/ 6110194 w 6128435"/>
              <a:gd name="connsiteY146" fmla="*/ 5758853 h 6858000"/>
              <a:gd name="connsiteX147" fmla="*/ 6127519 w 6128435"/>
              <a:gd name="connsiteY147" fmla="*/ 5865775 h 6858000"/>
              <a:gd name="connsiteX148" fmla="*/ 6128435 w 6128435"/>
              <a:gd name="connsiteY148" fmla="*/ 5870164 h 6858000"/>
              <a:gd name="connsiteX149" fmla="*/ 6119217 w 6128435"/>
              <a:gd name="connsiteY149" fmla="*/ 5888542 h 6858000"/>
              <a:gd name="connsiteX150" fmla="*/ 6115966 w 6128435"/>
              <a:gd name="connsiteY150" fmla="*/ 5898387 h 6858000"/>
              <a:gd name="connsiteX151" fmla="*/ 6111924 w 6128435"/>
              <a:gd name="connsiteY151" fmla="*/ 5900444 h 6858000"/>
              <a:gd name="connsiteX152" fmla="*/ 6108716 w 6128435"/>
              <a:gd name="connsiteY152" fmla="*/ 5915345 h 6858000"/>
              <a:gd name="connsiteX153" fmla="*/ 6109524 w 6128435"/>
              <a:gd name="connsiteY153" fmla="*/ 5917328 h 6858000"/>
              <a:gd name="connsiteX154" fmla="*/ 6102493 w 6128435"/>
              <a:gd name="connsiteY154" fmla="*/ 5928602 h 6858000"/>
              <a:gd name="connsiteX155" fmla="*/ 6056863 w 6128435"/>
              <a:gd name="connsiteY155" fmla="*/ 6000643 h 6858000"/>
              <a:gd name="connsiteX156" fmla="*/ 6045436 w 6128435"/>
              <a:gd name="connsiteY156" fmla="*/ 6124480 h 6858000"/>
              <a:gd name="connsiteX157" fmla="*/ 6030489 w 6128435"/>
              <a:gd name="connsiteY157" fmla="*/ 6317666 h 6858000"/>
              <a:gd name="connsiteX158" fmla="*/ 6007492 w 6128435"/>
              <a:gd name="connsiteY158" fmla="*/ 6440818 h 6858000"/>
              <a:gd name="connsiteX159" fmla="*/ 6009467 w 6128435"/>
              <a:gd name="connsiteY159" fmla="*/ 6487076 h 6858000"/>
              <a:gd name="connsiteX160" fmla="*/ 5995064 w 6128435"/>
              <a:gd name="connsiteY160" fmla="*/ 6540791 h 6858000"/>
              <a:gd name="connsiteX161" fmla="*/ 5996309 w 6128435"/>
              <a:gd name="connsiteY161" fmla="*/ 6543961 h 6858000"/>
              <a:gd name="connsiteX162" fmla="*/ 5996048 w 6128435"/>
              <a:gd name="connsiteY162" fmla="*/ 6555444 h 6858000"/>
              <a:gd name="connsiteX163" fmla="*/ 6002524 w 6128435"/>
              <a:gd name="connsiteY163" fmla="*/ 6560188 h 6858000"/>
              <a:gd name="connsiteX164" fmla="*/ 6006823 w 6128435"/>
              <a:gd name="connsiteY164" fmla="*/ 6578546 h 6858000"/>
              <a:gd name="connsiteX165" fmla="*/ 6004510 w 6128435"/>
              <a:gd name="connsiteY165" fmla="*/ 6599256 h 6858000"/>
              <a:gd name="connsiteX166" fmla="*/ 5986207 w 6128435"/>
              <a:gd name="connsiteY166" fmla="*/ 6695855 h 6858000"/>
              <a:gd name="connsiteX167" fmla="*/ 5979428 w 6128435"/>
              <a:gd name="connsiteY167" fmla="*/ 6754678 h 6858000"/>
              <a:gd name="connsiteX168" fmla="*/ 5983398 w 6128435"/>
              <a:gd name="connsiteY168" fmla="*/ 6778641 h 6858000"/>
              <a:gd name="connsiteX169" fmla="*/ 5984543 w 6128435"/>
              <a:gd name="connsiteY169" fmla="*/ 6811016 h 6858000"/>
              <a:gd name="connsiteX170" fmla="*/ 5981802 w 6128435"/>
              <a:gd name="connsiteY170" fmla="*/ 6838578 h 6858000"/>
              <a:gd name="connsiteX171" fmla="*/ 5979671 w 6128435"/>
              <a:gd name="connsiteY171" fmla="*/ 6858000 h 6858000"/>
              <a:gd name="connsiteX172" fmla="*/ 0 w 6128435"/>
              <a:gd name="connsiteY172" fmla="*/ 6858000 h 6858000"/>
              <a:gd name="connsiteX173" fmla="*/ 0 w 6128435"/>
              <a:gd name="connsiteY173"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93877 w 6128435"/>
              <a:gd name="connsiteY44" fmla="*/ 2368649 h 6858000"/>
              <a:gd name="connsiteX45" fmla="*/ 5148653 w 6128435"/>
              <a:gd name="connsiteY45" fmla="*/ 2460132 h 6858000"/>
              <a:gd name="connsiteX46" fmla="*/ 5192511 w 6128435"/>
              <a:gd name="connsiteY46" fmla="*/ 2549199 h 6858000"/>
              <a:gd name="connsiteX47" fmla="*/ 5307538 w 6128435"/>
              <a:gd name="connsiteY47" fmla="*/ 2514685 h 6858000"/>
              <a:gd name="connsiteX48" fmla="*/ 5337604 w 6128435"/>
              <a:gd name="connsiteY48" fmla="*/ 2597632 h 6858000"/>
              <a:gd name="connsiteX49" fmla="*/ 5407503 w 6128435"/>
              <a:gd name="connsiteY49" fmla="*/ 2786290 h 6858000"/>
              <a:gd name="connsiteX50" fmla="*/ 5407356 w 6128435"/>
              <a:gd name="connsiteY50" fmla="*/ 2787545 h 6858000"/>
              <a:gd name="connsiteX51" fmla="*/ 5411130 w 6128435"/>
              <a:gd name="connsiteY51" fmla="*/ 2788640 h 6858000"/>
              <a:gd name="connsiteX52" fmla="*/ 5416439 w 6128435"/>
              <a:gd name="connsiteY52" fmla="*/ 2805666 h 6858000"/>
              <a:gd name="connsiteX53" fmla="*/ 5416589 w 6128435"/>
              <a:gd name="connsiteY53" fmla="*/ 2810822 h 6858000"/>
              <a:gd name="connsiteX54" fmla="*/ 5418542 w 6128435"/>
              <a:gd name="connsiteY54" fmla="*/ 2817745 h 6858000"/>
              <a:gd name="connsiteX55" fmla="*/ 5418847 w 6128435"/>
              <a:gd name="connsiteY55" fmla="*/ 2817825 h 6858000"/>
              <a:gd name="connsiteX56" fmla="*/ 5423364 w 6128435"/>
              <a:gd name="connsiteY56" fmla="*/ 2858292 h 6858000"/>
              <a:gd name="connsiteX57" fmla="*/ 5479298 w 6128435"/>
              <a:gd name="connsiteY57" fmla="*/ 2947791 h 6858000"/>
              <a:gd name="connsiteX58" fmla="*/ 5481770 w 6128435"/>
              <a:gd name="connsiteY58" fmla="*/ 2951352 h 6858000"/>
              <a:gd name="connsiteX59" fmla="*/ 5481013 w 6128435"/>
              <a:gd name="connsiteY59" fmla="*/ 2973461 h 6858000"/>
              <a:gd name="connsiteX60" fmla="*/ 5482045 w 6128435"/>
              <a:gd name="connsiteY60" fmla="*/ 2984371 h 6858000"/>
              <a:gd name="connsiteX61" fmla="*/ 5479405 w 6128435"/>
              <a:gd name="connsiteY61" fmla="*/ 2988507 h 6858000"/>
              <a:gd name="connsiteX62" fmla="*/ 5482415 w 6128435"/>
              <a:gd name="connsiteY62" fmla="*/ 3004079 h 6858000"/>
              <a:gd name="connsiteX63" fmla="*/ 5483865 w 6128435"/>
              <a:gd name="connsiteY63" fmla="*/ 3005467 h 6858000"/>
              <a:gd name="connsiteX64" fmla="*/ 5482236 w 6128435"/>
              <a:gd name="connsiteY64" fmla="*/ 3019791 h 6858000"/>
              <a:gd name="connsiteX65" fmla="*/ 5475895 w 6128435"/>
              <a:gd name="connsiteY65" fmla="*/ 3033578 h 6858000"/>
              <a:gd name="connsiteX66" fmla="*/ 5477595 w 6128435"/>
              <a:gd name="connsiteY66" fmla="*/ 3250534 h 6858000"/>
              <a:gd name="connsiteX67" fmla="*/ 5532836 w 6128435"/>
              <a:gd name="connsiteY67" fmla="*/ 3353840 h 6858000"/>
              <a:gd name="connsiteX68" fmla="*/ 5561229 w 6128435"/>
              <a:gd name="connsiteY68" fmla="*/ 3395784 h 6858000"/>
              <a:gd name="connsiteX69" fmla="*/ 5589758 w 6128435"/>
              <a:gd name="connsiteY69" fmla="*/ 3506453 h 6858000"/>
              <a:gd name="connsiteX70" fmla="*/ 5596144 w 6128435"/>
              <a:gd name="connsiteY70" fmla="*/ 3534624 h 6858000"/>
              <a:gd name="connsiteX71" fmla="*/ 5597750 w 6128435"/>
              <a:gd name="connsiteY71" fmla="*/ 3534129 h 6858000"/>
              <a:gd name="connsiteX72" fmla="*/ 5599700 w 6128435"/>
              <a:gd name="connsiteY72" fmla="*/ 3547221 h 6858000"/>
              <a:gd name="connsiteX73" fmla="*/ 5615031 w 6128435"/>
              <a:gd name="connsiteY73" fmla="*/ 3557482 h 6858000"/>
              <a:gd name="connsiteX74" fmla="*/ 5618377 w 6128435"/>
              <a:gd name="connsiteY74" fmla="*/ 3588431 h 6858000"/>
              <a:gd name="connsiteX75" fmla="*/ 5612155 w 6128435"/>
              <a:gd name="connsiteY75" fmla="*/ 3589869 h 6858000"/>
              <a:gd name="connsiteX76" fmla="*/ 5620843 w 6128435"/>
              <a:gd name="connsiteY76" fmla="*/ 3606745 h 6858000"/>
              <a:gd name="connsiteX77" fmla="*/ 5655472 w 6128435"/>
              <a:gd name="connsiteY77" fmla="*/ 3678877 h 6858000"/>
              <a:gd name="connsiteX78" fmla="*/ 5680448 w 6128435"/>
              <a:gd name="connsiteY78" fmla="*/ 3717760 h 6858000"/>
              <a:gd name="connsiteX79" fmla="*/ 5683015 w 6128435"/>
              <a:gd name="connsiteY79" fmla="*/ 3762025 h 6858000"/>
              <a:gd name="connsiteX80" fmla="*/ 5696643 w 6128435"/>
              <a:gd name="connsiteY80" fmla="*/ 3773888 h 6858000"/>
              <a:gd name="connsiteX81" fmla="*/ 5699203 w 6128435"/>
              <a:gd name="connsiteY81" fmla="*/ 3775823 h 6858000"/>
              <a:gd name="connsiteX82" fmla="*/ 5704824 w 6128435"/>
              <a:gd name="connsiteY82" fmla="*/ 3785966 h 6858000"/>
              <a:gd name="connsiteX83" fmla="*/ 5712204 w 6128435"/>
              <a:gd name="connsiteY83" fmla="*/ 3785830 h 6858000"/>
              <a:gd name="connsiteX84" fmla="*/ 5724816 w 6128435"/>
              <a:gd name="connsiteY84" fmla="*/ 3798949 h 6858000"/>
              <a:gd name="connsiteX85" fmla="*/ 5733539 w 6128435"/>
              <a:gd name="connsiteY85" fmla="*/ 3818457 h 6858000"/>
              <a:gd name="connsiteX86" fmla="*/ 5768491 w 6128435"/>
              <a:gd name="connsiteY86" fmla="*/ 3914399 h 6858000"/>
              <a:gd name="connsiteX87" fmla="*/ 5793123 w 6128435"/>
              <a:gd name="connsiteY87" fmla="*/ 3969952 h 6858000"/>
              <a:gd name="connsiteX88" fmla="*/ 5808321 w 6128435"/>
              <a:gd name="connsiteY88" fmla="*/ 3988153 h 6858000"/>
              <a:gd name="connsiteX89" fmla="*/ 5825621 w 6128435"/>
              <a:gd name="connsiteY89" fmla="*/ 4015525 h 6858000"/>
              <a:gd name="connsiteX90" fmla="*/ 5860672 w 6128435"/>
              <a:gd name="connsiteY90" fmla="*/ 4061579 h 6858000"/>
              <a:gd name="connsiteX91" fmla="*/ 5872173 w 6128435"/>
              <a:gd name="connsiteY91" fmla="*/ 4088497 h 6858000"/>
              <a:gd name="connsiteX92" fmla="*/ 5883705 w 6128435"/>
              <a:gd name="connsiteY92" fmla="*/ 4101899 h 6858000"/>
              <a:gd name="connsiteX93" fmla="*/ 5885314 w 6128435"/>
              <a:gd name="connsiteY93" fmla="*/ 4108387 h 6858000"/>
              <a:gd name="connsiteX94" fmla="*/ 5894095 w 6128435"/>
              <a:gd name="connsiteY94" fmla="*/ 4128857 h 6858000"/>
              <a:gd name="connsiteX95" fmla="*/ 5898339 w 6128435"/>
              <a:gd name="connsiteY95" fmla="*/ 4140800 h 6858000"/>
              <a:gd name="connsiteX96" fmla="*/ 5899734 w 6128435"/>
              <a:gd name="connsiteY96" fmla="*/ 4145632 h 6858000"/>
              <a:gd name="connsiteX97" fmla="*/ 5897098 w 6128435"/>
              <a:gd name="connsiteY97" fmla="*/ 4157819 h 6858000"/>
              <a:gd name="connsiteX98" fmla="*/ 5903513 w 6128435"/>
              <a:gd name="connsiteY98" fmla="*/ 4187661 h 6858000"/>
              <a:gd name="connsiteX99" fmla="*/ 5917114 w 6128435"/>
              <a:gd name="connsiteY99" fmla="*/ 4213096 h 6858000"/>
              <a:gd name="connsiteX100" fmla="*/ 5921153 w 6128435"/>
              <a:gd name="connsiteY100" fmla="*/ 4236222 h 6858000"/>
              <a:gd name="connsiteX101" fmla="*/ 5924233 w 6128435"/>
              <a:gd name="connsiteY101" fmla="*/ 4242060 h 6858000"/>
              <a:gd name="connsiteX102" fmla="*/ 5928910 w 6128435"/>
              <a:gd name="connsiteY102" fmla="*/ 4300973 h 6858000"/>
              <a:gd name="connsiteX103" fmla="*/ 5939320 w 6128435"/>
              <a:gd name="connsiteY103" fmla="*/ 4340435 h 6858000"/>
              <a:gd name="connsiteX104" fmla="*/ 5946705 w 6128435"/>
              <a:gd name="connsiteY104" fmla="*/ 4428051 h 6858000"/>
              <a:gd name="connsiteX105" fmla="*/ 5949261 w 6128435"/>
              <a:gd name="connsiteY105" fmla="*/ 4449185 h 6858000"/>
              <a:gd name="connsiteX106" fmla="*/ 5957504 w 6128435"/>
              <a:gd name="connsiteY106" fmla="*/ 4465911 h 6858000"/>
              <a:gd name="connsiteX107" fmla="*/ 5964689 w 6128435"/>
              <a:gd name="connsiteY107" fmla="*/ 4468532 h 6858000"/>
              <a:gd name="connsiteX108" fmla="*/ 5967062 w 6128435"/>
              <a:gd name="connsiteY108" fmla="*/ 4479923 h 6858000"/>
              <a:gd name="connsiteX109" fmla="*/ 5968960 w 6128435"/>
              <a:gd name="connsiteY109" fmla="*/ 4482655 h 6858000"/>
              <a:gd name="connsiteX110" fmla="*/ 5978567 w 6128435"/>
              <a:gd name="connsiteY110" fmla="*/ 4498605 h 6858000"/>
              <a:gd name="connsiteX111" fmla="*/ 5980106 w 6128435"/>
              <a:gd name="connsiteY111" fmla="*/ 4585087 h 6858000"/>
              <a:gd name="connsiteX112" fmla="*/ 5998138 w 6128435"/>
              <a:gd name="connsiteY112" fmla="*/ 4697518 h 6858000"/>
              <a:gd name="connsiteX113" fmla="*/ 6013516 w 6128435"/>
              <a:gd name="connsiteY113" fmla="*/ 4786619 h 6858000"/>
              <a:gd name="connsiteX114" fmla="*/ 6025404 w 6128435"/>
              <a:gd name="connsiteY114" fmla="*/ 4858148 h 6858000"/>
              <a:gd name="connsiteX115" fmla="*/ 6007749 w 6128435"/>
              <a:gd name="connsiteY115" fmla="*/ 4964715 h 6858000"/>
              <a:gd name="connsiteX116" fmla="*/ 6005269 w 6128435"/>
              <a:gd name="connsiteY116" fmla="*/ 5150567 h 6858000"/>
              <a:gd name="connsiteX117" fmla="*/ 6001127 w 6128435"/>
              <a:gd name="connsiteY117" fmla="*/ 5164609 h 6858000"/>
              <a:gd name="connsiteX118" fmla="*/ 5996647 w 6128435"/>
              <a:gd name="connsiteY118" fmla="*/ 5185640 h 6858000"/>
              <a:gd name="connsiteX119" fmla="*/ 5998514 w 6128435"/>
              <a:gd name="connsiteY119" fmla="*/ 5189673 h 6858000"/>
              <a:gd name="connsiteX120" fmla="*/ 5995970 w 6128435"/>
              <a:gd name="connsiteY120" fmla="*/ 5221547 h 6858000"/>
              <a:gd name="connsiteX121" fmla="*/ 5997218 w 6128435"/>
              <a:gd name="connsiteY121" fmla="*/ 5222031 h 6858000"/>
              <a:gd name="connsiteX122" fmla="*/ 6002116 w 6128435"/>
              <a:gd name="connsiteY122" fmla="*/ 5231223 h 6858000"/>
              <a:gd name="connsiteX123" fmla="*/ 6008541 w 6128435"/>
              <a:gd name="connsiteY123" fmla="*/ 5248680 h 6858000"/>
              <a:gd name="connsiteX124" fmla="*/ 6039260 w 6128435"/>
              <a:gd name="connsiteY124" fmla="*/ 5289518 h 6858000"/>
              <a:gd name="connsiteX125" fmla="*/ 6036748 w 6128435"/>
              <a:gd name="connsiteY125" fmla="*/ 5322752 h 6858000"/>
              <a:gd name="connsiteX126" fmla="*/ 6036943 w 6128435"/>
              <a:gd name="connsiteY126" fmla="*/ 5329480 h 6858000"/>
              <a:gd name="connsiteX127" fmla="*/ 6037236 w 6128435"/>
              <a:gd name="connsiteY127" fmla="*/ 5329634 h 6858000"/>
              <a:gd name="connsiteX128" fmla="*/ 6038019 w 6128435"/>
              <a:gd name="connsiteY128" fmla="*/ 5336764 h 6858000"/>
              <a:gd name="connsiteX129" fmla="*/ 6037298 w 6128435"/>
              <a:gd name="connsiteY129" fmla="*/ 5341753 h 6858000"/>
              <a:gd name="connsiteX130" fmla="*/ 6037677 w 6128435"/>
              <a:gd name="connsiteY130" fmla="*/ 5354807 h 6858000"/>
              <a:gd name="connsiteX131" fmla="*/ 6039728 w 6128435"/>
              <a:gd name="connsiteY131" fmla="*/ 5359416 h 6858000"/>
              <a:gd name="connsiteX132" fmla="*/ 6043311 w 6128435"/>
              <a:gd name="connsiteY132" fmla="*/ 5361407 h 6858000"/>
              <a:gd name="connsiteX133" fmla="*/ 6042954 w 6128435"/>
              <a:gd name="connsiteY133" fmla="*/ 5362576 h 6858000"/>
              <a:gd name="connsiteX134" fmla="*/ 6053435 w 6128435"/>
              <a:gd name="connsiteY134" fmla="*/ 5387547 h 6858000"/>
              <a:gd name="connsiteX135" fmla="*/ 6065933 w 6128435"/>
              <a:gd name="connsiteY135" fmla="*/ 5443002 h 6858000"/>
              <a:gd name="connsiteX136" fmla="*/ 6068640 w 6128435"/>
              <a:gd name="connsiteY136" fmla="*/ 5474503 h 6858000"/>
              <a:gd name="connsiteX137" fmla="*/ 6080922 w 6128435"/>
              <a:gd name="connsiteY137" fmla="*/ 5561070 h 6858000"/>
              <a:gd name="connsiteX138" fmla="*/ 6096949 w 6128435"/>
              <a:gd name="connsiteY138" fmla="*/ 5648179 h 6858000"/>
              <a:gd name="connsiteX139" fmla="*/ 6125703 w 6128435"/>
              <a:gd name="connsiteY139" fmla="*/ 5692894 h 6858000"/>
              <a:gd name="connsiteX140" fmla="*/ 6126670 w 6128435"/>
              <a:gd name="connsiteY140" fmla="*/ 5697882 h 6858000"/>
              <a:gd name="connsiteX141" fmla="*/ 6124061 w 6128435"/>
              <a:gd name="connsiteY141" fmla="*/ 5710294 h 6858000"/>
              <a:gd name="connsiteX142" fmla="*/ 6122213 w 6128435"/>
              <a:gd name="connsiteY142" fmla="*/ 5714762 h 6858000"/>
              <a:gd name="connsiteX143" fmla="*/ 6121353 w 6128435"/>
              <a:gd name="connsiteY143" fmla="*/ 5721725 h 6858000"/>
              <a:gd name="connsiteX144" fmla="*/ 6121607 w 6128435"/>
              <a:gd name="connsiteY144" fmla="*/ 5721959 h 6858000"/>
              <a:gd name="connsiteX145" fmla="*/ 6120262 w 6128435"/>
              <a:gd name="connsiteY145" fmla="*/ 5728358 h 6858000"/>
              <a:gd name="connsiteX146" fmla="*/ 6110194 w 6128435"/>
              <a:gd name="connsiteY146" fmla="*/ 5758853 h 6858000"/>
              <a:gd name="connsiteX147" fmla="*/ 6127519 w 6128435"/>
              <a:gd name="connsiteY147" fmla="*/ 5865775 h 6858000"/>
              <a:gd name="connsiteX148" fmla="*/ 6128435 w 6128435"/>
              <a:gd name="connsiteY148" fmla="*/ 5870164 h 6858000"/>
              <a:gd name="connsiteX149" fmla="*/ 6119217 w 6128435"/>
              <a:gd name="connsiteY149" fmla="*/ 5888542 h 6858000"/>
              <a:gd name="connsiteX150" fmla="*/ 6115966 w 6128435"/>
              <a:gd name="connsiteY150" fmla="*/ 5898387 h 6858000"/>
              <a:gd name="connsiteX151" fmla="*/ 6111924 w 6128435"/>
              <a:gd name="connsiteY151" fmla="*/ 5900444 h 6858000"/>
              <a:gd name="connsiteX152" fmla="*/ 6108716 w 6128435"/>
              <a:gd name="connsiteY152" fmla="*/ 5915345 h 6858000"/>
              <a:gd name="connsiteX153" fmla="*/ 6109524 w 6128435"/>
              <a:gd name="connsiteY153" fmla="*/ 5917328 h 6858000"/>
              <a:gd name="connsiteX154" fmla="*/ 6102493 w 6128435"/>
              <a:gd name="connsiteY154" fmla="*/ 5928602 h 6858000"/>
              <a:gd name="connsiteX155" fmla="*/ 6056863 w 6128435"/>
              <a:gd name="connsiteY155" fmla="*/ 6000643 h 6858000"/>
              <a:gd name="connsiteX156" fmla="*/ 6045436 w 6128435"/>
              <a:gd name="connsiteY156" fmla="*/ 6124480 h 6858000"/>
              <a:gd name="connsiteX157" fmla="*/ 6030489 w 6128435"/>
              <a:gd name="connsiteY157" fmla="*/ 6317666 h 6858000"/>
              <a:gd name="connsiteX158" fmla="*/ 6007492 w 6128435"/>
              <a:gd name="connsiteY158" fmla="*/ 6440818 h 6858000"/>
              <a:gd name="connsiteX159" fmla="*/ 6009467 w 6128435"/>
              <a:gd name="connsiteY159" fmla="*/ 6487076 h 6858000"/>
              <a:gd name="connsiteX160" fmla="*/ 5995064 w 6128435"/>
              <a:gd name="connsiteY160" fmla="*/ 6540791 h 6858000"/>
              <a:gd name="connsiteX161" fmla="*/ 5996309 w 6128435"/>
              <a:gd name="connsiteY161" fmla="*/ 6543961 h 6858000"/>
              <a:gd name="connsiteX162" fmla="*/ 5996048 w 6128435"/>
              <a:gd name="connsiteY162" fmla="*/ 6555444 h 6858000"/>
              <a:gd name="connsiteX163" fmla="*/ 6002524 w 6128435"/>
              <a:gd name="connsiteY163" fmla="*/ 6560188 h 6858000"/>
              <a:gd name="connsiteX164" fmla="*/ 6006823 w 6128435"/>
              <a:gd name="connsiteY164" fmla="*/ 6578546 h 6858000"/>
              <a:gd name="connsiteX165" fmla="*/ 6004510 w 6128435"/>
              <a:gd name="connsiteY165" fmla="*/ 6599256 h 6858000"/>
              <a:gd name="connsiteX166" fmla="*/ 5986207 w 6128435"/>
              <a:gd name="connsiteY166" fmla="*/ 6695855 h 6858000"/>
              <a:gd name="connsiteX167" fmla="*/ 5979428 w 6128435"/>
              <a:gd name="connsiteY167" fmla="*/ 6754678 h 6858000"/>
              <a:gd name="connsiteX168" fmla="*/ 5983398 w 6128435"/>
              <a:gd name="connsiteY168" fmla="*/ 6778641 h 6858000"/>
              <a:gd name="connsiteX169" fmla="*/ 5984543 w 6128435"/>
              <a:gd name="connsiteY169" fmla="*/ 6811016 h 6858000"/>
              <a:gd name="connsiteX170" fmla="*/ 5981802 w 6128435"/>
              <a:gd name="connsiteY170" fmla="*/ 6838578 h 6858000"/>
              <a:gd name="connsiteX171" fmla="*/ 5979671 w 6128435"/>
              <a:gd name="connsiteY171" fmla="*/ 6858000 h 6858000"/>
              <a:gd name="connsiteX172" fmla="*/ 0 w 6128435"/>
              <a:gd name="connsiteY172" fmla="*/ 6858000 h 6858000"/>
              <a:gd name="connsiteX173" fmla="*/ 0 w 6128435"/>
              <a:gd name="connsiteY173"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93877 w 6128435"/>
              <a:gd name="connsiteY44" fmla="*/ 2368649 h 6858000"/>
              <a:gd name="connsiteX45" fmla="*/ 5311338 w 6128435"/>
              <a:gd name="connsiteY45" fmla="*/ 2404034 h 6858000"/>
              <a:gd name="connsiteX46" fmla="*/ 5192511 w 6128435"/>
              <a:gd name="connsiteY46" fmla="*/ 2549199 h 6858000"/>
              <a:gd name="connsiteX47" fmla="*/ 5307538 w 6128435"/>
              <a:gd name="connsiteY47" fmla="*/ 2514685 h 6858000"/>
              <a:gd name="connsiteX48" fmla="*/ 5337604 w 6128435"/>
              <a:gd name="connsiteY48" fmla="*/ 2597632 h 6858000"/>
              <a:gd name="connsiteX49" fmla="*/ 5407503 w 6128435"/>
              <a:gd name="connsiteY49" fmla="*/ 2786290 h 6858000"/>
              <a:gd name="connsiteX50" fmla="*/ 5407356 w 6128435"/>
              <a:gd name="connsiteY50" fmla="*/ 2787545 h 6858000"/>
              <a:gd name="connsiteX51" fmla="*/ 5411130 w 6128435"/>
              <a:gd name="connsiteY51" fmla="*/ 2788640 h 6858000"/>
              <a:gd name="connsiteX52" fmla="*/ 5416439 w 6128435"/>
              <a:gd name="connsiteY52" fmla="*/ 2805666 h 6858000"/>
              <a:gd name="connsiteX53" fmla="*/ 5416589 w 6128435"/>
              <a:gd name="connsiteY53" fmla="*/ 2810822 h 6858000"/>
              <a:gd name="connsiteX54" fmla="*/ 5418542 w 6128435"/>
              <a:gd name="connsiteY54" fmla="*/ 2817745 h 6858000"/>
              <a:gd name="connsiteX55" fmla="*/ 5418847 w 6128435"/>
              <a:gd name="connsiteY55" fmla="*/ 2817825 h 6858000"/>
              <a:gd name="connsiteX56" fmla="*/ 5423364 w 6128435"/>
              <a:gd name="connsiteY56" fmla="*/ 2858292 h 6858000"/>
              <a:gd name="connsiteX57" fmla="*/ 5479298 w 6128435"/>
              <a:gd name="connsiteY57" fmla="*/ 2947791 h 6858000"/>
              <a:gd name="connsiteX58" fmla="*/ 5481770 w 6128435"/>
              <a:gd name="connsiteY58" fmla="*/ 2951352 h 6858000"/>
              <a:gd name="connsiteX59" fmla="*/ 5481013 w 6128435"/>
              <a:gd name="connsiteY59" fmla="*/ 2973461 h 6858000"/>
              <a:gd name="connsiteX60" fmla="*/ 5482045 w 6128435"/>
              <a:gd name="connsiteY60" fmla="*/ 2984371 h 6858000"/>
              <a:gd name="connsiteX61" fmla="*/ 5479405 w 6128435"/>
              <a:gd name="connsiteY61" fmla="*/ 2988507 h 6858000"/>
              <a:gd name="connsiteX62" fmla="*/ 5482415 w 6128435"/>
              <a:gd name="connsiteY62" fmla="*/ 3004079 h 6858000"/>
              <a:gd name="connsiteX63" fmla="*/ 5483865 w 6128435"/>
              <a:gd name="connsiteY63" fmla="*/ 3005467 h 6858000"/>
              <a:gd name="connsiteX64" fmla="*/ 5482236 w 6128435"/>
              <a:gd name="connsiteY64" fmla="*/ 3019791 h 6858000"/>
              <a:gd name="connsiteX65" fmla="*/ 5475895 w 6128435"/>
              <a:gd name="connsiteY65" fmla="*/ 3033578 h 6858000"/>
              <a:gd name="connsiteX66" fmla="*/ 5477595 w 6128435"/>
              <a:gd name="connsiteY66" fmla="*/ 3250534 h 6858000"/>
              <a:gd name="connsiteX67" fmla="*/ 5532836 w 6128435"/>
              <a:gd name="connsiteY67" fmla="*/ 3353840 h 6858000"/>
              <a:gd name="connsiteX68" fmla="*/ 5561229 w 6128435"/>
              <a:gd name="connsiteY68" fmla="*/ 3395784 h 6858000"/>
              <a:gd name="connsiteX69" fmla="*/ 5589758 w 6128435"/>
              <a:gd name="connsiteY69" fmla="*/ 3506453 h 6858000"/>
              <a:gd name="connsiteX70" fmla="*/ 5596144 w 6128435"/>
              <a:gd name="connsiteY70" fmla="*/ 3534624 h 6858000"/>
              <a:gd name="connsiteX71" fmla="*/ 5597750 w 6128435"/>
              <a:gd name="connsiteY71" fmla="*/ 3534129 h 6858000"/>
              <a:gd name="connsiteX72" fmla="*/ 5599700 w 6128435"/>
              <a:gd name="connsiteY72" fmla="*/ 3547221 h 6858000"/>
              <a:gd name="connsiteX73" fmla="*/ 5615031 w 6128435"/>
              <a:gd name="connsiteY73" fmla="*/ 3557482 h 6858000"/>
              <a:gd name="connsiteX74" fmla="*/ 5618377 w 6128435"/>
              <a:gd name="connsiteY74" fmla="*/ 3588431 h 6858000"/>
              <a:gd name="connsiteX75" fmla="*/ 5612155 w 6128435"/>
              <a:gd name="connsiteY75" fmla="*/ 3589869 h 6858000"/>
              <a:gd name="connsiteX76" fmla="*/ 5620843 w 6128435"/>
              <a:gd name="connsiteY76" fmla="*/ 3606745 h 6858000"/>
              <a:gd name="connsiteX77" fmla="*/ 5655472 w 6128435"/>
              <a:gd name="connsiteY77" fmla="*/ 3678877 h 6858000"/>
              <a:gd name="connsiteX78" fmla="*/ 5680448 w 6128435"/>
              <a:gd name="connsiteY78" fmla="*/ 3717760 h 6858000"/>
              <a:gd name="connsiteX79" fmla="*/ 5683015 w 6128435"/>
              <a:gd name="connsiteY79" fmla="*/ 3762025 h 6858000"/>
              <a:gd name="connsiteX80" fmla="*/ 5696643 w 6128435"/>
              <a:gd name="connsiteY80" fmla="*/ 3773888 h 6858000"/>
              <a:gd name="connsiteX81" fmla="*/ 5699203 w 6128435"/>
              <a:gd name="connsiteY81" fmla="*/ 3775823 h 6858000"/>
              <a:gd name="connsiteX82" fmla="*/ 5704824 w 6128435"/>
              <a:gd name="connsiteY82" fmla="*/ 3785966 h 6858000"/>
              <a:gd name="connsiteX83" fmla="*/ 5712204 w 6128435"/>
              <a:gd name="connsiteY83" fmla="*/ 3785830 h 6858000"/>
              <a:gd name="connsiteX84" fmla="*/ 5724816 w 6128435"/>
              <a:gd name="connsiteY84" fmla="*/ 3798949 h 6858000"/>
              <a:gd name="connsiteX85" fmla="*/ 5733539 w 6128435"/>
              <a:gd name="connsiteY85" fmla="*/ 3818457 h 6858000"/>
              <a:gd name="connsiteX86" fmla="*/ 5768491 w 6128435"/>
              <a:gd name="connsiteY86" fmla="*/ 3914399 h 6858000"/>
              <a:gd name="connsiteX87" fmla="*/ 5793123 w 6128435"/>
              <a:gd name="connsiteY87" fmla="*/ 3969952 h 6858000"/>
              <a:gd name="connsiteX88" fmla="*/ 5808321 w 6128435"/>
              <a:gd name="connsiteY88" fmla="*/ 3988153 h 6858000"/>
              <a:gd name="connsiteX89" fmla="*/ 5825621 w 6128435"/>
              <a:gd name="connsiteY89" fmla="*/ 4015525 h 6858000"/>
              <a:gd name="connsiteX90" fmla="*/ 5860672 w 6128435"/>
              <a:gd name="connsiteY90" fmla="*/ 4061579 h 6858000"/>
              <a:gd name="connsiteX91" fmla="*/ 5872173 w 6128435"/>
              <a:gd name="connsiteY91" fmla="*/ 4088497 h 6858000"/>
              <a:gd name="connsiteX92" fmla="*/ 5883705 w 6128435"/>
              <a:gd name="connsiteY92" fmla="*/ 4101899 h 6858000"/>
              <a:gd name="connsiteX93" fmla="*/ 5885314 w 6128435"/>
              <a:gd name="connsiteY93" fmla="*/ 4108387 h 6858000"/>
              <a:gd name="connsiteX94" fmla="*/ 5894095 w 6128435"/>
              <a:gd name="connsiteY94" fmla="*/ 4128857 h 6858000"/>
              <a:gd name="connsiteX95" fmla="*/ 5898339 w 6128435"/>
              <a:gd name="connsiteY95" fmla="*/ 4140800 h 6858000"/>
              <a:gd name="connsiteX96" fmla="*/ 5899734 w 6128435"/>
              <a:gd name="connsiteY96" fmla="*/ 4145632 h 6858000"/>
              <a:gd name="connsiteX97" fmla="*/ 5897098 w 6128435"/>
              <a:gd name="connsiteY97" fmla="*/ 4157819 h 6858000"/>
              <a:gd name="connsiteX98" fmla="*/ 5903513 w 6128435"/>
              <a:gd name="connsiteY98" fmla="*/ 4187661 h 6858000"/>
              <a:gd name="connsiteX99" fmla="*/ 5917114 w 6128435"/>
              <a:gd name="connsiteY99" fmla="*/ 4213096 h 6858000"/>
              <a:gd name="connsiteX100" fmla="*/ 5921153 w 6128435"/>
              <a:gd name="connsiteY100" fmla="*/ 4236222 h 6858000"/>
              <a:gd name="connsiteX101" fmla="*/ 5924233 w 6128435"/>
              <a:gd name="connsiteY101" fmla="*/ 4242060 h 6858000"/>
              <a:gd name="connsiteX102" fmla="*/ 5928910 w 6128435"/>
              <a:gd name="connsiteY102" fmla="*/ 4300973 h 6858000"/>
              <a:gd name="connsiteX103" fmla="*/ 5939320 w 6128435"/>
              <a:gd name="connsiteY103" fmla="*/ 4340435 h 6858000"/>
              <a:gd name="connsiteX104" fmla="*/ 5946705 w 6128435"/>
              <a:gd name="connsiteY104" fmla="*/ 4428051 h 6858000"/>
              <a:gd name="connsiteX105" fmla="*/ 5949261 w 6128435"/>
              <a:gd name="connsiteY105" fmla="*/ 4449185 h 6858000"/>
              <a:gd name="connsiteX106" fmla="*/ 5957504 w 6128435"/>
              <a:gd name="connsiteY106" fmla="*/ 4465911 h 6858000"/>
              <a:gd name="connsiteX107" fmla="*/ 5964689 w 6128435"/>
              <a:gd name="connsiteY107" fmla="*/ 4468532 h 6858000"/>
              <a:gd name="connsiteX108" fmla="*/ 5967062 w 6128435"/>
              <a:gd name="connsiteY108" fmla="*/ 4479923 h 6858000"/>
              <a:gd name="connsiteX109" fmla="*/ 5968960 w 6128435"/>
              <a:gd name="connsiteY109" fmla="*/ 4482655 h 6858000"/>
              <a:gd name="connsiteX110" fmla="*/ 5978567 w 6128435"/>
              <a:gd name="connsiteY110" fmla="*/ 4498605 h 6858000"/>
              <a:gd name="connsiteX111" fmla="*/ 5980106 w 6128435"/>
              <a:gd name="connsiteY111" fmla="*/ 4585087 h 6858000"/>
              <a:gd name="connsiteX112" fmla="*/ 5998138 w 6128435"/>
              <a:gd name="connsiteY112" fmla="*/ 4697518 h 6858000"/>
              <a:gd name="connsiteX113" fmla="*/ 6013516 w 6128435"/>
              <a:gd name="connsiteY113" fmla="*/ 4786619 h 6858000"/>
              <a:gd name="connsiteX114" fmla="*/ 6025404 w 6128435"/>
              <a:gd name="connsiteY114" fmla="*/ 4858148 h 6858000"/>
              <a:gd name="connsiteX115" fmla="*/ 6007749 w 6128435"/>
              <a:gd name="connsiteY115" fmla="*/ 4964715 h 6858000"/>
              <a:gd name="connsiteX116" fmla="*/ 6005269 w 6128435"/>
              <a:gd name="connsiteY116" fmla="*/ 5150567 h 6858000"/>
              <a:gd name="connsiteX117" fmla="*/ 6001127 w 6128435"/>
              <a:gd name="connsiteY117" fmla="*/ 5164609 h 6858000"/>
              <a:gd name="connsiteX118" fmla="*/ 5996647 w 6128435"/>
              <a:gd name="connsiteY118" fmla="*/ 5185640 h 6858000"/>
              <a:gd name="connsiteX119" fmla="*/ 5998514 w 6128435"/>
              <a:gd name="connsiteY119" fmla="*/ 5189673 h 6858000"/>
              <a:gd name="connsiteX120" fmla="*/ 5995970 w 6128435"/>
              <a:gd name="connsiteY120" fmla="*/ 5221547 h 6858000"/>
              <a:gd name="connsiteX121" fmla="*/ 5997218 w 6128435"/>
              <a:gd name="connsiteY121" fmla="*/ 5222031 h 6858000"/>
              <a:gd name="connsiteX122" fmla="*/ 6002116 w 6128435"/>
              <a:gd name="connsiteY122" fmla="*/ 5231223 h 6858000"/>
              <a:gd name="connsiteX123" fmla="*/ 6008541 w 6128435"/>
              <a:gd name="connsiteY123" fmla="*/ 5248680 h 6858000"/>
              <a:gd name="connsiteX124" fmla="*/ 6039260 w 6128435"/>
              <a:gd name="connsiteY124" fmla="*/ 5289518 h 6858000"/>
              <a:gd name="connsiteX125" fmla="*/ 6036748 w 6128435"/>
              <a:gd name="connsiteY125" fmla="*/ 5322752 h 6858000"/>
              <a:gd name="connsiteX126" fmla="*/ 6036943 w 6128435"/>
              <a:gd name="connsiteY126" fmla="*/ 5329480 h 6858000"/>
              <a:gd name="connsiteX127" fmla="*/ 6037236 w 6128435"/>
              <a:gd name="connsiteY127" fmla="*/ 5329634 h 6858000"/>
              <a:gd name="connsiteX128" fmla="*/ 6038019 w 6128435"/>
              <a:gd name="connsiteY128" fmla="*/ 5336764 h 6858000"/>
              <a:gd name="connsiteX129" fmla="*/ 6037298 w 6128435"/>
              <a:gd name="connsiteY129" fmla="*/ 5341753 h 6858000"/>
              <a:gd name="connsiteX130" fmla="*/ 6037677 w 6128435"/>
              <a:gd name="connsiteY130" fmla="*/ 5354807 h 6858000"/>
              <a:gd name="connsiteX131" fmla="*/ 6039728 w 6128435"/>
              <a:gd name="connsiteY131" fmla="*/ 5359416 h 6858000"/>
              <a:gd name="connsiteX132" fmla="*/ 6043311 w 6128435"/>
              <a:gd name="connsiteY132" fmla="*/ 5361407 h 6858000"/>
              <a:gd name="connsiteX133" fmla="*/ 6042954 w 6128435"/>
              <a:gd name="connsiteY133" fmla="*/ 5362576 h 6858000"/>
              <a:gd name="connsiteX134" fmla="*/ 6053435 w 6128435"/>
              <a:gd name="connsiteY134" fmla="*/ 5387547 h 6858000"/>
              <a:gd name="connsiteX135" fmla="*/ 6065933 w 6128435"/>
              <a:gd name="connsiteY135" fmla="*/ 5443002 h 6858000"/>
              <a:gd name="connsiteX136" fmla="*/ 6068640 w 6128435"/>
              <a:gd name="connsiteY136" fmla="*/ 5474503 h 6858000"/>
              <a:gd name="connsiteX137" fmla="*/ 6080922 w 6128435"/>
              <a:gd name="connsiteY137" fmla="*/ 5561070 h 6858000"/>
              <a:gd name="connsiteX138" fmla="*/ 6096949 w 6128435"/>
              <a:gd name="connsiteY138" fmla="*/ 5648179 h 6858000"/>
              <a:gd name="connsiteX139" fmla="*/ 6125703 w 6128435"/>
              <a:gd name="connsiteY139" fmla="*/ 5692894 h 6858000"/>
              <a:gd name="connsiteX140" fmla="*/ 6126670 w 6128435"/>
              <a:gd name="connsiteY140" fmla="*/ 5697882 h 6858000"/>
              <a:gd name="connsiteX141" fmla="*/ 6124061 w 6128435"/>
              <a:gd name="connsiteY141" fmla="*/ 5710294 h 6858000"/>
              <a:gd name="connsiteX142" fmla="*/ 6122213 w 6128435"/>
              <a:gd name="connsiteY142" fmla="*/ 5714762 h 6858000"/>
              <a:gd name="connsiteX143" fmla="*/ 6121353 w 6128435"/>
              <a:gd name="connsiteY143" fmla="*/ 5721725 h 6858000"/>
              <a:gd name="connsiteX144" fmla="*/ 6121607 w 6128435"/>
              <a:gd name="connsiteY144" fmla="*/ 5721959 h 6858000"/>
              <a:gd name="connsiteX145" fmla="*/ 6120262 w 6128435"/>
              <a:gd name="connsiteY145" fmla="*/ 5728358 h 6858000"/>
              <a:gd name="connsiteX146" fmla="*/ 6110194 w 6128435"/>
              <a:gd name="connsiteY146" fmla="*/ 5758853 h 6858000"/>
              <a:gd name="connsiteX147" fmla="*/ 6127519 w 6128435"/>
              <a:gd name="connsiteY147" fmla="*/ 5865775 h 6858000"/>
              <a:gd name="connsiteX148" fmla="*/ 6128435 w 6128435"/>
              <a:gd name="connsiteY148" fmla="*/ 5870164 h 6858000"/>
              <a:gd name="connsiteX149" fmla="*/ 6119217 w 6128435"/>
              <a:gd name="connsiteY149" fmla="*/ 5888542 h 6858000"/>
              <a:gd name="connsiteX150" fmla="*/ 6115966 w 6128435"/>
              <a:gd name="connsiteY150" fmla="*/ 5898387 h 6858000"/>
              <a:gd name="connsiteX151" fmla="*/ 6111924 w 6128435"/>
              <a:gd name="connsiteY151" fmla="*/ 5900444 h 6858000"/>
              <a:gd name="connsiteX152" fmla="*/ 6108716 w 6128435"/>
              <a:gd name="connsiteY152" fmla="*/ 5915345 h 6858000"/>
              <a:gd name="connsiteX153" fmla="*/ 6109524 w 6128435"/>
              <a:gd name="connsiteY153" fmla="*/ 5917328 h 6858000"/>
              <a:gd name="connsiteX154" fmla="*/ 6102493 w 6128435"/>
              <a:gd name="connsiteY154" fmla="*/ 5928602 h 6858000"/>
              <a:gd name="connsiteX155" fmla="*/ 6056863 w 6128435"/>
              <a:gd name="connsiteY155" fmla="*/ 6000643 h 6858000"/>
              <a:gd name="connsiteX156" fmla="*/ 6045436 w 6128435"/>
              <a:gd name="connsiteY156" fmla="*/ 6124480 h 6858000"/>
              <a:gd name="connsiteX157" fmla="*/ 6030489 w 6128435"/>
              <a:gd name="connsiteY157" fmla="*/ 6317666 h 6858000"/>
              <a:gd name="connsiteX158" fmla="*/ 6007492 w 6128435"/>
              <a:gd name="connsiteY158" fmla="*/ 6440818 h 6858000"/>
              <a:gd name="connsiteX159" fmla="*/ 6009467 w 6128435"/>
              <a:gd name="connsiteY159" fmla="*/ 6487076 h 6858000"/>
              <a:gd name="connsiteX160" fmla="*/ 5995064 w 6128435"/>
              <a:gd name="connsiteY160" fmla="*/ 6540791 h 6858000"/>
              <a:gd name="connsiteX161" fmla="*/ 5996309 w 6128435"/>
              <a:gd name="connsiteY161" fmla="*/ 6543961 h 6858000"/>
              <a:gd name="connsiteX162" fmla="*/ 5996048 w 6128435"/>
              <a:gd name="connsiteY162" fmla="*/ 6555444 h 6858000"/>
              <a:gd name="connsiteX163" fmla="*/ 6002524 w 6128435"/>
              <a:gd name="connsiteY163" fmla="*/ 6560188 h 6858000"/>
              <a:gd name="connsiteX164" fmla="*/ 6006823 w 6128435"/>
              <a:gd name="connsiteY164" fmla="*/ 6578546 h 6858000"/>
              <a:gd name="connsiteX165" fmla="*/ 6004510 w 6128435"/>
              <a:gd name="connsiteY165" fmla="*/ 6599256 h 6858000"/>
              <a:gd name="connsiteX166" fmla="*/ 5986207 w 6128435"/>
              <a:gd name="connsiteY166" fmla="*/ 6695855 h 6858000"/>
              <a:gd name="connsiteX167" fmla="*/ 5979428 w 6128435"/>
              <a:gd name="connsiteY167" fmla="*/ 6754678 h 6858000"/>
              <a:gd name="connsiteX168" fmla="*/ 5983398 w 6128435"/>
              <a:gd name="connsiteY168" fmla="*/ 6778641 h 6858000"/>
              <a:gd name="connsiteX169" fmla="*/ 5984543 w 6128435"/>
              <a:gd name="connsiteY169" fmla="*/ 6811016 h 6858000"/>
              <a:gd name="connsiteX170" fmla="*/ 5981802 w 6128435"/>
              <a:gd name="connsiteY170" fmla="*/ 6838578 h 6858000"/>
              <a:gd name="connsiteX171" fmla="*/ 5979671 w 6128435"/>
              <a:gd name="connsiteY171" fmla="*/ 6858000 h 6858000"/>
              <a:gd name="connsiteX172" fmla="*/ 0 w 6128435"/>
              <a:gd name="connsiteY172" fmla="*/ 6858000 h 6858000"/>
              <a:gd name="connsiteX173" fmla="*/ 0 w 6128435"/>
              <a:gd name="connsiteY173"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93877 w 6128435"/>
              <a:gd name="connsiteY44" fmla="*/ 2368649 h 6858000"/>
              <a:gd name="connsiteX45" fmla="*/ 5311338 w 6128435"/>
              <a:gd name="connsiteY45" fmla="*/ 2404034 h 6858000"/>
              <a:gd name="connsiteX46" fmla="*/ 5338366 w 6128435"/>
              <a:gd name="connsiteY46" fmla="*/ 2465052 h 6858000"/>
              <a:gd name="connsiteX47" fmla="*/ 5307538 w 6128435"/>
              <a:gd name="connsiteY47" fmla="*/ 2514685 h 6858000"/>
              <a:gd name="connsiteX48" fmla="*/ 5337604 w 6128435"/>
              <a:gd name="connsiteY48" fmla="*/ 2597632 h 6858000"/>
              <a:gd name="connsiteX49" fmla="*/ 5407503 w 6128435"/>
              <a:gd name="connsiteY49" fmla="*/ 2786290 h 6858000"/>
              <a:gd name="connsiteX50" fmla="*/ 5407356 w 6128435"/>
              <a:gd name="connsiteY50" fmla="*/ 2787545 h 6858000"/>
              <a:gd name="connsiteX51" fmla="*/ 5411130 w 6128435"/>
              <a:gd name="connsiteY51" fmla="*/ 2788640 h 6858000"/>
              <a:gd name="connsiteX52" fmla="*/ 5416439 w 6128435"/>
              <a:gd name="connsiteY52" fmla="*/ 2805666 h 6858000"/>
              <a:gd name="connsiteX53" fmla="*/ 5416589 w 6128435"/>
              <a:gd name="connsiteY53" fmla="*/ 2810822 h 6858000"/>
              <a:gd name="connsiteX54" fmla="*/ 5418542 w 6128435"/>
              <a:gd name="connsiteY54" fmla="*/ 2817745 h 6858000"/>
              <a:gd name="connsiteX55" fmla="*/ 5418847 w 6128435"/>
              <a:gd name="connsiteY55" fmla="*/ 2817825 h 6858000"/>
              <a:gd name="connsiteX56" fmla="*/ 5423364 w 6128435"/>
              <a:gd name="connsiteY56" fmla="*/ 2858292 h 6858000"/>
              <a:gd name="connsiteX57" fmla="*/ 5479298 w 6128435"/>
              <a:gd name="connsiteY57" fmla="*/ 2947791 h 6858000"/>
              <a:gd name="connsiteX58" fmla="*/ 5481770 w 6128435"/>
              <a:gd name="connsiteY58" fmla="*/ 2951352 h 6858000"/>
              <a:gd name="connsiteX59" fmla="*/ 5481013 w 6128435"/>
              <a:gd name="connsiteY59" fmla="*/ 2973461 h 6858000"/>
              <a:gd name="connsiteX60" fmla="*/ 5482045 w 6128435"/>
              <a:gd name="connsiteY60" fmla="*/ 2984371 h 6858000"/>
              <a:gd name="connsiteX61" fmla="*/ 5479405 w 6128435"/>
              <a:gd name="connsiteY61" fmla="*/ 2988507 h 6858000"/>
              <a:gd name="connsiteX62" fmla="*/ 5482415 w 6128435"/>
              <a:gd name="connsiteY62" fmla="*/ 3004079 h 6858000"/>
              <a:gd name="connsiteX63" fmla="*/ 5483865 w 6128435"/>
              <a:gd name="connsiteY63" fmla="*/ 3005467 h 6858000"/>
              <a:gd name="connsiteX64" fmla="*/ 5482236 w 6128435"/>
              <a:gd name="connsiteY64" fmla="*/ 3019791 h 6858000"/>
              <a:gd name="connsiteX65" fmla="*/ 5475895 w 6128435"/>
              <a:gd name="connsiteY65" fmla="*/ 3033578 h 6858000"/>
              <a:gd name="connsiteX66" fmla="*/ 5477595 w 6128435"/>
              <a:gd name="connsiteY66" fmla="*/ 3250534 h 6858000"/>
              <a:gd name="connsiteX67" fmla="*/ 5532836 w 6128435"/>
              <a:gd name="connsiteY67" fmla="*/ 3353840 h 6858000"/>
              <a:gd name="connsiteX68" fmla="*/ 5561229 w 6128435"/>
              <a:gd name="connsiteY68" fmla="*/ 3395784 h 6858000"/>
              <a:gd name="connsiteX69" fmla="*/ 5589758 w 6128435"/>
              <a:gd name="connsiteY69" fmla="*/ 3506453 h 6858000"/>
              <a:gd name="connsiteX70" fmla="*/ 5596144 w 6128435"/>
              <a:gd name="connsiteY70" fmla="*/ 3534624 h 6858000"/>
              <a:gd name="connsiteX71" fmla="*/ 5597750 w 6128435"/>
              <a:gd name="connsiteY71" fmla="*/ 3534129 h 6858000"/>
              <a:gd name="connsiteX72" fmla="*/ 5599700 w 6128435"/>
              <a:gd name="connsiteY72" fmla="*/ 3547221 h 6858000"/>
              <a:gd name="connsiteX73" fmla="*/ 5615031 w 6128435"/>
              <a:gd name="connsiteY73" fmla="*/ 3557482 h 6858000"/>
              <a:gd name="connsiteX74" fmla="*/ 5618377 w 6128435"/>
              <a:gd name="connsiteY74" fmla="*/ 3588431 h 6858000"/>
              <a:gd name="connsiteX75" fmla="*/ 5612155 w 6128435"/>
              <a:gd name="connsiteY75" fmla="*/ 3589869 h 6858000"/>
              <a:gd name="connsiteX76" fmla="*/ 5620843 w 6128435"/>
              <a:gd name="connsiteY76" fmla="*/ 3606745 h 6858000"/>
              <a:gd name="connsiteX77" fmla="*/ 5655472 w 6128435"/>
              <a:gd name="connsiteY77" fmla="*/ 3678877 h 6858000"/>
              <a:gd name="connsiteX78" fmla="*/ 5680448 w 6128435"/>
              <a:gd name="connsiteY78" fmla="*/ 3717760 h 6858000"/>
              <a:gd name="connsiteX79" fmla="*/ 5683015 w 6128435"/>
              <a:gd name="connsiteY79" fmla="*/ 3762025 h 6858000"/>
              <a:gd name="connsiteX80" fmla="*/ 5696643 w 6128435"/>
              <a:gd name="connsiteY80" fmla="*/ 3773888 h 6858000"/>
              <a:gd name="connsiteX81" fmla="*/ 5699203 w 6128435"/>
              <a:gd name="connsiteY81" fmla="*/ 3775823 h 6858000"/>
              <a:gd name="connsiteX82" fmla="*/ 5704824 w 6128435"/>
              <a:gd name="connsiteY82" fmla="*/ 3785966 h 6858000"/>
              <a:gd name="connsiteX83" fmla="*/ 5712204 w 6128435"/>
              <a:gd name="connsiteY83" fmla="*/ 3785830 h 6858000"/>
              <a:gd name="connsiteX84" fmla="*/ 5724816 w 6128435"/>
              <a:gd name="connsiteY84" fmla="*/ 3798949 h 6858000"/>
              <a:gd name="connsiteX85" fmla="*/ 5733539 w 6128435"/>
              <a:gd name="connsiteY85" fmla="*/ 3818457 h 6858000"/>
              <a:gd name="connsiteX86" fmla="*/ 5768491 w 6128435"/>
              <a:gd name="connsiteY86" fmla="*/ 3914399 h 6858000"/>
              <a:gd name="connsiteX87" fmla="*/ 5793123 w 6128435"/>
              <a:gd name="connsiteY87" fmla="*/ 3969952 h 6858000"/>
              <a:gd name="connsiteX88" fmla="*/ 5808321 w 6128435"/>
              <a:gd name="connsiteY88" fmla="*/ 3988153 h 6858000"/>
              <a:gd name="connsiteX89" fmla="*/ 5825621 w 6128435"/>
              <a:gd name="connsiteY89" fmla="*/ 4015525 h 6858000"/>
              <a:gd name="connsiteX90" fmla="*/ 5860672 w 6128435"/>
              <a:gd name="connsiteY90" fmla="*/ 4061579 h 6858000"/>
              <a:gd name="connsiteX91" fmla="*/ 5872173 w 6128435"/>
              <a:gd name="connsiteY91" fmla="*/ 4088497 h 6858000"/>
              <a:gd name="connsiteX92" fmla="*/ 5883705 w 6128435"/>
              <a:gd name="connsiteY92" fmla="*/ 4101899 h 6858000"/>
              <a:gd name="connsiteX93" fmla="*/ 5885314 w 6128435"/>
              <a:gd name="connsiteY93" fmla="*/ 4108387 h 6858000"/>
              <a:gd name="connsiteX94" fmla="*/ 5894095 w 6128435"/>
              <a:gd name="connsiteY94" fmla="*/ 4128857 h 6858000"/>
              <a:gd name="connsiteX95" fmla="*/ 5898339 w 6128435"/>
              <a:gd name="connsiteY95" fmla="*/ 4140800 h 6858000"/>
              <a:gd name="connsiteX96" fmla="*/ 5899734 w 6128435"/>
              <a:gd name="connsiteY96" fmla="*/ 4145632 h 6858000"/>
              <a:gd name="connsiteX97" fmla="*/ 5897098 w 6128435"/>
              <a:gd name="connsiteY97" fmla="*/ 4157819 h 6858000"/>
              <a:gd name="connsiteX98" fmla="*/ 5903513 w 6128435"/>
              <a:gd name="connsiteY98" fmla="*/ 4187661 h 6858000"/>
              <a:gd name="connsiteX99" fmla="*/ 5917114 w 6128435"/>
              <a:gd name="connsiteY99" fmla="*/ 4213096 h 6858000"/>
              <a:gd name="connsiteX100" fmla="*/ 5921153 w 6128435"/>
              <a:gd name="connsiteY100" fmla="*/ 4236222 h 6858000"/>
              <a:gd name="connsiteX101" fmla="*/ 5924233 w 6128435"/>
              <a:gd name="connsiteY101" fmla="*/ 4242060 h 6858000"/>
              <a:gd name="connsiteX102" fmla="*/ 5928910 w 6128435"/>
              <a:gd name="connsiteY102" fmla="*/ 4300973 h 6858000"/>
              <a:gd name="connsiteX103" fmla="*/ 5939320 w 6128435"/>
              <a:gd name="connsiteY103" fmla="*/ 4340435 h 6858000"/>
              <a:gd name="connsiteX104" fmla="*/ 5946705 w 6128435"/>
              <a:gd name="connsiteY104" fmla="*/ 4428051 h 6858000"/>
              <a:gd name="connsiteX105" fmla="*/ 5949261 w 6128435"/>
              <a:gd name="connsiteY105" fmla="*/ 4449185 h 6858000"/>
              <a:gd name="connsiteX106" fmla="*/ 5957504 w 6128435"/>
              <a:gd name="connsiteY106" fmla="*/ 4465911 h 6858000"/>
              <a:gd name="connsiteX107" fmla="*/ 5964689 w 6128435"/>
              <a:gd name="connsiteY107" fmla="*/ 4468532 h 6858000"/>
              <a:gd name="connsiteX108" fmla="*/ 5967062 w 6128435"/>
              <a:gd name="connsiteY108" fmla="*/ 4479923 h 6858000"/>
              <a:gd name="connsiteX109" fmla="*/ 5968960 w 6128435"/>
              <a:gd name="connsiteY109" fmla="*/ 4482655 h 6858000"/>
              <a:gd name="connsiteX110" fmla="*/ 5978567 w 6128435"/>
              <a:gd name="connsiteY110" fmla="*/ 4498605 h 6858000"/>
              <a:gd name="connsiteX111" fmla="*/ 5980106 w 6128435"/>
              <a:gd name="connsiteY111" fmla="*/ 4585087 h 6858000"/>
              <a:gd name="connsiteX112" fmla="*/ 5998138 w 6128435"/>
              <a:gd name="connsiteY112" fmla="*/ 4697518 h 6858000"/>
              <a:gd name="connsiteX113" fmla="*/ 6013516 w 6128435"/>
              <a:gd name="connsiteY113" fmla="*/ 4786619 h 6858000"/>
              <a:gd name="connsiteX114" fmla="*/ 6025404 w 6128435"/>
              <a:gd name="connsiteY114" fmla="*/ 4858148 h 6858000"/>
              <a:gd name="connsiteX115" fmla="*/ 6007749 w 6128435"/>
              <a:gd name="connsiteY115" fmla="*/ 4964715 h 6858000"/>
              <a:gd name="connsiteX116" fmla="*/ 6005269 w 6128435"/>
              <a:gd name="connsiteY116" fmla="*/ 5150567 h 6858000"/>
              <a:gd name="connsiteX117" fmla="*/ 6001127 w 6128435"/>
              <a:gd name="connsiteY117" fmla="*/ 5164609 h 6858000"/>
              <a:gd name="connsiteX118" fmla="*/ 5996647 w 6128435"/>
              <a:gd name="connsiteY118" fmla="*/ 5185640 h 6858000"/>
              <a:gd name="connsiteX119" fmla="*/ 5998514 w 6128435"/>
              <a:gd name="connsiteY119" fmla="*/ 5189673 h 6858000"/>
              <a:gd name="connsiteX120" fmla="*/ 5995970 w 6128435"/>
              <a:gd name="connsiteY120" fmla="*/ 5221547 h 6858000"/>
              <a:gd name="connsiteX121" fmla="*/ 5997218 w 6128435"/>
              <a:gd name="connsiteY121" fmla="*/ 5222031 h 6858000"/>
              <a:gd name="connsiteX122" fmla="*/ 6002116 w 6128435"/>
              <a:gd name="connsiteY122" fmla="*/ 5231223 h 6858000"/>
              <a:gd name="connsiteX123" fmla="*/ 6008541 w 6128435"/>
              <a:gd name="connsiteY123" fmla="*/ 5248680 h 6858000"/>
              <a:gd name="connsiteX124" fmla="*/ 6039260 w 6128435"/>
              <a:gd name="connsiteY124" fmla="*/ 5289518 h 6858000"/>
              <a:gd name="connsiteX125" fmla="*/ 6036748 w 6128435"/>
              <a:gd name="connsiteY125" fmla="*/ 5322752 h 6858000"/>
              <a:gd name="connsiteX126" fmla="*/ 6036943 w 6128435"/>
              <a:gd name="connsiteY126" fmla="*/ 5329480 h 6858000"/>
              <a:gd name="connsiteX127" fmla="*/ 6037236 w 6128435"/>
              <a:gd name="connsiteY127" fmla="*/ 5329634 h 6858000"/>
              <a:gd name="connsiteX128" fmla="*/ 6038019 w 6128435"/>
              <a:gd name="connsiteY128" fmla="*/ 5336764 h 6858000"/>
              <a:gd name="connsiteX129" fmla="*/ 6037298 w 6128435"/>
              <a:gd name="connsiteY129" fmla="*/ 5341753 h 6858000"/>
              <a:gd name="connsiteX130" fmla="*/ 6037677 w 6128435"/>
              <a:gd name="connsiteY130" fmla="*/ 5354807 h 6858000"/>
              <a:gd name="connsiteX131" fmla="*/ 6039728 w 6128435"/>
              <a:gd name="connsiteY131" fmla="*/ 5359416 h 6858000"/>
              <a:gd name="connsiteX132" fmla="*/ 6043311 w 6128435"/>
              <a:gd name="connsiteY132" fmla="*/ 5361407 h 6858000"/>
              <a:gd name="connsiteX133" fmla="*/ 6042954 w 6128435"/>
              <a:gd name="connsiteY133" fmla="*/ 5362576 h 6858000"/>
              <a:gd name="connsiteX134" fmla="*/ 6053435 w 6128435"/>
              <a:gd name="connsiteY134" fmla="*/ 5387547 h 6858000"/>
              <a:gd name="connsiteX135" fmla="*/ 6065933 w 6128435"/>
              <a:gd name="connsiteY135" fmla="*/ 5443002 h 6858000"/>
              <a:gd name="connsiteX136" fmla="*/ 6068640 w 6128435"/>
              <a:gd name="connsiteY136" fmla="*/ 5474503 h 6858000"/>
              <a:gd name="connsiteX137" fmla="*/ 6080922 w 6128435"/>
              <a:gd name="connsiteY137" fmla="*/ 5561070 h 6858000"/>
              <a:gd name="connsiteX138" fmla="*/ 6096949 w 6128435"/>
              <a:gd name="connsiteY138" fmla="*/ 5648179 h 6858000"/>
              <a:gd name="connsiteX139" fmla="*/ 6125703 w 6128435"/>
              <a:gd name="connsiteY139" fmla="*/ 5692894 h 6858000"/>
              <a:gd name="connsiteX140" fmla="*/ 6126670 w 6128435"/>
              <a:gd name="connsiteY140" fmla="*/ 5697882 h 6858000"/>
              <a:gd name="connsiteX141" fmla="*/ 6124061 w 6128435"/>
              <a:gd name="connsiteY141" fmla="*/ 5710294 h 6858000"/>
              <a:gd name="connsiteX142" fmla="*/ 6122213 w 6128435"/>
              <a:gd name="connsiteY142" fmla="*/ 5714762 h 6858000"/>
              <a:gd name="connsiteX143" fmla="*/ 6121353 w 6128435"/>
              <a:gd name="connsiteY143" fmla="*/ 5721725 h 6858000"/>
              <a:gd name="connsiteX144" fmla="*/ 6121607 w 6128435"/>
              <a:gd name="connsiteY144" fmla="*/ 5721959 h 6858000"/>
              <a:gd name="connsiteX145" fmla="*/ 6120262 w 6128435"/>
              <a:gd name="connsiteY145" fmla="*/ 5728358 h 6858000"/>
              <a:gd name="connsiteX146" fmla="*/ 6110194 w 6128435"/>
              <a:gd name="connsiteY146" fmla="*/ 5758853 h 6858000"/>
              <a:gd name="connsiteX147" fmla="*/ 6127519 w 6128435"/>
              <a:gd name="connsiteY147" fmla="*/ 5865775 h 6858000"/>
              <a:gd name="connsiteX148" fmla="*/ 6128435 w 6128435"/>
              <a:gd name="connsiteY148" fmla="*/ 5870164 h 6858000"/>
              <a:gd name="connsiteX149" fmla="*/ 6119217 w 6128435"/>
              <a:gd name="connsiteY149" fmla="*/ 5888542 h 6858000"/>
              <a:gd name="connsiteX150" fmla="*/ 6115966 w 6128435"/>
              <a:gd name="connsiteY150" fmla="*/ 5898387 h 6858000"/>
              <a:gd name="connsiteX151" fmla="*/ 6111924 w 6128435"/>
              <a:gd name="connsiteY151" fmla="*/ 5900444 h 6858000"/>
              <a:gd name="connsiteX152" fmla="*/ 6108716 w 6128435"/>
              <a:gd name="connsiteY152" fmla="*/ 5915345 h 6858000"/>
              <a:gd name="connsiteX153" fmla="*/ 6109524 w 6128435"/>
              <a:gd name="connsiteY153" fmla="*/ 5917328 h 6858000"/>
              <a:gd name="connsiteX154" fmla="*/ 6102493 w 6128435"/>
              <a:gd name="connsiteY154" fmla="*/ 5928602 h 6858000"/>
              <a:gd name="connsiteX155" fmla="*/ 6056863 w 6128435"/>
              <a:gd name="connsiteY155" fmla="*/ 6000643 h 6858000"/>
              <a:gd name="connsiteX156" fmla="*/ 6045436 w 6128435"/>
              <a:gd name="connsiteY156" fmla="*/ 6124480 h 6858000"/>
              <a:gd name="connsiteX157" fmla="*/ 6030489 w 6128435"/>
              <a:gd name="connsiteY157" fmla="*/ 6317666 h 6858000"/>
              <a:gd name="connsiteX158" fmla="*/ 6007492 w 6128435"/>
              <a:gd name="connsiteY158" fmla="*/ 6440818 h 6858000"/>
              <a:gd name="connsiteX159" fmla="*/ 6009467 w 6128435"/>
              <a:gd name="connsiteY159" fmla="*/ 6487076 h 6858000"/>
              <a:gd name="connsiteX160" fmla="*/ 5995064 w 6128435"/>
              <a:gd name="connsiteY160" fmla="*/ 6540791 h 6858000"/>
              <a:gd name="connsiteX161" fmla="*/ 5996309 w 6128435"/>
              <a:gd name="connsiteY161" fmla="*/ 6543961 h 6858000"/>
              <a:gd name="connsiteX162" fmla="*/ 5996048 w 6128435"/>
              <a:gd name="connsiteY162" fmla="*/ 6555444 h 6858000"/>
              <a:gd name="connsiteX163" fmla="*/ 6002524 w 6128435"/>
              <a:gd name="connsiteY163" fmla="*/ 6560188 h 6858000"/>
              <a:gd name="connsiteX164" fmla="*/ 6006823 w 6128435"/>
              <a:gd name="connsiteY164" fmla="*/ 6578546 h 6858000"/>
              <a:gd name="connsiteX165" fmla="*/ 6004510 w 6128435"/>
              <a:gd name="connsiteY165" fmla="*/ 6599256 h 6858000"/>
              <a:gd name="connsiteX166" fmla="*/ 5986207 w 6128435"/>
              <a:gd name="connsiteY166" fmla="*/ 6695855 h 6858000"/>
              <a:gd name="connsiteX167" fmla="*/ 5979428 w 6128435"/>
              <a:gd name="connsiteY167" fmla="*/ 6754678 h 6858000"/>
              <a:gd name="connsiteX168" fmla="*/ 5983398 w 6128435"/>
              <a:gd name="connsiteY168" fmla="*/ 6778641 h 6858000"/>
              <a:gd name="connsiteX169" fmla="*/ 5984543 w 6128435"/>
              <a:gd name="connsiteY169" fmla="*/ 6811016 h 6858000"/>
              <a:gd name="connsiteX170" fmla="*/ 5981802 w 6128435"/>
              <a:gd name="connsiteY170" fmla="*/ 6838578 h 6858000"/>
              <a:gd name="connsiteX171" fmla="*/ 5979671 w 6128435"/>
              <a:gd name="connsiteY171" fmla="*/ 6858000 h 6858000"/>
              <a:gd name="connsiteX172" fmla="*/ 0 w 6128435"/>
              <a:gd name="connsiteY172" fmla="*/ 6858000 h 6858000"/>
              <a:gd name="connsiteX173" fmla="*/ 0 w 6128435"/>
              <a:gd name="connsiteY173"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93877 w 6128435"/>
              <a:gd name="connsiteY44" fmla="*/ 2368649 h 6858000"/>
              <a:gd name="connsiteX45" fmla="*/ 5311338 w 6128435"/>
              <a:gd name="connsiteY45" fmla="*/ 2404034 h 6858000"/>
              <a:gd name="connsiteX46" fmla="*/ 5338366 w 6128435"/>
              <a:gd name="connsiteY46" fmla="*/ 2465052 h 6858000"/>
              <a:gd name="connsiteX47" fmla="*/ 5337604 w 6128435"/>
              <a:gd name="connsiteY47" fmla="*/ 2597632 h 6858000"/>
              <a:gd name="connsiteX48" fmla="*/ 5407503 w 6128435"/>
              <a:gd name="connsiteY48" fmla="*/ 2786290 h 6858000"/>
              <a:gd name="connsiteX49" fmla="*/ 5407356 w 6128435"/>
              <a:gd name="connsiteY49" fmla="*/ 2787545 h 6858000"/>
              <a:gd name="connsiteX50" fmla="*/ 5411130 w 6128435"/>
              <a:gd name="connsiteY50" fmla="*/ 2788640 h 6858000"/>
              <a:gd name="connsiteX51" fmla="*/ 5416439 w 6128435"/>
              <a:gd name="connsiteY51" fmla="*/ 2805666 h 6858000"/>
              <a:gd name="connsiteX52" fmla="*/ 5416589 w 6128435"/>
              <a:gd name="connsiteY52" fmla="*/ 2810822 h 6858000"/>
              <a:gd name="connsiteX53" fmla="*/ 5418542 w 6128435"/>
              <a:gd name="connsiteY53" fmla="*/ 2817745 h 6858000"/>
              <a:gd name="connsiteX54" fmla="*/ 5418847 w 6128435"/>
              <a:gd name="connsiteY54" fmla="*/ 2817825 h 6858000"/>
              <a:gd name="connsiteX55" fmla="*/ 5423364 w 6128435"/>
              <a:gd name="connsiteY55" fmla="*/ 2858292 h 6858000"/>
              <a:gd name="connsiteX56" fmla="*/ 5479298 w 6128435"/>
              <a:gd name="connsiteY56" fmla="*/ 2947791 h 6858000"/>
              <a:gd name="connsiteX57" fmla="*/ 5481770 w 6128435"/>
              <a:gd name="connsiteY57" fmla="*/ 2951352 h 6858000"/>
              <a:gd name="connsiteX58" fmla="*/ 5481013 w 6128435"/>
              <a:gd name="connsiteY58" fmla="*/ 2973461 h 6858000"/>
              <a:gd name="connsiteX59" fmla="*/ 5482045 w 6128435"/>
              <a:gd name="connsiteY59" fmla="*/ 2984371 h 6858000"/>
              <a:gd name="connsiteX60" fmla="*/ 5479405 w 6128435"/>
              <a:gd name="connsiteY60" fmla="*/ 2988507 h 6858000"/>
              <a:gd name="connsiteX61" fmla="*/ 5482415 w 6128435"/>
              <a:gd name="connsiteY61" fmla="*/ 3004079 h 6858000"/>
              <a:gd name="connsiteX62" fmla="*/ 5483865 w 6128435"/>
              <a:gd name="connsiteY62" fmla="*/ 3005467 h 6858000"/>
              <a:gd name="connsiteX63" fmla="*/ 5482236 w 6128435"/>
              <a:gd name="connsiteY63" fmla="*/ 3019791 h 6858000"/>
              <a:gd name="connsiteX64" fmla="*/ 5475895 w 6128435"/>
              <a:gd name="connsiteY64" fmla="*/ 3033578 h 6858000"/>
              <a:gd name="connsiteX65" fmla="*/ 5477595 w 6128435"/>
              <a:gd name="connsiteY65" fmla="*/ 3250534 h 6858000"/>
              <a:gd name="connsiteX66" fmla="*/ 5532836 w 6128435"/>
              <a:gd name="connsiteY66" fmla="*/ 3353840 h 6858000"/>
              <a:gd name="connsiteX67" fmla="*/ 5561229 w 6128435"/>
              <a:gd name="connsiteY67" fmla="*/ 3395784 h 6858000"/>
              <a:gd name="connsiteX68" fmla="*/ 5589758 w 6128435"/>
              <a:gd name="connsiteY68" fmla="*/ 3506453 h 6858000"/>
              <a:gd name="connsiteX69" fmla="*/ 5596144 w 6128435"/>
              <a:gd name="connsiteY69" fmla="*/ 3534624 h 6858000"/>
              <a:gd name="connsiteX70" fmla="*/ 5597750 w 6128435"/>
              <a:gd name="connsiteY70" fmla="*/ 3534129 h 6858000"/>
              <a:gd name="connsiteX71" fmla="*/ 5599700 w 6128435"/>
              <a:gd name="connsiteY71" fmla="*/ 3547221 h 6858000"/>
              <a:gd name="connsiteX72" fmla="*/ 5615031 w 6128435"/>
              <a:gd name="connsiteY72" fmla="*/ 3557482 h 6858000"/>
              <a:gd name="connsiteX73" fmla="*/ 5618377 w 6128435"/>
              <a:gd name="connsiteY73" fmla="*/ 3588431 h 6858000"/>
              <a:gd name="connsiteX74" fmla="*/ 5612155 w 6128435"/>
              <a:gd name="connsiteY74" fmla="*/ 3589869 h 6858000"/>
              <a:gd name="connsiteX75" fmla="*/ 5620843 w 6128435"/>
              <a:gd name="connsiteY75" fmla="*/ 3606745 h 6858000"/>
              <a:gd name="connsiteX76" fmla="*/ 5655472 w 6128435"/>
              <a:gd name="connsiteY76" fmla="*/ 3678877 h 6858000"/>
              <a:gd name="connsiteX77" fmla="*/ 5680448 w 6128435"/>
              <a:gd name="connsiteY77" fmla="*/ 3717760 h 6858000"/>
              <a:gd name="connsiteX78" fmla="*/ 5683015 w 6128435"/>
              <a:gd name="connsiteY78" fmla="*/ 3762025 h 6858000"/>
              <a:gd name="connsiteX79" fmla="*/ 5696643 w 6128435"/>
              <a:gd name="connsiteY79" fmla="*/ 3773888 h 6858000"/>
              <a:gd name="connsiteX80" fmla="*/ 5699203 w 6128435"/>
              <a:gd name="connsiteY80" fmla="*/ 3775823 h 6858000"/>
              <a:gd name="connsiteX81" fmla="*/ 5704824 w 6128435"/>
              <a:gd name="connsiteY81" fmla="*/ 3785966 h 6858000"/>
              <a:gd name="connsiteX82" fmla="*/ 5712204 w 6128435"/>
              <a:gd name="connsiteY82" fmla="*/ 3785830 h 6858000"/>
              <a:gd name="connsiteX83" fmla="*/ 5724816 w 6128435"/>
              <a:gd name="connsiteY83" fmla="*/ 3798949 h 6858000"/>
              <a:gd name="connsiteX84" fmla="*/ 5733539 w 6128435"/>
              <a:gd name="connsiteY84" fmla="*/ 3818457 h 6858000"/>
              <a:gd name="connsiteX85" fmla="*/ 5768491 w 6128435"/>
              <a:gd name="connsiteY85" fmla="*/ 3914399 h 6858000"/>
              <a:gd name="connsiteX86" fmla="*/ 5793123 w 6128435"/>
              <a:gd name="connsiteY86" fmla="*/ 3969952 h 6858000"/>
              <a:gd name="connsiteX87" fmla="*/ 5808321 w 6128435"/>
              <a:gd name="connsiteY87" fmla="*/ 3988153 h 6858000"/>
              <a:gd name="connsiteX88" fmla="*/ 5825621 w 6128435"/>
              <a:gd name="connsiteY88" fmla="*/ 4015525 h 6858000"/>
              <a:gd name="connsiteX89" fmla="*/ 5860672 w 6128435"/>
              <a:gd name="connsiteY89" fmla="*/ 4061579 h 6858000"/>
              <a:gd name="connsiteX90" fmla="*/ 5872173 w 6128435"/>
              <a:gd name="connsiteY90" fmla="*/ 4088497 h 6858000"/>
              <a:gd name="connsiteX91" fmla="*/ 5883705 w 6128435"/>
              <a:gd name="connsiteY91" fmla="*/ 4101899 h 6858000"/>
              <a:gd name="connsiteX92" fmla="*/ 5885314 w 6128435"/>
              <a:gd name="connsiteY92" fmla="*/ 4108387 h 6858000"/>
              <a:gd name="connsiteX93" fmla="*/ 5894095 w 6128435"/>
              <a:gd name="connsiteY93" fmla="*/ 4128857 h 6858000"/>
              <a:gd name="connsiteX94" fmla="*/ 5898339 w 6128435"/>
              <a:gd name="connsiteY94" fmla="*/ 4140800 h 6858000"/>
              <a:gd name="connsiteX95" fmla="*/ 5899734 w 6128435"/>
              <a:gd name="connsiteY95" fmla="*/ 4145632 h 6858000"/>
              <a:gd name="connsiteX96" fmla="*/ 5897098 w 6128435"/>
              <a:gd name="connsiteY96" fmla="*/ 4157819 h 6858000"/>
              <a:gd name="connsiteX97" fmla="*/ 5903513 w 6128435"/>
              <a:gd name="connsiteY97" fmla="*/ 4187661 h 6858000"/>
              <a:gd name="connsiteX98" fmla="*/ 5917114 w 6128435"/>
              <a:gd name="connsiteY98" fmla="*/ 4213096 h 6858000"/>
              <a:gd name="connsiteX99" fmla="*/ 5921153 w 6128435"/>
              <a:gd name="connsiteY99" fmla="*/ 4236222 h 6858000"/>
              <a:gd name="connsiteX100" fmla="*/ 5924233 w 6128435"/>
              <a:gd name="connsiteY100" fmla="*/ 4242060 h 6858000"/>
              <a:gd name="connsiteX101" fmla="*/ 5928910 w 6128435"/>
              <a:gd name="connsiteY101" fmla="*/ 4300973 h 6858000"/>
              <a:gd name="connsiteX102" fmla="*/ 5939320 w 6128435"/>
              <a:gd name="connsiteY102" fmla="*/ 4340435 h 6858000"/>
              <a:gd name="connsiteX103" fmla="*/ 5946705 w 6128435"/>
              <a:gd name="connsiteY103" fmla="*/ 4428051 h 6858000"/>
              <a:gd name="connsiteX104" fmla="*/ 5949261 w 6128435"/>
              <a:gd name="connsiteY104" fmla="*/ 4449185 h 6858000"/>
              <a:gd name="connsiteX105" fmla="*/ 5957504 w 6128435"/>
              <a:gd name="connsiteY105" fmla="*/ 4465911 h 6858000"/>
              <a:gd name="connsiteX106" fmla="*/ 5964689 w 6128435"/>
              <a:gd name="connsiteY106" fmla="*/ 4468532 h 6858000"/>
              <a:gd name="connsiteX107" fmla="*/ 5967062 w 6128435"/>
              <a:gd name="connsiteY107" fmla="*/ 4479923 h 6858000"/>
              <a:gd name="connsiteX108" fmla="*/ 5968960 w 6128435"/>
              <a:gd name="connsiteY108" fmla="*/ 4482655 h 6858000"/>
              <a:gd name="connsiteX109" fmla="*/ 5978567 w 6128435"/>
              <a:gd name="connsiteY109" fmla="*/ 4498605 h 6858000"/>
              <a:gd name="connsiteX110" fmla="*/ 5980106 w 6128435"/>
              <a:gd name="connsiteY110" fmla="*/ 4585087 h 6858000"/>
              <a:gd name="connsiteX111" fmla="*/ 5998138 w 6128435"/>
              <a:gd name="connsiteY111" fmla="*/ 4697518 h 6858000"/>
              <a:gd name="connsiteX112" fmla="*/ 6013516 w 6128435"/>
              <a:gd name="connsiteY112" fmla="*/ 4786619 h 6858000"/>
              <a:gd name="connsiteX113" fmla="*/ 6025404 w 6128435"/>
              <a:gd name="connsiteY113" fmla="*/ 4858148 h 6858000"/>
              <a:gd name="connsiteX114" fmla="*/ 6007749 w 6128435"/>
              <a:gd name="connsiteY114" fmla="*/ 4964715 h 6858000"/>
              <a:gd name="connsiteX115" fmla="*/ 6005269 w 6128435"/>
              <a:gd name="connsiteY115" fmla="*/ 5150567 h 6858000"/>
              <a:gd name="connsiteX116" fmla="*/ 6001127 w 6128435"/>
              <a:gd name="connsiteY116" fmla="*/ 5164609 h 6858000"/>
              <a:gd name="connsiteX117" fmla="*/ 5996647 w 6128435"/>
              <a:gd name="connsiteY117" fmla="*/ 5185640 h 6858000"/>
              <a:gd name="connsiteX118" fmla="*/ 5998514 w 6128435"/>
              <a:gd name="connsiteY118" fmla="*/ 5189673 h 6858000"/>
              <a:gd name="connsiteX119" fmla="*/ 5995970 w 6128435"/>
              <a:gd name="connsiteY119" fmla="*/ 5221547 h 6858000"/>
              <a:gd name="connsiteX120" fmla="*/ 5997218 w 6128435"/>
              <a:gd name="connsiteY120" fmla="*/ 5222031 h 6858000"/>
              <a:gd name="connsiteX121" fmla="*/ 6002116 w 6128435"/>
              <a:gd name="connsiteY121" fmla="*/ 5231223 h 6858000"/>
              <a:gd name="connsiteX122" fmla="*/ 6008541 w 6128435"/>
              <a:gd name="connsiteY122" fmla="*/ 5248680 h 6858000"/>
              <a:gd name="connsiteX123" fmla="*/ 6039260 w 6128435"/>
              <a:gd name="connsiteY123" fmla="*/ 5289518 h 6858000"/>
              <a:gd name="connsiteX124" fmla="*/ 6036748 w 6128435"/>
              <a:gd name="connsiteY124" fmla="*/ 5322752 h 6858000"/>
              <a:gd name="connsiteX125" fmla="*/ 6036943 w 6128435"/>
              <a:gd name="connsiteY125" fmla="*/ 5329480 h 6858000"/>
              <a:gd name="connsiteX126" fmla="*/ 6037236 w 6128435"/>
              <a:gd name="connsiteY126" fmla="*/ 5329634 h 6858000"/>
              <a:gd name="connsiteX127" fmla="*/ 6038019 w 6128435"/>
              <a:gd name="connsiteY127" fmla="*/ 5336764 h 6858000"/>
              <a:gd name="connsiteX128" fmla="*/ 6037298 w 6128435"/>
              <a:gd name="connsiteY128" fmla="*/ 5341753 h 6858000"/>
              <a:gd name="connsiteX129" fmla="*/ 6037677 w 6128435"/>
              <a:gd name="connsiteY129" fmla="*/ 5354807 h 6858000"/>
              <a:gd name="connsiteX130" fmla="*/ 6039728 w 6128435"/>
              <a:gd name="connsiteY130" fmla="*/ 5359416 h 6858000"/>
              <a:gd name="connsiteX131" fmla="*/ 6043311 w 6128435"/>
              <a:gd name="connsiteY131" fmla="*/ 5361407 h 6858000"/>
              <a:gd name="connsiteX132" fmla="*/ 6042954 w 6128435"/>
              <a:gd name="connsiteY132" fmla="*/ 5362576 h 6858000"/>
              <a:gd name="connsiteX133" fmla="*/ 6053435 w 6128435"/>
              <a:gd name="connsiteY133" fmla="*/ 5387547 h 6858000"/>
              <a:gd name="connsiteX134" fmla="*/ 6065933 w 6128435"/>
              <a:gd name="connsiteY134" fmla="*/ 5443002 h 6858000"/>
              <a:gd name="connsiteX135" fmla="*/ 6068640 w 6128435"/>
              <a:gd name="connsiteY135" fmla="*/ 5474503 h 6858000"/>
              <a:gd name="connsiteX136" fmla="*/ 6080922 w 6128435"/>
              <a:gd name="connsiteY136" fmla="*/ 5561070 h 6858000"/>
              <a:gd name="connsiteX137" fmla="*/ 6096949 w 6128435"/>
              <a:gd name="connsiteY137" fmla="*/ 5648179 h 6858000"/>
              <a:gd name="connsiteX138" fmla="*/ 6125703 w 6128435"/>
              <a:gd name="connsiteY138" fmla="*/ 5692894 h 6858000"/>
              <a:gd name="connsiteX139" fmla="*/ 6126670 w 6128435"/>
              <a:gd name="connsiteY139" fmla="*/ 5697882 h 6858000"/>
              <a:gd name="connsiteX140" fmla="*/ 6124061 w 6128435"/>
              <a:gd name="connsiteY140" fmla="*/ 5710294 h 6858000"/>
              <a:gd name="connsiteX141" fmla="*/ 6122213 w 6128435"/>
              <a:gd name="connsiteY141" fmla="*/ 5714762 h 6858000"/>
              <a:gd name="connsiteX142" fmla="*/ 6121353 w 6128435"/>
              <a:gd name="connsiteY142" fmla="*/ 5721725 h 6858000"/>
              <a:gd name="connsiteX143" fmla="*/ 6121607 w 6128435"/>
              <a:gd name="connsiteY143" fmla="*/ 5721959 h 6858000"/>
              <a:gd name="connsiteX144" fmla="*/ 6120262 w 6128435"/>
              <a:gd name="connsiteY144" fmla="*/ 5728358 h 6858000"/>
              <a:gd name="connsiteX145" fmla="*/ 6110194 w 6128435"/>
              <a:gd name="connsiteY145" fmla="*/ 5758853 h 6858000"/>
              <a:gd name="connsiteX146" fmla="*/ 6127519 w 6128435"/>
              <a:gd name="connsiteY146" fmla="*/ 5865775 h 6858000"/>
              <a:gd name="connsiteX147" fmla="*/ 6128435 w 6128435"/>
              <a:gd name="connsiteY147" fmla="*/ 5870164 h 6858000"/>
              <a:gd name="connsiteX148" fmla="*/ 6119217 w 6128435"/>
              <a:gd name="connsiteY148" fmla="*/ 5888542 h 6858000"/>
              <a:gd name="connsiteX149" fmla="*/ 6115966 w 6128435"/>
              <a:gd name="connsiteY149" fmla="*/ 5898387 h 6858000"/>
              <a:gd name="connsiteX150" fmla="*/ 6111924 w 6128435"/>
              <a:gd name="connsiteY150" fmla="*/ 5900444 h 6858000"/>
              <a:gd name="connsiteX151" fmla="*/ 6108716 w 6128435"/>
              <a:gd name="connsiteY151" fmla="*/ 5915345 h 6858000"/>
              <a:gd name="connsiteX152" fmla="*/ 6109524 w 6128435"/>
              <a:gd name="connsiteY152" fmla="*/ 5917328 h 6858000"/>
              <a:gd name="connsiteX153" fmla="*/ 6102493 w 6128435"/>
              <a:gd name="connsiteY153" fmla="*/ 5928602 h 6858000"/>
              <a:gd name="connsiteX154" fmla="*/ 6056863 w 6128435"/>
              <a:gd name="connsiteY154" fmla="*/ 6000643 h 6858000"/>
              <a:gd name="connsiteX155" fmla="*/ 6045436 w 6128435"/>
              <a:gd name="connsiteY155" fmla="*/ 6124480 h 6858000"/>
              <a:gd name="connsiteX156" fmla="*/ 6030489 w 6128435"/>
              <a:gd name="connsiteY156" fmla="*/ 6317666 h 6858000"/>
              <a:gd name="connsiteX157" fmla="*/ 6007492 w 6128435"/>
              <a:gd name="connsiteY157" fmla="*/ 6440818 h 6858000"/>
              <a:gd name="connsiteX158" fmla="*/ 6009467 w 6128435"/>
              <a:gd name="connsiteY158" fmla="*/ 6487076 h 6858000"/>
              <a:gd name="connsiteX159" fmla="*/ 5995064 w 6128435"/>
              <a:gd name="connsiteY159" fmla="*/ 6540791 h 6858000"/>
              <a:gd name="connsiteX160" fmla="*/ 5996309 w 6128435"/>
              <a:gd name="connsiteY160" fmla="*/ 6543961 h 6858000"/>
              <a:gd name="connsiteX161" fmla="*/ 5996048 w 6128435"/>
              <a:gd name="connsiteY161" fmla="*/ 6555444 h 6858000"/>
              <a:gd name="connsiteX162" fmla="*/ 6002524 w 6128435"/>
              <a:gd name="connsiteY162" fmla="*/ 6560188 h 6858000"/>
              <a:gd name="connsiteX163" fmla="*/ 6006823 w 6128435"/>
              <a:gd name="connsiteY163" fmla="*/ 6578546 h 6858000"/>
              <a:gd name="connsiteX164" fmla="*/ 6004510 w 6128435"/>
              <a:gd name="connsiteY164" fmla="*/ 6599256 h 6858000"/>
              <a:gd name="connsiteX165" fmla="*/ 5986207 w 6128435"/>
              <a:gd name="connsiteY165" fmla="*/ 6695855 h 6858000"/>
              <a:gd name="connsiteX166" fmla="*/ 5979428 w 6128435"/>
              <a:gd name="connsiteY166" fmla="*/ 6754678 h 6858000"/>
              <a:gd name="connsiteX167" fmla="*/ 5983398 w 6128435"/>
              <a:gd name="connsiteY167" fmla="*/ 6778641 h 6858000"/>
              <a:gd name="connsiteX168" fmla="*/ 5984543 w 6128435"/>
              <a:gd name="connsiteY168" fmla="*/ 6811016 h 6858000"/>
              <a:gd name="connsiteX169" fmla="*/ 5981802 w 6128435"/>
              <a:gd name="connsiteY169" fmla="*/ 6838578 h 6858000"/>
              <a:gd name="connsiteX170" fmla="*/ 5979671 w 6128435"/>
              <a:gd name="connsiteY170" fmla="*/ 6858000 h 6858000"/>
              <a:gd name="connsiteX171" fmla="*/ 0 w 6128435"/>
              <a:gd name="connsiteY171" fmla="*/ 6858000 h 6858000"/>
              <a:gd name="connsiteX172" fmla="*/ 0 w 6128435"/>
              <a:gd name="connsiteY172"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93877 w 6128435"/>
              <a:gd name="connsiteY44" fmla="*/ 2368649 h 6858000"/>
              <a:gd name="connsiteX45" fmla="*/ 5311338 w 6128435"/>
              <a:gd name="connsiteY45" fmla="*/ 2404034 h 6858000"/>
              <a:gd name="connsiteX46" fmla="*/ 5338366 w 6128435"/>
              <a:gd name="connsiteY46" fmla="*/ 2465052 h 6858000"/>
              <a:gd name="connsiteX47" fmla="*/ 5371263 w 6128435"/>
              <a:gd name="connsiteY47" fmla="*/ 2586413 h 6858000"/>
              <a:gd name="connsiteX48" fmla="*/ 5407503 w 6128435"/>
              <a:gd name="connsiteY48" fmla="*/ 2786290 h 6858000"/>
              <a:gd name="connsiteX49" fmla="*/ 5407356 w 6128435"/>
              <a:gd name="connsiteY49" fmla="*/ 2787545 h 6858000"/>
              <a:gd name="connsiteX50" fmla="*/ 5411130 w 6128435"/>
              <a:gd name="connsiteY50" fmla="*/ 2788640 h 6858000"/>
              <a:gd name="connsiteX51" fmla="*/ 5416439 w 6128435"/>
              <a:gd name="connsiteY51" fmla="*/ 2805666 h 6858000"/>
              <a:gd name="connsiteX52" fmla="*/ 5416589 w 6128435"/>
              <a:gd name="connsiteY52" fmla="*/ 2810822 h 6858000"/>
              <a:gd name="connsiteX53" fmla="*/ 5418542 w 6128435"/>
              <a:gd name="connsiteY53" fmla="*/ 2817745 h 6858000"/>
              <a:gd name="connsiteX54" fmla="*/ 5418847 w 6128435"/>
              <a:gd name="connsiteY54" fmla="*/ 2817825 h 6858000"/>
              <a:gd name="connsiteX55" fmla="*/ 5423364 w 6128435"/>
              <a:gd name="connsiteY55" fmla="*/ 2858292 h 6858000"/>
              <a:gd name="connsiteX56" fmla="*/ 5479298 w 6128435"/>
              <a:gd name="connsiteY56" fmla="*/ 2947791 h 6858000"/>
              <a:gd name="connsiteX57" fmla="*/ 5481770 w 6128435"/>
              <a:gd name="connsiteY57" fmla="*/ 2951352 h 6858000"/>
              <a:gd name="connsiteX58" fmla="*/ 5481013 w 6128435"/>
              <a:gd name="connsiteY58" fmla="*/ 2973461 h 6858000"/>
              <a:gd name="connsiteX59" fmla="*/ 5482045 w 6128435"/>
              <a:gd name="connsiteY59" fmla="*/ 2984371 h 6858000"/>
              <a:gd name="connsiteX60" fmla="*/ 5479405 w 6128435"/>
              <a:gd name="connsiteY60" fmla="*/ 2988507 h 6858000"/>
              <a:gd name="connsiteX61" fmla="*/ 5482415 w 6128435"/>
              <a:gd name="connsiteY61" fmla="*/ 3004079 h 6858000"/>
              <a:gd name="connsiteX62" fmla="*/ 5483865 w 6128435"/>
              <a:gd name="connsiteY62" fmla="*/ 3005467 h 6858000"/>
              <a:gd name="connsiteX63" fmla="*/ 5482236 w 6128435"/>
              <a:gd name="connsiteY63" fmla="*/ 3019791 h 6858000"/>
              <a:gd name="connsiteX64" fmla="*/ 5475895 w 6128435"/>
              <a:gd name="connsiteY64" fmla="*/ 3033578 h 6858000"/>
              <a:gd name="connsiteX65" fmla="*/ 5477595 w 6128435"/>
              <a:gd name="connsiteY65" fmla="*/ 3250534 h 6858000"/>
              <a:gd name="connsiteX66" fmla="*/ 5532836 w 6128435"/>
              <a:gd name="connsiteY66" fmla="*/ 3353840 h 6858000"/>
              <a:gd name="connsiteX67" fmla="*/ 5561229 w 6128435"/>
              <a:gd name="connsiteY67" fmla="*/ 3395784 h 6858000"/>
              <a:gd name="connsiteX68" fmla="*/ 5589758 w 6128435"/>
              <a:gd name="connsiteY68" fmla="*/ 3506453 h 6858000"/>
              <a:gd name="connsiteX69" fmla="*/ 5596144 w 6128435"/>
              <a:gd name="connsiteY69" fmla="*/ 3534624 h 6858000"/>
              <a:gd name="connsiteX70" fmla="*/ 5597750 w 6128435"/>
              <a:gd name="connsiteY70" fmla="*/ 3534129 h 6858000"/>
              <a:gd name="connsiteX71" fmla="*/ 5599700 w 6128435"/>
              <a:gd name="connsiteY71" fmla="*/ 3547221 h 6858000"/>
              <a:gd name="connsiteX72" fmla="*/ 5615031 w 6128435"/>
              <a:gd name="connsiteY72" fmla="*/ 3557482 h 6858000"/>
              <a:gd name="connsiteX73" fmla="*/ 5618377 w 6128435"/>
              <a:gd name="connsiteY73" fmla="*/ 3588431 h 6858000"/>
              <a:gd name="connsiteX74" fmla="*/ 5612155 w 6128435"/>
              <a:gd name="connsiteY74" fmla="*/ 3589869 h 6858000"/>
              <a:gd name="connsiteX75" fmla="*/ 5620843 w 6128435"/>
              <a:gd name="connsiteY75" fmla="*/ 3606745 h 6858000"/>
              <a:gd name="connsiteX76" fmla="*/ 5655472 w 6128435"/>
              <a:gd name="connsiteY76" fmla="*/ 3678877 h 6858000"/>
              <a:gd name="connsiteX77" fmla="*/ 5680448 w 6128435"/>
              <a:gd name="connsiteY77" fmla="*/ 3717760 h 6858000"/>
              <a:gd name="connsiteX78" fmla="*/ 5683015 w 6128435"/>
              <a:gd name="connsiteY78" fmla="*/ 3762025 h 6858000"/>
              <a:gd name="connsiteX79" fmla="*/ 5696643 w 6128435"/>
              <a:gd name="connsiteY79" fmla="*/ 3773888 h 6858000"/>
              <a:gd name="connsiteX80" fmla="*/ 5699203 w 6128435"/>
              <a:gd name="connsiteY80" fmla="*/ 3775823 h 6858000"/>
              <a:gd name="connsiteX81" fmla="*/ 5704824 w 6128435"/>
              <a:gd name="connsiteY81" fmla="*/ 3785966 h 6858000"/>
              <a:gd name="connsiteX82" fmla="*/ 5712204 w 6128435"/>
              <a:gd name="connsiteY82" fmla="*/ 3785830 h 6858000"/>
              <a:gd name="connsiteX83" fmla="*/ 5724816 w 6128435"/>
              <a:gd name="connsiteY83" fmla="*/ 3798949 h 6858000"/>
              <a:gd name="connsiteX84" fmla="*/ 5733539 w 6128435"/>
              <a:gd name="connsiteY84" fmla="*/ 3818457 h 6858000"/>
              <a:gd name="connsiteX85" fmla="*/ 5768491 w 6128435"/>
              <a:gd name="connsiteY85" fmla="*/ 3914399 h 6858000"/>
              <a:gd name="connsiteX86" fmla="*/ 5793123 w 6128435"/>
              <a:gd name="connsiteY86" fmla="*/ 3969952 h 6858000"/>
              <a:gd name="connsiteX87" fmla="*/ 5808321 w 6128435"/>
              <a:gd name="connsiteY87" fmla="*/ 3988153 h 6858000"/>
              <a:gd name="connsiteX88" fmla="*/ 5825621 w 6128435"/>
              <a:gd name="connsiteY88" fmla="*/ 4015525 h 6858000"/>
              <a:gd name="connsiteX89" fmla="*/ 5860672 w 6128435"/>
              <a:gd name="connsiteY89" fmla="*/ 4061579 h 6858000"/>
              <a:gd name="connsiteX90" fmla="*/ 5872173 w 6128435"/>
              <a:gd name="connsiteY90" fmla="*/ 4088497 h 6858000"/>
              <a:gd name="connsiteX91" fmla="*/ 5883705 w 6128435"/>
              <a:gd name="connsiteY91" fmla="*/ 4101899 h 6858000"/>
              <a:gd name="connsiteX92" fmla="*/ 5885314 w 6128435"/>
              <a:gd name="connsiteY92" fmla="*/ 4108387 h 6858000"/>
              <a:gd name="connsiteX93" fmla="*/ 5894095 w 6128435"/>
              <a:gd name="connsiteY93" fmla="*/ 4128857 h 6858000"/>
              <a:gd name="connsiteX94" fmla="*/ 5898339 w 6128435"/>
              <a:gd name="connsiteY94" fmla="*/ 4140800 h 6858000"/>
              <a:gd name="connsiteX95" fmla="*/ 5899734 w 6128435"/>
              <a:gd name="connsiteY95" fmla="*/ 4145632 h 6858000"/>
              <a:gd name="connsiteX96" fmla="*/ 5897098 w 6128435"/>
              <a:gd name="connsiteY96" fmla="*/ 4157819 h 6858000"/>
              <a:gd name="connsiteX97" fmla="*/ 5903513 w 6128435"/>
              <a:gd name="connsiteY97" fmla="*/ 4187661 h 6858000"/>
              <a:gd name="connsiteX98" fmla="*/ 5917114 w 6128435"/>
              <a:gd name="connsiteY98" fmla="*/ 4213096 h 6858000"/>
              <a:gd name="connsiteX99" fmla="*/ 5921153 w 6128435"/>
              <a:gd name="connsiteY99" fmla="*/ 4236222 h 6858000"/>
              <a:gd name="connsiteX100" fmla="*/ 5924233 w 6128435"/>
              <a:gd name="connsiteY100" fmla="*/ 4242060 h 6858000"/>
              <a:gd name="connsiteX101" fmla="*/ 5928910 w 6128435"/>
              <a:gd name="connsiteY101" fmla="*/ 4300973 h 6858000"/>
              <a:gd name="connsiteX102" fmla="*/ 5939320 w 6128435"/>
              <a:gd name="connsiteY102" fmla="*/ 4340435 h 6858000"/>
              <a:gd name="connsiteX103" fmla="*/ 5946705 w 6128435"/>
              <a:gd name="connsiteY103" fmla="*/ 4428051 h 6858000"/>
              <a:gd name="connsiteX104" fmla="*/ 5949261 w 6128435"/>
              <a:gd name="connsiteY104" fmla="*/ 4449185 h 6858000"/>
              <a:gd name="connsiteX105" fmla="*/ 5957504 w 6128435"/>
              <a:gd name="connsiteY105" fmla="*/ 4465911 h 6858000"/>
              <a:gd name="connsiteX106" fmla="*/ 5964689 w 6128435"/>
              <a:gd name="connsiteY106" fmla="*/ 4468532 h 6858000"/>
              <a:gd name="connsiteX107" fmla="*/ 5967062 w 6128435"/>
              <a:gd name="connsiteY107" fmla="*/ 4479923 h 6858000"/>
              <a:gd name="connsiteX108" fmla="*/ 5968960 w 6128435"/>
              <a:gd name="connsiteY108" fmla="*/ 4482655 h 6858000"/>
              <a:gd name="connsiteX109" fmla="*/ 5978567 w 6128435"/>
              <a:gd name="connsiteY109" fmla="*/ 4498605 h 6858000"/>
              <a:gd name="connsiteX110" fmla="*/ 5980106 w 6128435"/>
              <a:gd name="connsiteY110" fmla="*/ 4585087 h 6858000"/>
              <a:gd name="connsiteX111" fmla="*/ 5998138 w 6128435"/>
              <a:gd name="connsiteY111" fmla="*/ 4697518 h 6858000"/>
              <a:gd name="connsiteX112" fmla="*/ 6013516 w 6128435"/>
              <a:gd name="connsiteY112" fmla="*/ 4786619 h 6858000"/>
              <a:gd name="connsiteX113" fmla="*/ 6025404 w 6128435"/>
              <a:gd name="connsiteY113" fmla="*/ 4858148 h 6858000"/>
              <a:gd name="connsiteX114" fmla="*/ 6007749 w 6128435"/>
              <a:gd name="connsiteY114" fmla="*/ 4964715 h 6858000"/>
              <a:gd name="connsiteX115" fmla="*/ 6005269 w 6128435"/>
              <a:gd name="connsiteY115" fmla="*/ 5150567 h 6858000"/>
              <a:gd name="connsiteX116" fmla="*/ 6001127 w 6128435"/>
              <a:gd name="connsiteY116" fmla="*/ 5164609 h 6858000"/>
              <a:gd name="connsiteX117" fmla="*/ 5996647 w 6128435"/>
              <a:gd name="connsiteY117" fmla="*/ 5185640 h 6858000"/>
              <a:gd name="connsiteX118" fmla="*/ 5998514 w 6128435"/>
              <a:gd name="connsiteY118" fmla="*/ 5189673 h 6858000"/>
              <a:gd name="connsiteX119" fmla="*/ 5995970 w 6128435"/>
              <a:gd name="connsiteY119" fmla="*/ 5221547 h 6858000"/>
              <a:gd name="connsiteX120" fmla="*/ 5997218 w 6128435"/>
              <a:gd name="connsiteY120" fmla="*/ 5222031 h 6858000"/>
              <a:gd name="connsiteX121" fmla="*/ 6002116 w 6128435"/>
              <a:gd name="connsiteY121" fmla="*/ 5231223 h 6858000"/>
              <a:gd name="connsiteX122" fmla="*/ 6008541 w 6128435"/>
              <a:gd name="connsiteY122" fmla="*/ 5248680 h 6858000"/>
              <a:gd name="connsiteX123" fmla="*/ 6039260 w 6128435"/>
              <a:gd name="connsiteY123" fmla="*/ 5289518 h 6858000"/>
              <a:gd name="connsiteX124" fmla="*/ 6036748 w 6128435"/>
              <a:gd name="connsiteY124" fmla="*/ 5322752 h 6858000"/>
              <a:gd name="connsiteX125" fmla="*/ 6036943 w 6128435"/>
              <a:gd name="connsiteY125" fmla="*/ 5329480 h 6858000"/>
              <a:gd name="connsiteX126" fmla="*/ 6037236 w 6128435"/>
              <a:gd name="connsiteY126" fmla="*/ 5329634 h 6858000"/>
              <a:gd name="connsiteX127" fmla="*/ 6038019 w 6128435"/>
              <a:gd name="connsiteY127" fmla="*/ 5336764 h 6858000"/>
              <a:gd name="connsiteX128" fmla="*/ 6037298 w 6128435"/>
              <a:gd name="connsiteY128" fmla="*/ 5341753 h 6858000"/>
              <a:gd name="connsiteX129" fmla="*/ 6037677 w 6128435"/>
              <a:gd name="connsiteY129" fmla="*/ 5354807 h 6858000"/>
              <a:gd name="connsiteX130" fmla="*/ 6039728 w 6128435"/>
              <a:gd name="connsiteY130" fmla="*/ 5359416 h 6858000"/>
              <a:gd name="connsiteX131" fmla="*/ 6043311 w 6128435"/>
              <a:gd name="connsiteY131" fmla="*/ 5361407 h 6858000"/>
              <a:gd name="connsiteX132" fmla="*/ 6042954 w 6128435"/>
              <a:gd name="connsiteY132" fmla="*/ 5362576 h 6858000"/>
              <a:gd name="connsiteX133" fmla="*/ 6053435 w 6128435"/>
              <a:gd name="connsiteY133" fmla="*/ 5387547 h 6858000"/>
              <a:gd name="connsiteX134" fmla="*/ 6065933 w 6128435"/>
              <a:gd name="connsiteY134" fmla="*/ 5443002 h 6858000"/>
              <a:gd name="connsiteX135" fmla="*/ 6068640 w 6128435"/>
              <a:gd name="connsiteY135" fmla="*/ 5474503 h 6858000"/>
              <a:gd name="connsiteX136" fmla="*/ 6080922 w 6128435"/>
              <a:gd name="connsiteY136" fmla="*/ 5561070 h 6858000"/>
              <a:gd name="connsiteX137" fmla="*/ 6096949 w 6128435"/>
              <a:gd name="connsiteY137" fmla="*/ 5648179 h 6858000"/>
              <a:gd name="connsiteX138" fmla="*/ 6125703 w 6128435"/>
              <a:gd name="connsiteY138" fmla="*/ 5692894 h 6858000"/>
              <a:gd name="connsiteX139" fmla="*/ 6126670 w 6128435"/>
              <a:gd name="connsiteY139" fmla="*/ 5697882 h 6858000"/>
              <a:gd name="connsiteX140" fmla="*/ 6124061 w 6128435"/>
              <a:gd name="connsiteY140" fmla="*/ 5710294 h 6858000"/>
              <a:gd name="connsiteX141" fmla="*/ 6122213 w 6128435"/>
              <a:gd name="connsiteY141" fmla="*/ 5714762 h 6858000"/>
              <a:gd name="connsiteX142" fmla="*/ 6121353 w 6128435"/>
              <a:gd name="connsiteY142" fmla="*/ 5721725 h 6858000"/>
              <a:gd name="connsiteX143" fmla="*/ 6121607 w 6128435"/>
              <a:gd name="connsiteY143" fmla="*/ 5721959 h 6858000"/>
              <a:gd name="connsiteX144" fmla="*/ 6120262 w 6128435"/>
              <a:gd name="connsiteY144" fmla="*/ 5728358 h 6858000"/>
              <a:gd name="connsiteX145" fmla="*/ 6110194 w 6128435"/>
              <a:gd name="connsiteY145" fmla="*/ 5758853 h 6858000"/>
              <a:gd name="connsiteX146" fmla="*/ 6127519 w 6128435"/>
              <a:gd name="connsiteY146" fmla="*/ 5865775 h 6858000"/>
              <a:gd name="connsiteX147" fmla="*/ 6128435 w 6128435"/>
              <a:gd name="connsiteY147" fmla="*/ 5870164 h 6858000"/>
              <a:gd name="connsiteX148" fmla="*/ 6119217 w 6128435"/>
              <a:gd name="connsiteY148" fmla="*/ 5888542 h 6858000"/>
              <a:gd name="connsiteX149" fmla="*/ 6115966 w 6128435"/>
              <a:gd name="connsiteY149" fmla="*/ 5898387 h 6858000"/>
              <a:gd name="connsiteX150" fmla="*/ 6111924 w 6128435"/>
              <a:gd name="connsiteY150" fmla="*/ 5900444 h 6858000"/>
              <a:gd name="connsiteX151" fmla="*/ 6108716 w 6128435"/>
              <a:gd name="connsiteY151" fmla="*/ 5915345 h 6858000"/>
              <a:gd name="connsiteX152" fmla="*/ 6109524 w 6128435"/>
              <a:gd name="connsiteY152" fmla="*/ 5917328 h 6858000"/>
              <a:gd name="connsiteX153" fmla="*/ 6102493 w 6128435"/>
              <a:gd name="connsiteY153" fmla="*/ 5928602 h 6858000"/>
              <a:gd name="connsiteX154" fmla="*/ 6056863 w 6128435"/>
              <a:gd name="connsiteY154" fmla="*/ 6000643 h 6858000"/>
              <a:gd name="connsiteX155" fmla="*/ 6045436 w 6128435"/>
              <a:gd name="connsiteY155" fmla="*/ 6124480 h 6858000"/>
              <a:gd name="connsiteX156" fmla="*/ 6030489 w 6128435"/>
              <a:gd name="connsiteY156" fmla="*/ 6317666 h 6858000"/>
              <a:gd name="connsiteX157" fmla="*/ 6007492 w 6128435"/>
              <a:gd name="connsiteY157" fmla="*/ 6440818 h 6858000"/>
              <a:gd name="connsiteX158" fmla="*/ 6009467 w 6128435"/>
              <a:gd name="connsiteY158" fmla="*/ 6487076 h 6858000"/>
              <a:gd name="connsiteX159" fmla="*/ 5995064 w 6128435"/>
              <a:gd name="connsiteY159" fmla="*/ 6540791 h 6858000"/>
              <a:gd name="connsiteX160" fmla="*/ 5996309 w 6128435"/>
              <a:gd name="connsiteY160" fmla="*/ 6543961 h 6858000"/>
              <a:gd name="connsiteX161" fmla="*/ 5996048 w 6128435"/>
              <a:gd name="connsiteY161" fmla="*/ 6555444 h 6858000"/>
              <a:gd name="connsiteX162" fmla="*/ 6002524 w 6128435"/>
              <a:gd name="connsiteY162" fmla="*/ 6560188 h 6858000"/>
              <a:gd name="connsiteX163" fmla="*/ 6006823 w 6128435"/>
              <a:gd name="connsiteY163" fmla="*/ 6578546 h 6858000"/>
              <a:gd name="connsiteX164" fmla="*/ 6004510 w 6128435"/>
              <a:gd name="connsiteY164" fmla="*/ 6599256 h 6858000"/>
              <a:gd name="connsiteX165" fmla="*/ 5986207 w 6128435"/>
              <a:gd name="connsiteY165" fmla="*/ 6695855 h 6858000"/>
              <a:gd name="connsiteX166" fmla="*/ 5979428 w 6128435"/>
              <a:gd name="connsiteY166" fmla="*/ 6754678 h 6858000"/>
              <a:gd name="connsiteX167" fmla="*/ 5983398 w 6128435"/>
              <a:gd name="connsiteY167" fmla="*/ 6778641 h 6858000"/>
              <a:gd name="connsiteX168" fmla="*/ 5984543 w 6128435"/>
              <a:gd name="connsiteY168" fmla="*/ 6811016 h 6858000"/>
              <a:gd name="connsiteX169" fmla="*/ 5981802 w 6128435"/>
              <a:gd name="connsiteY169" fmla="*/ 6838578 h 6858000"/>
              <a:gd name="connsiteX170" fmla="*/ 5979671 w 6128435"/>
              <a:gd name="connsiteY170" fmla="*/ 6858000 h 6858000"/>
              <a:gd name="connsiteX171" fmla="*/ 0 w 6128435"/>
              <a:gd name="connsiteY171" fmla="*/ 6858000 h 6858000"/>
              <a:gd name="connsiteX172" fmla="*/ 0 w 6128435"/>
              <a:gd name="connsiteY172"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93877 w 6128435"/>
              <a:gd name="connsiteY43" fmla="*/ 2368649 h 6858000"/>
              <a:gd name="connsiteX44" fmla="*/ 5311338 w 6128435"/>
              <a:gd name="connsiteY44" fmla="*/ 2404034 h 6858000"/>
              <a:gd name="connsiteX45" fmla="*/ 5338366 w 6128435"/>
              <a:gd name="connsiteY45" fmla="*/ 2465052 h 6858000"/>
              <a:gd name="connsiteX46" fmla="*/ 5371263 w 6128435"/>
              <a:gd name="connsiteY46" fmla="*/ 2586413 h 6858000"/>
              <a:gd name="connsiteX47" fmla="*/ 5407503 w 6128435"/>
              <a:gd name="connsiteY47" fmla="*/ 2786290 h 6858000"/>
              <a:gd name="connsiteX48" fmla="*/ 5407356 w 6128435"/>
              <a:gd name="connsiteY48" fmla="*/ 2787545 h 6858000"/>
              <a:gd name="connsiteX49" fmla="*/ 5411130 w 6128435"/>
              <a:gd name="connsiteY49" fmla="*/ 2788640 h 6858000"/>
              <a:gd name="connsiteX50" fmla="*/ 5416439 w 6128435"/>
              <a:gd name="connsiteY50" fmla="*/ 2805666 h 6858000"/>
              <a:gd name="connsiteX51" fmla="*/ 5416589 w 6128435"/>
              <a:gd name="connsiteY51" fmla="*/ 2810822 h 6858000"/>
              <a:gd name="connsiteX52" fmla="*/ 5418542 w 6128435"/>
              <a:gd name="connsiteY52" fmla="*/ 2817745 h 6858000"/>
              <a:gd name="connsiteX53" fmla="*/ 5418847 w 6128435"/>
              <a:gd name="connsiteY53" fmla="*/ 2817825 h 6858000"/>
              <a:gd name="connsiteX54" fmla="*/ 5423364 w 6128435"/>
              <a:gd name="connsiteY54" fmla="*/ 2858292 h 6858000"/>
              <a:gd name="connsiteX55" fmla="*/ 5479298 w 6128435"/>
              <a:gd name="connsiteY55" fmla="*/ 2947791 h 6858000"/>
              <a:gd name="connsiteX56" fmla="*/ 5481770 w 6128435"/>
              <a:gd name="connsiteY56" fmla="*/ 2951352 h 6858000"/>
              <a:gd name="connsiteX57" fmla="*/ 5481013 w 6128435"/>
              <a:gd name="connsiteY57" fmla="*/ 2973461 h 6858000"/>
              <a:gd name="connsiteX58" fmla="*/ 5482045 w 6128435"/>
              <a:gd name="connsiteY58" fmla="*/ 2984371 h 6858000"/>
              <a:gd name="connsiteX59" fmla="*/ 5479405 w 6128435"/>
              <a:gd name="connsiteY59" fmla="*/ 2988507 h 6858000"/>
              <a:gd name="connsiteX60" fmla="*/ 5482415 w 6128435"/>
              <a:gd name="connsiteY60" fmla="*/ 3004079 h 6858000"/>
              <a:gd name="connsiteX61" fmla="*/ 5483865 w 6128435"/>
              <a:gd name="connsiteY61" fmla="*/ 3005467 h 6858000"/>
              <a:gd name="connsiteX62" fmla="*/ 5482236 w 6128435"/>
              <a:gd name="connsiteY62" fmla="*/ 3019791 h 6858000"/>
              <a:gd name="connsiteX63" fmla="*/ 5475895 w 6128435"/>
              <a:gd name="connsiteY63" fmla="*/ 3033578 h 6858000"/>
              <a:gd name="connsiteX64" fmla="*/ 5477595 w 6128435"/>
              <a:gd name="connsiteY64" fmla="*/ 3250534 h 6858000"/>
              <a:gd name="connsiteX65" fmla="*/ 5532836 w 6128435"/>
              <a:gd name="connsiteY65" fmla="*/ 3353840 h 6858000"/>
              <a:gd name="connsiteX66" fmla="*/ 5561229 w 6128435"/>
              <a:gd name="connsiteY66" fmla="*/ 3395784 h 6858000"/>
              <a:gd name="connsiteX67" fmla="*/ 5589758 w 6128435"/>
              <a:gd name="connsiteY67" fmla="*/ 3506453 h 6858000"/>
              <a:gd name="connsiteX68" fmla="*/ 5596144 w 6128435"/>
              <a:gd name="connsiteY68" fmla="*/ 3534624 h 6858000"/>
              <a:gd name="connsiteX69" fmla="*/ 5597750 w 6128435"/>
              <a:gd name="connsiteY69" fmla="*/ 3534129 h 6858000"/>
              <a:gd name="connsiteX70" fmla="*/ 5599700 w 6128435"/>
              <a:gd name="connsiteY70" fmla="*/ 3547221 h 6858000"/>
              <a:gd name="connsiteX71" fmla="*/ 5615031 w 6128435"/>
              <a:gd name="connsiteY71" fmla="*/ 3557482 h 6858000"/>
              <a:gd name="connsiteX72" fmla="*/ 5618377 w 6128435"/>
              <a:gd name="connsiteY72" fmla="*/ 3588431 h 6858000"/>
              <a:gd name="connsiteX73" fmla="*/ 5612155 w 6128435"/>
              <a:gd name="connsiteY73" fmla="*/ 3589869 h 6858000"/>
              <a:gd name="connsiteX74" fmla="*/ 5620843 w 6128435"/>
              <a:gd name="connsiteY74" fmla="*/ 3606745 h 6858000"/>
              <a:gd name="connsiteX75" fmla="*/ 5655472 w 6128435"/>
              <a:gd name="connsiteY75" fmla="*/ 3678877 h 6858000"/>
              <a:gd name="connsiteX76" fmla="*/ 5680448 w 6128435"/>
              <a:gd name="connsiteY76" fmla="*/ 3717760 h 6858000"/>
              <a:gd name="connsiteX77" fmla="*/ 5683015 w 6128435"/>
              <a:gd name="connsiteY77" fmla="*/ 3762025 h 6858000"/>
              <a:gd name="connsiteX78" fmla="*/ 5696643 w 6128435"/>
              <a:gd name="connsiteY78" fmla="*/ 3773888 h 6858000"/>
              <a:gd name="connsiteX79" fmla="*/ 5699203 w 6128435"/>
              <a:gd name="connsiteY79" fmla="*/ 3775823 h 6858000"/>
              <a:gd name="connsiteX80" fmla="*/ 5704824 w 6128435"/>
              <a:gd name="connsiteY80" fmla="*/ 3785966 h 6858000"/>
              <a:gd name="connsiteX81" fmla="*/ 5712204 w 6128435"/>
              <a:gd name="connsiteY81" fmla="*/ 3785830 h 6858000"/>
              <a:gd name="connsiteX82" fmla="*/ 5724816 w 6128435"/>
              <a:gd name="connsiteY82" fmla="*/ 3798949 h 6858000"/>
              <a:gd name="connsiteX83" fmla="*/ 5733539 w 6128435"/>
              <a:gd name="connsiteY83" fmla="*/ 3818457 h 6858000"/>
              <a:gd name="connsiteX84" fmla="*/ 5768491 w 6128435"/>
              <a:gd name="connsiteY84" fmla="*/ 3914399 h 6858000"/>
              <a:gd name="connsiteX85" fmla="*/ 5793123 w 6128435"/>
              <a:gd name="connsiteY85" fmla="*/ 3969952 h 6858000"/>
              <a:gd name="connsiteX86" fmla="*/ 5808321 w 6128435"/>
              <a:gd name="connsiteY86" fmla="*/ 3988153 h 6858000"/>
              <a:gd name="connsiteX87" fmla="*/ 5825621 w 6128435"/>
              <a:gd name="connsiteY87" fmla="*/ 4015525 h 6858000"/>
              <a:gd name="connsiteX88" fmla="*/ 5860672 w 6128435"/>
              <a:gd name="connsiteY88" fmla="*/ 4061579 h 6858000"/>
              <a:gd name="connsiteX89" fmla="*/ 5872173 w 6128435"/>
              <a:gd name="connsiteY89" fmla="*/ 4088497 h 6858000"/>
              <a:gd name="connsiteX90" fmla="*/ 5883705 w 6128435"/>
              <a:gd name="connsiteY90" fmla="*/ 4101899 h 6858000"/>
              <a:gd name="connsiteX91" fmla="*/ 5885314 w 6128435"/>
              <a:gd name="connsiteY91" fmla="*/ 4108387 h 6858000"/>
              <a:gd name="connsiteX92" fmla="*/ 5894095 w 6128435"/>
              <a:gd name="connsiteY92" fmla="*/ 4128857 h 6858000"/>
              <a:gd name="connsiteX93" fmla="*/ 5898339 w 6128435"/>
              <a:gd name="connsiteY93" fmla="*/ 4140800 h 6858000"/>
              <a:gd name="connsiteX94" fmla="*/ 5899734 w 6128435"/>
              <a:gd name="connsiteY94" fmla="*/ 4145632 h 6858000"/>
              <a:gd name="connsiteX95" fmla="*/ 5897098 w 6128435"/>
              <a:gd name="connsiteY95" fmla="*/ 4157819 h 6858000"/>
              <a:gd name="connsiteX96" fmla="*/ 5903513 w 6128435"/>
              <a:gd name="connsiteY96" fmla="*/ 4187661 h 6858000"/>
              <a:gd name="connsiteX97" fmla="*/ 5917114 w 6128435"/>
              <a:gd name="connsiteY97" fmla="*/ 4213096 h 6858000"/>
              <a:gd name="connsiteX98" fmla="*/ 5921153 w 6128435"/>
              <a:gd name="connsiteY98" fmla="*/ 4236222 h 6858000"/>
              <a:gd name="connsiteX99" fmla="*/ 5924233 w 6128435"/>
              <a:gd name="connsiteY99" fmla="*/ 4242060 h 6858000"/>
              <a:gd name="connsiteX100" fmla="*/ 5928910 w 6128435"/>
              <a:gd name="connsiteY100" fmla="*/ 4300973 h 6858000"/>
              <a:gd name="connsiteX101" fmla="*/ 5939320 w 6128435"/>
              <a:gd name="connsiteY101" fmla="*/ 4340435 h 6858000"/>
              <a:gd name="connsiteX102" fmla="*/ 5946705 w 6128435"/>
              <a:gd name="connsiteY102" fmla="*/ 4428051 h 6858000"/>
              <a:gd name="connsiteX103" fmla="*/ 5949261 w 6128435"/>
              <a:gd name="connsiteY103" fmla="*/ 4449185 h 6858000"/>
              <a:gd name="connsiteX104" fmla="*/ 5957504 w 6128435"/>
              <a:gd name="connsiteY104" fmla="*/ 4465911 h 6858000"/>
              <a:gd name="connsiteX105" fmla="*/ 5964689 w 6128435"/>
              <a:gd name="connsiteY105" fmla="*/ 4468532 h 6858000"/>
              <a:gd name="connsiteX106" fmla="*/ 5967062 w 6128435"/>
              <a:gd name="connsiteY106" fmla="*/ 4479923 h 6858000"/>
              <a:gd name="connsiteX107" fmla="*/ 5968960 w 6128435"/>
              <a:gd name="connsiteY107" fmla="*/ 4482655 h 6858000"/>
              <a:gd name="connsiteX108" fmla="*/ 5978567 w 6128435"/>
              <a:gd name="connsiteY108" fmla="*/ 4498605 h 6858000"/>
              <a:gd name="connsiteX109" fmla="*/ 5980106 w 6128435"/>
              <a:gd name="connsiteY109" fmla="*/ 4585087 h 6858000"/>
              <a:gd name="connsiteX110" fmla="*/ 5998138 w 6128435"/>
              <a:gd name="connsiteY110" fmla="*/ 4697518 h 6858000"/>
              <a:gd name="connsiteX111" fmla="*/ 6013516 w 6128435"/>
              <a:gd name="connsiteY111" fmla="*/ 4786619 h 6858000"/>
              <a:gd name="connsiteX112" fmla="*/ 6025404 w 6128435"/>
              <a:gd name="connsiteY112" fmla="*/ 4858148 h 6858000"/>
              <a:gd name="connsiteX113" fmla="*/ 6007749 w 6128435"/>
              <a:gd name="connsiteY113" fmla="*/ 4964715 h 6858000"/>
              <a:gd name="connsiteX114" fmla="*/ 6005269 w 6128435"/>
              <a:gd name="connsiteY114" fmla="*/ 5150567 h 6858000"/>
              <a:gd name="connsiteX115" fmla="*/ 6001127 w 6128435"/>
              <a:gd name="connsiteY115" fmla="*/ 5164609 h 6858000"/>
              <a:gd name="connsiteX116" fmla="*/ 5996647 w 6128435"/>
              <a:gd name="connsiteY116" fmla="*/ 5185640 h 6858000"/>
              <a:gd name="connsiteX117" fmla="*/ 5998514 w 6128435"/>
              <a:gd name="connsiteY117" fmla="*/ 5189673 h 6858000"/>
              <a:gd name="connsiteX118" fmla="*/ 5995970 w 6128435"/>
              <a:gd name="connsiteY118" fmla="*/ 5221547 h 6858000"/>
              <a:gd name="connsiteX119" fmla="*/ 5997218 w 6128435"/>
              <a:gd name="connsiteY119" fmla="*/ 5222031 h 6858000"/>
              <a:gd name="connsiteX120" fmla="*/ 6002116 w 6128435"/>
              <a:gd name="connsiteY120" fmla="*/ 5231223 h 6858000"/>
              <a:gd name="connsiteX121" fmla="*/ 6008541 w 6128435"/>
              <a:gd name="connsiteY121" fmla="*/ 5248680 h 6858000"/>
              <a:gd name="connsiteX122" fmla="*/ 6039260 w 6128435"/>
              <a:gd name="connsiteY122" fmla="*/ 5289518 h 6858000"/>
              <a:gd name="connsiteX123" fmla="*/ 6036748 w 6128435"/>
              <a:gd name="connsiteY123" fmla="*/ 5322752 h 6858000"/>
              <a:gd name="connsiteX124" fmla="*/ 6036943 w 6128435"/>
              <a:gd name="connsiteY124" fmla="*/ 5329480 h 6858000"/>
              <a:gd name="connsiteX125" fmla="*/ 6037236 w 6128435"/>
              <a:gd name="connsiteY125" fmla="*/ 5329634 h 6858000"/>
              <a:gd name="connsiteX126" fmla="*/ 6038019 w 6128435"/>
              <a:gd name="connsiteY126" fmla="*/ 5336764 h 6858000"/>
              <a:gd name="connsiteX127" fmla="*/ 6037298 w 6128435"/>
              <a:gd name="connsiteY127" fmla="*/ 5341753 h 6858000"/>
              <a:gd name="connsiteX128" fmla="*/ 6037677 w 6128435"/>
              <a:gd name="connsiteY128" fmla="*/ 5354807 h 6858000"/>
              <a:gd name="connsiteX129" fmla="*/ 6039728 w 6128435"/>
              <a:gd name="connsiteY129" fmla="*/ 5359416 h 6858000"/>
              <a:gd name="connsiteX130" fmla="*/ 6043311 w 6128435"/>
              <a:gd name="connsiteY130" fmla="*/ 5361407 h 6858000"/>
              <a:gd name="connsiteX131" fmla="*/ 6042954 w 6128435"/>
              <a:gd name="connsiteY131" fmla="*/ 5362576 h 6858000"/>
              <a:gd name="connsiteX132" fmla="*/ 6053435 w 6128435"/>
              <a:gd name="connsiteY132" fmla="*/ 5387547 h 6858000"/>
              <a:gd name="connsiteX133" fmla="*/ 6065933 w 6128435"/>
              <a:gd name="connsiteY133" fmla="*/ 5443002 h 6858000"/>
              <a:gd name="connsiteX134" fmla="*/ 6068640 w 6128435"/>
              <a:gd name="connsiteY134" fmla="*/ 5474503 h 6858000"/>
              <a:gd name="connsiteX135" fmla="*/ 6080922 w 6128435"/>
              <a:gd name="connsiteY135" fmla="*/ 5561070 h 6858000"/>
              <a:gd name="connsiteX136" fmla="*/ 6096949 w 6128435"/>
              <a:gd name="connsiteY136" fmla="*/ 5648179 h 6858000"/>
              <a:gd name="connsiteX137" fmla="*/ 6125703 w 6128435"/>
              <a:gd name="connsiteY137" fmla="*/ 5692894 h 6858000"/>
              <a:gd name="connsiteX138" fmla="*/ 6126670 w 6128435"/>
              <a:gd name="connsiteY138" fmla="*/ 5697882 h 6858000"/>
              <a:gd name="connsiteX139" fmla="*/ 6124061 w 6128435"/>
              <a:gd name="connsiteY139" fmla="*/ 5710294 h 6858000"/>
              <a:gd name="connsiteX140" fmla="*/ 6122213 w 6128435"/>
              <a:gd name="connsiteY140" fmla="*/ 5714762 h 6858000"/>
              <a:gd name="connsiteX141" fmla="*/ 6121353 w 6128435"/>
              <a:gd name="connsiteY141" fmla="*/ 5721725 h 6858000"/>
              <a:gd name="connsiteX142" fmla="*/ 6121607 w 6128435"/>
              <a:gd name="connsiteY142" fmla="*/ 5721959 h 6858000"/>
              <a:gd name="connsiteX143" fmla="*/ 6120262 w 6128435"/>
              <a:gd name="connsiteY143" fmla="*/ 5728358 h 6858000"/>
              <a:gd name="connsiteX144" fmla="*/ 6110194 w 6128435"/>
              <a:gd name="connsiteY144" fmla="*/ 5758853 h 6858000"/>
              <a:gd name="connsiteX145" fmla="*/ 6127519 w 6128435"/>
              <a:gd name="connsiteY145" fmla="*/ 5865775 h 6858000"/>
              <a:gd name="connsiteX146" fmla="*/ 6128435 w 6128435"/>
              <a:gd name="connsiteY146" fmla="*/ 5870164 h 6858000"/>
              <a:gd name="connsiteX147" fmla="*/ 6119217 w 6128435"/>
              <a:gd name="connsiteY147" fmla="*/ 5888542 h 6858000"/>
              <a:gd name="connsiteX148" fmla="*/ 6115966 w 6128435"/>
              <a:gd name="connsiteY148" fmla="*/ 5898387 h 6858000"/>
              <a:gd name="connsiteX149" fmla="*/ 6111924 w 6128435"/>
              <a:gd name="connsiteY149" fmla="*/ 5900444 h 6858000"/>
              <a:gd name="connsiteX150" fmla="*/ 6108716 w 6128435"/>
              <a:gd name="connsiteY150" fmla="*/ 5915345 h 6858000"/>
              <a:gd name="connsiteX151" fmla="*/ 6109524 w 6128435"/>
              <a:gd name="connsiteY151" fmla="*/ 5917328 h 6858000"/>
              <a:gd name="connsiteX152" fmla="*/ 6102493 w 6128435"/>
              <a:gd name="connsiteY152" fmla="*/ 5928602 h 6858000"/>
              <a:gd name="connsiteX153" fmla="*/ 6056863 w 6128435"/>
              <a:gd name="connsiteY153" fmla="*/ 6000643 h 6858000"/>
              <a:gd name="connsiteX154" fmla="*/ 6045436 w 6128435"/>
              <a:gd name="connsiteY154" fmla="*/ 6124480 h 6858000"/>
              <a:gd name="connsiteX155" fmla="*/ 6030489 w 6128435"/>
              <a:gd name="connsiteY155" fmla="*/ 6317666 h 6858000"/>
              <a:gd name="connsiteX156" fmla="*/ 6007492 w 6128435"/>
              <a:gd name="connsiteY156" fmla="*/ 6440818 h 6858000"/>
              <a:gd name="connsiteX157" fmla="*/ 6009467 w 6128435"/>
              <a:gd name="connsiteY157" fmla="*/ 6487076 h 6858000"/>
              <a:gd name="connsiteX158" fmla="*/ 5995064 w 6128435"/>
              <a:gd name="connsiteY158" fmla="*/ 6540791 h 6858000"/>
              <a:gd name="connsiteX159" fmla="*/ 5996309 w 6128435"/>
              <a:gd name="connsiteY159" fmla="*/ 6543961 h 6858000"/>
              <a:gd name="connsiteX160" fmla="*/ 5996048 w 6128435"/>
              <a:gd name="connsiteY160" fmla="*/ 6555444 h 6858000"/>
              <a:gd name="connsiteX161" fmla="*/ 6002524 w 6128435"/>
              <a:gd name="connsiteY161" fmla="*/ 6560188 h 6858000"/>
              <a:gd name="connsiteX162" fmla="*/ 6006823 w 6128435"/>
              <a:gd name="connsiteY162" fmla="*/ 6578546 h 6858000"/>
              <a:gd name="connsiteX163" fmla="*/ 6004510 w 6128435"/>
              <a:gd name="connsiteY163" fmla="*/ 6599256 h 6858000"/>
              <a:gd name="connsiteX164" fmla="*/ 5986207 w 6128435"/>
              <a:gd name="connsiteY164" fmla="*/ 6695855 h 6858000"/>
              <a:gd name="connsiteX165" fmla="*/ 5979428 w 6128435"/>
              <a:gd name="connsiteY165" fmla="*/ 6754678 h 6858000"/>
              <a:gd name="connsiteX166" fmla="*/ 5983398 w 6128435"/>
              <a:gd name="connsiteY166" fmla="*/ 6778641 h 6858000"/>
              <a:gd name="connsiteX167" fmla="*/ 5984543 w 6128435"/>
              <a:gd name="connsiteY167" fmla="*/ 6811016 h 6858000"/>
              <a:gd name="connsiteX168" fmla="*/ 5981802 w 6128435"/>
              <a:gd name="connsiteY168" fmla="*/ 6838578 h 6858000"/>
              <a:gd name="connsiteX169" fmla="*/ 5979671 w 6128435"/>
              <a:gd name="connsiteY169" fmla="*/ 6858000 h 6858000"/>
              <a:gd name="connsiteX170" fmla="*/ 0 w 6128435"/>
              <a:gd name="connsiteY170" fmla="*/ 6858000 h 6858000"/>
              <a:gd name="connsiteX171" fmla="*/ 0 w 6128435"/>
              <a:gd name="connsiteY171"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79312 w 6128435"/>
              <a:gd name="connsiteY42" fmla="*/ 2302757 h 6858000"/>
              <a:gd name="connsiteX43" fmla="*/ 5293877 w 6128435"/>
              <a:gd name="connsiteY43" fmla="*/ 2368649 h 6858000"/>
              <a:gd name="connsiteX44" fmla="*/ 5311338 w 6128435"/>
              <a:gd name="connsiteY44" fmla="*/ 2404034 h 6858000"/>
              <a:gd name="connsiteX45" fmla="*/ 5338366 w 6128435"/>
              <a:gd name="connsiteY45" fmla="*/ 2465052 h 6858000"/>
              <a:gd name="connsiteX46" fmla="*/ 5371263 w 6128435"/>
              <a:gd name="connsiteY46" fmla="*/ 2586413 h 6858000"/>
              <a:gd name="connsiteX47" fmla="*/ 5407503 w 6128435"/>
              <a:gd name="connsiteY47" fmla="*/ 2786290 h 6858000"/>
              <a:gd name="connsiteX48" fmla="*/ 5407356 w 6128435"/>
              <a:gd name="connsiteY48" fmla="*/ 2787545 h 6858000"/>
              <a:gd name="connsiteX49" fmla="*/ 5411130 w 6128435"/>
              <a:gd name="connsiteY49" fmla="*/ 2788640 h 6858000"/>
              <a:gd name="connsiteX50" fmla="*/ 5416439 w 6128435"/>
              <a:gd name="connsiteY50" fmla="*/ 2805666 h 6858000"/>
              <a:gd name="connsiteX51" fmla="*/ 5416589 w 6128435"/>
              <a:gd name="connsiteY51" fmla="*/ 2810822 h 6858000"/>
              <a:gd name="connsiteX52" fmla="*/ 5418542 w 6128435"/>
              <a:gd name="connsiteY52" fmla="*/ 2817745 h 6858000"/>
              <a:gd name="connsiteX53" fmla="*/ 5418847 w 6128435"/>
              <a:gd name="connsiteY53" fmla="*/ 2817825 h 6858000"/>
              <a:gd name="connsiteX54" fmla="*/ 5423364 w 6128435"/>
              <a:gd name="connsiteY54" fmla="*/ 2858292 h 6858000"/>
              <a:gd name="connsiteX55" fmla="*/ 5479298 w 6128435"/>
              <a:gd name="connsiteY55" fmla="*/ 2947791 h 6858000"/>
              <a:gd name="connsiteX56" fmla="*/ 5481770 w 6128435"/>
              <a:gd name="connsiteY56" fmla="*/ 2951352 h 6858000"/>
              <a:gd name="connsiteX57" fmla="*/ 5481013 w 6128435"/>
              <a:gd name="connsiteY57" fmla="*/ 2973461 h 6858000"/>
              <a:gd name="connsiteX58" fmla="*/ 5482045 w 6128435"/>
              <a:gd name="connsiteY58" fmla="*/ 2984371 h 6858000"/>
              <a:gd name="connsiteX59" fmla="*/ 5479405 w 6128435"/>
              <a:gd name="connsiteY59" fmla="*/ 2988507 h 6858000"/>
              <a:gd name="connsiteX60" fmla="*/ 5482415 w 6128435"/>
              <a:gd name="connsiteY60" fmla="*/ 3004079 h 6858000"/>
              <a:gd name="connsiteX61" fmla="*/ 5483865 w 6128435"/>
              <a:gd name="connsiteY61" fmla="*/ 3005467 h 6858000"/>
              <a:gd name="connsiteX62" fmla="*/ 5482236 w 6128435"/>
              <a:gd name="connsiteY62" fmla="*/ 3019791 h 6858000"/>
              <a:gd name="connsiteX63" fmla="*/ 5475895 w 6128435"/>
              <a:gd name="connsiteY63" fmla="*/ 3033578 h 6858000"/>
              <a:gd name="connsiteX64" fmla="*/ 5477595 w 6128435"/>
              <a:gd name="connsiteY64" fmla="*/ 3250534 h 6858000"/>
              <a:gd name="connsiteX65" fmla="*/ 5532836 w 6128435"/>
              <a:gd name="connsiteY65" fmla="*/ 3353840 h 6858000"/>
              <a:gd name="connsiteX66" fmla="*/ 5561229 w 6128435"/>
              <a:gd name="connsiteY66" fmla="*/ 3395784 h 6858000"/>
              <a:gd name="connsiteX67" fmla="*/ 5589758 w 6128435"/>
              <a:gd name="connsiteY67" fmla="*/ 3506453 h 6858000"/>
              <a:gd name="connsiteX68" fmla="*/ 5596144 w 6128435"/>
              <a:gd name="connsiteY68" fmla="*/ 3534624 h 6858000"/>
              <a:gd name="connsiteX69" fmla="*/ 5597750 w 6128435"/>
              <a:gd name="connsiteY69" fmla="*/ 3534129 h 6858000"/>
              <a:gd name="connsiteX70" fmla="*/ 5599700 w 6128435"/>
              <a:gd name="connsiteY70" fmla="*/ 3547221 h 6858000"/>
              <a:gd name="connsiteX71" fmla="*/ 5615031 w 6128435"/>
              <a:gd name="connsiteY71" fmla="*/ 3557482 h 6858000"/>
              <a:gd name="connsiteX72" fmla="*/ 5618377 w 6128435"/>
              <a:gd name="connsiteY72" fmla="*/ 3588431 h 6858000"/>
              <a:gd name="connsiteX73" fmla="*/ 5612155 w 6128435"/>
              <a:gd name="connsiteY73" fmla="*/ 3589869 h 6858000"/>
              <a:gd name="connsiteX74" fmla="*/ 5620843 w 6128435"/>
              <a:gd name="connsiteY74" fmla="*/ 3606745 h 6858000"/>
              <a:gd name="connsiteX75" fmla="*/ 5655472 w 6128435"/>
              <a:gd name="connsiteY75" fmla="*/ 3678877 h 6858000"/>
              <a:gd name="connsiteX76" fmla="*/ 5680448 w 6128435"/>
              <a:gd name="connsiteY76" fmla="*/ 3717760 h 6858000"/>
              <a:gd name="connsiteX77" fmla="*/ 5683015 w 6128435"/>
              <a:gd name="connsiteY77" fmla="*/ 3762025 h 6858000"/>
              <a:gd name="connsiteX78" fmla="*/ 5696643 w 6128435"/>
              <a:gd name="connsiteY78" fmla="*/ 3773888 h 6858000"/>
              <a:gd name="connsiteX79" fmla="*/ 5699203 w 6128435"/>
              <a:gd name="connsiteY79" fmla="*/ 3775823 h 6858000"/>
              <a:gd name="connsiteX80" fmla="*/ 5704824 w 6128435"/>
              <a:gd name="connsiteY80" fmla="*/ 3785966 h 6858000"/>
              <a:gd name="connsiteX81" fmla="*/ 5712204 w 6128435"/>
              <a:gd name="connsiteY81" fmla="*/ 3785830 h 6858000"/>
              <a:gd name="connsiteX82" fmla="*/ 5724816 w 6128435"/>
              <a:gd name="connsiteY82" fmla="*/ 3798949 h 6858000"/>
              <a:gd name="connsiteX83" fmla="*/ 5733539 w 6128435"/>
              <a:gd name="connsiteY83" fmla="*/ 3818457 h 6858000"/>
              <a:gd name="connsiteX84" fmla="*/ 5768491 w 6128435"/>
              <a:gd name="connsiteY84" fmla="*/ 3914399 h 6858000"/>
              <a:gd name="connsiteX85" fmla="*/ 5793123 w 6128435"/>
              <a:gd name="connsiteY85" fmla="*/ 3969952 h 6858000"/>
              <a:gd name="connsiteX86" fmla="*/ 5808321 w 6128435"/>
              <a:gd name="connsiteY86" fmla="*/ 3988153 h 6858000"/>
              <a:gd name="connsiteX87" fmla="*/ 5825621 w 6128435"/>
              <a:gd name="connsiteY87" fmla="*/ 4015525 h 6858000"/>
              <a:gd name="connsiteX88" fmla="*/ 5860672 w 6128435"/>
              <a:gd name="connsiteY88" fmla="*/ 4061579 h 6858000"/>
              <a:gd name="connsiteX89" fmla="*/ 5872173 w 6128435"/>
              <a:gd name="connsiteY89" fmla="*/ 4088497 h 6858000"/>
              <a:gd name="connsiteX90" fmla="*/ 5883705 w 6128435"/>
              <a:gd name="connsiteY90" fmla="*/ 4101899 h 6858000"/>
              <a:gd name="connsiteX91" fmla="*/ 5885314 w 6128435"/>
              <a:gd name="connsiteY91" fmla="*/ 4108387 h 6858000"/>
              <a:gd name="connsiteX92" fmla="*/ 5894095 w 6128435"/>
              <a:gd name="connsiteY92" fmla="*/ 4128857 h 6858000"/>
              <a:gd name="connsiteX93" fmla="*/ 5898339 w 6128435"/>
              <a:gd name="connsiteY93" fmla="*/ 4140800 h 6858000"/>
              <a:gd name="connsiteX94" fmla="*/ 5899734 w 6128435"/>
              <a:gd name="connsiteY94" fmla="*/ 4145632 h 6858000"/>
              <a:gd name="connsiteX95" fmla="*/ 5897098 w 6128435"/>
              <a:gd name="connsiteY95" fmla="*/ 4157819 h 6858000"/>
              <a:gd name="connsiteX96" fmla="*/ 5903513 w 6128435"/>
              <a:gd name="connsiteY96" fmla="*/ 4187661 h 6858000"/>
              <a:gd name="connsiteX97" fmla="*/ 5917114 w 6128435"/>
              <a:gd name="connsiteY97" fmla="*/ 4213096 h 6858000"/>
              <a:gd name="connsiteX98" fmla="*/ 5921153 w 6128435"/>
              <a:gd name="connsiteY98" fmla="*/ 4236222 h 6858000"/>
              <a:gd name="connsiteX99" fmla="*/ 5924233 w 6128435"/>
              <a:gd name="connsiteY99" fmla="*/ 4242060 h 6858000"/>
              <a:gd name="connsiteX100" fmla="*/ 5928910 w 6128435"/>
              <a:gd name="connsiteY100" fmla="*/ 4300973 h 6858000"/>
              <a:gd name="connsiteX101" fmla="*/ 5939320 w 6128435"/>
              <a:gd name="connsiteY101" fmla="*/ 4340435 h 6858000"/>
              <a:gd name="connsiteX102" fmla="*/ 5946705 w 6128435"/>
              <a:gd name="connsiteY102" fmla="*/ 4428051 h 6858000"/>
              <a:gd name="connsiteX103" fmla="*/ 5949261 w 6128435"/>
              <a:gd name="connsiteY103" fmla="*/ 4449185 h 6858000"/>
              <a:gd name="connsiteX104" fmla="*/ 5957504 w 6128435"/>
              <a:gd name="connsiteY104" fmla="*/ 4465911 h 6858000"/>
              <a:gd name="connsiteX105" fmla="*/ 5964689 w 6128435"/>
              <a:gd name="connsiteY105" fmla="*/ 4468532 h 6858000"/>
              <a:gd name="connsiteX106" fmla="*/ 5967062 w 6128435"/>
              <a:gd name="connsiteY106" fmla="*/ 4479923 h 6858000"/>
              <a:gd name="connsiteX107" fmla="*/ 5968960 w 6128435"/>
              <a:gd name="connsiteY107" fmla="*/ 4482655 h 6858000"/>
              <a:gd name="connsiteX108" fmla="*/ 5978567 w 6128435"/>
              <a:gd name="connsiteY108" fmla="*/ 4498605 h 6858000"/>
              <a:gd name="connsiteX109" fmla="*/ 5980106 w 6128435"/>
              <a:gd name="connsiteY109" fmla="*/ 4585087 h 6858000"/>
              <a:gd name="connsiteX110" fmla="*/ 5998138 w 6128435"/>
              <a:gd name="connsiteY110" fmla="*/ 4697518 h 6858000"/>
              <a:gd name="connsiteX111" fmla="*/ 6013516 w 6128435"/>
              <a:gd name="connsiteY111" fmla="*/ 4786619 h 6858000"/>
              <a:gd name="connsiteX112" fmla="*/ 6025404 w 6128435"/>
              <a:gd name="connsiteY112" fmla="*/ 4858148 h 6858000"/>
              <a:gd name="connsiteX113" fmla="*/ 6007749 w 6128435"/>
              <a:gd name="connsiteY113" fmla="*/ 4964715 h 6858000"/>
              <a:gd name="connsiteX114" fmla="*/ 6005269 w 6128435"/>
              <a:gd name="connsiteY114" fmla="*/ 5150567 h 6858000"/>
              <a:gd name="connsiteX115" fmla="*/ 6001127 w 6128435"/>
              <a:gd name="connsiteY115" fmla="*/ 5164609 h 6858000"/>
              <a:gd name="connsiteX116" fmla="*/ 5996647 w 6128435"/>
              <a:gd name="connsiteY116" fmla="*/ 5185640 h 6858000"/>
              <a:gd name="connsiteX117" fmla="*/ 5998514 w 6128435"/>
              <a:gd name="connsiteY117" fmla="*/ 5189673 h 6858000"/>
              <a:gd name="connsiteX118" fmla="*/ 5995970 w 6128435"/>
              <a:gd name="connsiteY118" fmla="*/ 5221547 h 6858000"/>
              <a:gd name="connsiteX119" fmla="*/ 5997218 w 6128435"/>
              <a:gd name="connsiteY119" fmla="*/ 5222031 h 6858000"/>
              <a:gd name="connsiteX120" fmla="*/ 6002116 w 6128435"/>
              <a:gd name="connsiteY120" fmla="*/ 5231223 h 6858000"/>
              <a:gd name="connsiteX121" fmla="*/ 6008541 w 6128435"/>
              <a:gd name="connsiteY121" fmla="*/ 5248680 h 6858000"/>
              <a:gd name="connsiteX122" fmla="*/ 6039260 w 6128435"/>
              <a:gd name="connsiteY122" fmla="*/ 5289518 h 6858000"/>
              <a:gd name="connsiteX123" fmla="*/ 6036748 w 6128435"/>
              <a:gd name="connsiteY123" fmla="*/ 5322752 h 6858000"/>
              <a:gd name="connsiteX124" fmla="*/ 6036943 w 6128435"/>
              <a:gd name="connsiteY124" fmla="*/ 5329480 h 6858000"/>
              <a:gd name="connsiteX125" fmla="*/ 6037236 w 6128435"/>
              <a:gd name="connsiteY125" fmla="*/ 5329634 h 6858000"/>
              <a:gd name="connsiteX126" fmla="*/ 6038019 w 6128435"/>
              <a:gd name="connsiteY126" fmla="*/ 5336764 h 6858000"/>
              <a:gd name="connsiteX127" fmla="*/ 6037298 w 6128435"/>
              <a:gd name="connsiteY127" fmla="*/ 5341753 h 6858000"/>
              <a:gd name="connsiteX128" fmla="*/ 6037677 w 6128435"/>
              <a:gd name="connsiteY128" fmla="*/ 5354807 h 6858000"/>
              <a:gd name="connsiteX129" fmla="*/ 6039728 w 6128435"/>
              <a:gd name="connsiteY129" fmla="*/ 5359416 h 6858000"/>
              <a:gd name="connsiteX130" fmla="*/ 6043311 w 6128435"/>
              <a:gd name="connsiteY130" fmla="*/ 5361407 h 6858000"/>
              <a:gd name="connsiteX131" fmla="*/ 6042954 w 6128435"/>
              <a:gd name="connsiteY131" fmla="*/ 5362576 h 6858000"/>
              <a:gd name="connsiteX132" fmla="*/ 6053435 w 6128435"/>
              <a:gd name="connsiteY132" fmla="*/ 5387547 h 6858000"/>
              <a:gd name="connsiteX133" fmla="*/ 6065933 w 6128435"/>
              <a:gd name="connsiteY133" fmla="*/ 5443002 h 6858000"/>
              <a:gd name="connsiteX134" fmla="*/ 6068640 w 6128435"/>
              <a:gd name="connsiteY134" fmla="*/ 5474503 h 6858000"/>
              <a:gd name="connsiteX135" fmla="*/ 6080922 w 6128435"/>
              <a:gd name="connsiteY135" fmla="*/ 5561070 h 6858000"/>
              <a:gd name="connsiteX136" fmla="*/ 6096949 w 6128435"/>
              <a:gd name="connsiteY136" fmla="*/ 5648179 h 6858000"/>
              <a:gd name="connsiteX137" fmla="*/ 6125703 w 6128435"/>
              <a:gd name="connsiteY137" fmla="*/ 5692894 h 6858000"/>
              <a:gd name="connsiteX138" fmla="*/ 6126670 w 6128435"/>
              <a:gd name="connsiteY138" fmla="*/ 5697882 h 6858000"/>
              <a:gd name="connsiteX139" fmla="*/ 6124061 w 6128435"/>
              <a:gd name="connsiteY139" fmla="*/ 5710294 h 6858000"/>
              <a:gd name="connsiteX140" fmla="*/ 6122213 w 6128435"/>
              <a:gd name="connsiteY140" fmla="*/ 5714762 h 6858000"/>
              <a:gd name="connsiteX141" fmla="*/ 6121353 w 6128435"/>
              <a:gd name="connsiteY141" fmla="*/ 5721725 h 6858000"/>
              <a:gd name="connsiteX142" fmla="*/ 6121607 w 6128435"/>
              <a:gd name="connsiteY142" fmla="*/ 5721959 h 6858000"/>
              <a:gd name="connsiteX143" fmla="*/ 6120262 w 6128435"/>
              <a:gd name="connsiteY143" fmla="*/ 5728358 h 6858000"/>
              <a:gd name="connsiteX144" fmla="*/ 6110194 w 6128435"/>
              <a:gd name="connsiteY144" fmla="*/ 5758853 h 6858000"/>
              <a:gd name="connsiteX145" fmla="*/ 6127519 w 6128435"/>
              <a:gd name="connsiteY145" fmla="*/ 5865775 h 6858000"/>
              <a:gd name="connsiteX146" fmla="*/ 6128435 w 6128435"/>
              <a:gd name="connsiteY146" fmla="*/ 5870164 h 6858000"/>
              <a:gd name="connsiteX147" fmla="*/ 6119217 w 6128435"/>
              <a:gd name="connsiteY147" fmla="*/ 5888542 h 6858000"/>
              <a:gd name="connsiteX148" fmla="*/ 6115966 w 6128435"/>
              <a:gd name="connsiteY148" fmla="*/ 5898387 h 6858000"/>
              <a:gd name="connsiteX149" fmla="*/ 6111924 w 6128435"/>
              <a:gd name="connsiteY149" fmla="*/ 5900444 h 6858000"/>
              <a:gd name="connsiteX150" fmla="*/ 6108716 w 6128435"/>
              <a:gd name="connsiteY150" fmla="*/ 5915345 h 6858000"/>
              <a:gd name="connsiteX151" fmla="*/ 6109524 w 6128435"/>
              <a:gd name="connsiteY151" fmla="*/ 5917328 h 6858000"/>
              <a:gd name="connsiteX152" fmla="*/ 6102493 w 6128435"/>
              <a:gd name="connsiteY152" fmla="*/ 5928602 h 6858000"/>
              <a:gd name="connsiteX153" fmla="*/ 6056863 w 6128435"/>
              <a:gd name="connsiteY153" fmla="*/ 6000643 h 6858000"/>
              <a:gd name="connsiteX154" fmla="*/ 6045436 w 6128435"/>
              <a:gd name="connsiteY154" fmla="*/ 6124480 h 6858000"/>
              <a:gd name="connsiteX155" fmla="*/ 6030489 w 6128435"/>
              <a:gd name="connsiteY155" fmla="*/ 6317666 h 6858000"/>
              <a:gd name="connsiteX156" fmla="*/ 6007492 w 6128435"/>
              <a:gd name="connsiteY156" fmla="*/ 6440818 h 6858000"/>
              <a:gd name="connsiteX157" fmla="*/ 6009467 w 6128435"/>
              <a:gd name="connsiteY157" fmla="*/ 6487076 h 6858000"/>
              <a:gd name="connsiteX158" fmla="*/ 5995064 w 6128435"/>
              <a:gd name="connsiteY158" fmla="*/ 6540791 h 6858000"/>
              <a:gd name="connsiteX159" fmla="*/ 5996309 w 6128435"/>
              <a:gd name="connsiteY159" fmla="*/ 6543961 h 6858000"/>
              <a:gd name="connsiteX160" fmla="*/ 5996048 w 6128435"/>
              <a:gd name="connsiteY160" fmla="*/ 6555444 h 6858000"/>
              <a:gd name="connsiteX161" fmla="*/ 6002524 w 6128435"/>
              <a:gd name="connsiteY161" fmla="*/ 6560188 h 6858000"/>
              <a:gd name="connsiteX162" fmla="*/ 6006823 w 6128435"/>
              <a:gd name="connsiteY162" fmla="*/ 6578546 h 6858000"/>
              <a:gd name="connsiteX163" fmla="*/ 6004510 w 6128435"/>
              <a:gd name="connsiteY163" fmla="*/ 6599256 h 6858000"/>
              <a:gd name="connsiteX164" fmla="*/ 5986207 w 6128435"/>
              <a:gd name="connsiteY164" fmla="*/ 6695855 h 6858000"/>
              <a:gd name="connsiteX165" fmla="*/ 5979428 w 6128435"/>
              <a:gd name="connsiteY165" fmla="*/ 6754678 h 6858000"/>
              <a:gd name="connsiteX166" fmla="*/ 5983398 w 6128435"/>
              <a:gd name="connsiteY166" fmla="*/ 6778641 h 6858000"/>
              <a:gd name="connsiteX167" fmla="*/ 5984543 w 6128435"/>
              <a:gd name="connsiteY167" fmla="*/ 6811016 h 6858000"/>
              <a:gd name="connsiteX168" fmla="*/ 5981802 w 6128435"/>
              <a:gd name="connsiteY168" fmla="*/ 6838578 h 6858000"/>
              <a:gd name="connsiteX169" fmla="*/ 5979671 w 6128435"/>
              <a:gd name="connsiteY169" fmla="*/ 6858000 h 6858000"/>
              <a:gd name="connsiteX170" fmla="*/ 0 w 6128435"/>
              <a:gd name="connsiteY170" fmla="*/ 6858000 h 6858000"/>
              <a:gd name="connsiteX171" fmla="*/ 0 w 6128435"/>
              <a:gd name="connsiteY171"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55696 w 6128435"/>
              <a:gd name="connsiteY34" fmla="*/ 195377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79312 w 6128435"/>
              <a:gd name="connsiteY42" fmla="*/ 2302757 h 6858000"/>
              <a:gd name="connsiteX43" fmla="*/ 5293877 w 6128435"/>
              <a:gd name="connsiteY43" fmla="*/ 2368649 h 6858000"/>
              <a:gd name="connsiteX44" fmla="*/ 5311338 w 6128435"/>
              <a:gd name="connsiteY44" fmla="*/ 2404034 h 6858000"/>
              <a:gd name="connsiteX45" fmla="*/ 5338366 w 6128435"/>
              <a:gd name="connsiteY45" fmla="*/ 2465052 h 6858000"/>
              <a:gd name="connsiteX46" fmla="*/ 5371263 w 6128435"/>
              <a:gd name="connsiteY46" fmla="*/ 2586413 h 6858000"/>
              <a:gd name="connsiteX47" fmla="*/ 5407503 w 6128435"/>
              <a:gd name="connsiteY47" fmla="*/ 2786290 h 6858000"/>
              <a:gd name="connsiteX48" fmla="*/ 5407356 w 6128435"/>
              <a:gd name="connsiteY48" fmla="*/ 2787545 h 6858000"/>
              <a:gd name="connsiteX49" fmla="*/ 5411130 w 6128435"/>
              <a:gd name="connsiteY49" fmla="*/ 2788640 h 6858000"/>
              <a:gd name="connsiteX50" fmla="*/ 5416439 w 6128435"/>
              <a:gd name="connsiteY50" fmla="*/ 2805666 h 6858000"/>
              <a:gd name="connsiteX51" fmla="*/ 5416589 w 6128435"/>
              <a:gd name="connsiteY51" fmla="*/ 2810822 h 6858000"/>
              <a:gd name="connsiteX52" fmla="*/ 5418542 w 6128435"/>
              <a:gd name="connsiteY52" fmla="*/ 2817745 h 6858000"/>
              <a:gd name="connsiteX53" fmla="*/ 5418847 w 6128435"/>
              <a:gd name="connsiteY53" fmla="*/ 2817825 h 6858000"/>
              <a:gd name="connsiteX54" fmla="*/ 5423364 w 6128435"/>
              <a:gd name="connsiteY54" fmla="*/ 2858292 h 6858000"/>
              <a:gd name="connsiteX55" fmla="*/ 5479298 w 6128435"/>
              <a:gd name="connsiteY55" fmla="*/ 2947791 h 6858000"/>
              <a:gd name="connsiteX56" fmla="*/ 5481770 w 6128435"/>
              <a:gd name="connsiteY56" fmla="*/ 2951352 h 6858000"/>
              <a:gd name="connsiteX57" fmla="*/ 5481013 w 6128435"/>
              <a:gd name="connsiteY57" fmla="*/ 2973461 h 6858000"/>
              <a:gd name="connsiteX58" fmla="*/ 5482045 w 6128435"/>
              <a:gd name="connsiteY58" fmla="*/ 2984371 h 6858000"/>
              <a:gd name="connsiteX59" fmla="*/ 5479405 w 6128435"/>
              <a:gd name="connsiteY59" fmla="*/ 2988507 h 6858000"/>
              <a:gd name="connsiteX60" fmla="*/ 5482415 w 6128435"/>
              <a:gd name="connsiteY60" fmla="*/ 3004079 h 6858000"/>
              <a:gd name="connsiteX61" fmla="*/ 5483865 w 6128435"/>
              <a:gd name="connsiteY61" fmla="*/ 3005467 h 6858000"/>
              <a:gd name="connsiteX62" fmla="*/ 5482236 w 6128435"/>
              <a:gd name="connsiteY62" fmla="*/ 3019791 h 6858000"/>
              <a:gd name="connsiteX63" fmla="*/ 5475895 w 6128435"/>
              <a:gd name="connsiteY63" fmla="*/ 3033578 h 6858000"/>
              <a:gd name="connsiteX64" fmla="*/ 5477595 w 6128435"/>
              <a:gd name="connsiteY64" fmla="*/ 3250534 h 6858000"/>
              <a:gd name="connsiteX65" fmla="*/ 5532836 w 6128435"/>
              <a:gd name="connsiteY65" fmla="*/ 3353840 h 6858000"/>
              <a:gd name="connsiteX66" fmla="*/ 5561229 w 6128435"/>
              <a:gd name="connsiteY66" fmla="*/ 3395784 h 6858000"/>
              <a:gd name="connsiteX67" fmla="*/ 5589758 w 6128435"/>
              <a:gd name="connsiteY67" fmla="*/ 3506453 h 6858000"/>
              <a:gd name="connsiteX68" fmla="*/ 5596144 w 6128435"/>
              <a:gd name="connsiteY68" fmla="*/ 3534624 h 6858000"/>
              <a:gd name="connsiteX69" fmla="*/ 5597750 w 6128435"/>
              <a:gd name="connsiteY69" fmla="*/ 3534129 h 6858000"/>
              <a:gd name="connsiteX70" fmla="*/ 5599700 w 6128435"/>
              <a:gd name="connsiteY70" fmla="*/ 3547221 h 6858000"/>
              <a:gd name="connsiteX71" fmla="*/ 5615031 w 6128435"/>
              <a:gd name="connsiteY71" fmla="*/ 3557482 h 6858000"/>
              <a:gd name="connsiteX72" fmla="*/ 5618377 w 6128435"/>
              <a:gd name="connsiteY72" fmla="*/ 3588431 h 6858000"/>
              <a:gd name="connsiteX73" fmla="*/ 5612155 w 6128435"/>
              <a:gd name="connsiteY73" fmla="*/ 3589869 h 6858000"/>
              <a:gd name="connsiteX74" fmla="*/ 5620843 w 6128435"/>
              <a:gd name="connsiteY74" fmla="*/ 3606745 h 6858000"/>
              <a:gd name="connsiteX75" fmla="*/ 5655472 w 6128435"/>
              <a:gd name="connsiteY75" fmla="*/ 3678877 h 6858000"/>
              <a:gd name="connsiteX76" fmla="*/ 5680448 w 6128435"/>
              <a:gd name="connsiteY76" fmla="*/ 3717760 h 6858000"/>
              <a:gd name="connsiteX77" fmla="*/ 5683015 w 6128435"/>
              <a:gd name="connsiteY77" fmla="*/ 3762025 h 6858000"/>
              <a:gd name="connsiteX78" fmla="*/ 5696643 w 6128435"/>
              <a:gd name="connsiteY78" fmla="*/ 3773888 h 6858000"/>
              <a:gd name="connsiteX79" fmla="*/ 5699203 w 6128435"/>
              <a:gd name="connsiteY79" fmla="*/ 3775823 h 6858000"/>
              <a:gd name="connsiteX80" fmla="*/ 5704824 w 6128435"/>
              <a:gd name="connsiteY80" fmla="*/ 3785966 h 6858000"/>
              <a:gd name="connsiteX81" fmla="*/ 5712204 w 6128435"/>
              <a:gd name="connsiteY81" fmla="*/ 3785830 h 6858000"/>
              <a:gd name="connsiteX82" fmla="*/ 5724816 w 6128435"/>
              <a:gd name="connsiteY82" fmla="*/ 3798949 h 6858000"/>
              <a:gd name="connsiteX83" fmla="*/ 5733539 w 6128435"/>
              <a:gd name="connsiteY83" fmla="*/ 3818457 h 6858000"/>
              <a:gd name="connsiteX84" fmla="*/ 5768491 w 6128435"/>
              <a:gd name="connsiteY84" fmla="*/ 3914399 h 6858000"/>
              <a:gd name="connsiteX85" fmla="*/ 5793123 w 6128435"/>
              <a:gd name="connsiteY85" fmla="*/ 3969952 h 6858000"/>
              <a:gd name="connsiteX86" fmla="*/ 5808321 w 6128435"/>
              <a:gd name="connsiteY86" fmla="*/ 3988153 h 6858000"/>
              <a:gd name="connsiteX87" fmla="*/ 5825621 w 6128435"/>
              <a:gd name="connsiteY87" fmla="*/ 4015525 h 6858000"/>
              <a:gd name="connsiteX88" fmla="*/ 5860672 w 6128435"/>
              <a:gd name="connsiteY88" fmla="*/ 4061579 h 6858000"/>
              <a:gd name="connsiteX89" fmla="*/ 5872173 w 6128435"/>
              <a:gd name="connsiteY89" fmla="*/ 4088497 h 6858000"/>
              <a:gd name="connsiteX90" fmla="*/ 5883705 w 6128435"/>
              <a:gd name="connsiteY90" fmla="*/ 4101899 h 6858000"/>
              <a:gd name="connsiteX91" fmla="*/ 5885314 w 6128435"/>
              <a:gd name="connsiteY91" fmla="*/ 4108387 h 6858000"/>
              <a:gd name="connsiteX92" fmla="*/ 5894095 w 6128435"/>
              <a:gd name="connsiteY92" fmla="*/ 4128857 h 6858000"/>
              <a:gd name="connsiteX93" fmla="*/ 5898339 w 6128435"/>
              <a:gd name="connsiteY93" fmla="*/ 4140800 h 6858000"/>
              <a:gd name="connsiteX94" fmla="*/ 5899734 w 6128435"/>
              <a:gd name="connsiteY94" fmla="*/ 4145632 h 6858000"/>
              <a:gd name="connsiteX95" fmla="*/ 5897098 w 6128435"/>
              <a:gd name="connsiteY95" fmla="*/ 4157819 h 6858000"/>
              <a:gd name="connsiteX96" fmla="*/ 5903513 w 6128435"/>
              <a:gd name="connsiteY96" fmla="*/ 4187661 h 6858000"/>
              <a:gd name="connsiteX97" fmla="*/ 5917114 w 6128435"/>
              <a:gd name="connsiteY97" fmla="*/ 4213096 h 6858000"/>
              <a:gd name="connsiteX98" fmla="*/ 5921153 w 6128435"/>
              <a:gd name="connsiteY98" fmla="*/ 4236222 h 6858000"/>
              <a:gd name="connsiteX99" fmla="*/ 5924233 w 6128435"/>
              <a:gd name="connsiteY99" fmla="*/ 4242060 h 6858000"/>
              <a:gd name="connsiteX100" fmla="*/ 5928910 w 6128435"/>
              <a:gd name="connsiteY100" fmla="*/ 4300973 h 6858000"/>
              <a:gd name="connsiteX101" fmla="*/ 5939320 w 6128435"/>
              <a:gd name="connsiteY101" fmla="*/ 4340435 h 6858000"/>
              <a:gd name="connsiteX102" fmla="*/ 5946705 w 6128435"/>
              <a:gd name="connsiteY102" fmla="*/ 4428051 h 6858000"/>
              <a:gd name="connsiteX103" fmla="*/ 5949261 w 6128435"/>
              <a:gd name="connsiteY103" fmla="*/ 4449185 h 6858000"/>
              <a:gd name="connsiteX104" fmla="*/ 5957504 w 6128435"/>
              <a:gd name="connsiteY104" fmla="*/ 4465911 h 6858000"/>
              <a:gd name="connsiteX105" fmla="*/ 5964689 w 6128435"/>
              <a:gd name="connsiteY105" fmla="*/ 4468532 h 6858000"/>
              <a:gd name="connsiteX106" fmla="*/ 5967062 w 6128435"/>
              <a:gd name="connsiteY106" fmla="*/ 4479923 h 6858000"/>
              <a:gd name="connsiteX107" fmla="*/ 5968960 w 6128435"/>
              <a:gd name="connsiteY107" fmla="*/ 4482655 h 6858000"/>
              <a:gd name="connsiteX108" fmla="*/ 5978567 w 6128435"/>
              <a:gd name="connsiteY108" fmla="*/ 4498605 h 6858000"/>
              <a:gd name="connsiteX109" fmla="*/ 5980106 w 6128435"/>
              <a:gd name="connsiteY109" fmla="*/ 4585087 h 6858000"/>
              <a:gd name="connsiteX110" fmla="*/ 5998138 w 6128435"/>
              <a:gd name="connsiteY110" fmla="*/ 4697518 h 6858000"/>
              <a:gd name="connsiteX111" fmla="*/ 6013516 w 6128435"/>
              <a:gd name="connsiteY111" fmla="*/ 4786619 h 6858000"/>
              <a:gd name="connsiteX112" fmla="*/ 6025404 w 6128435"/>
              <a:gd name="connsiteY112" fmla="*/ 4858148 h 6858000"/>
              <a:gd name="connsiteX113" fmla="*/ 6007749 w 6128435"/>
              <a:gd name="connsiteY113" fmla="*/ 4964715 h 6858000"/>
              <a:gd name="connsiteX114" fmla="*/ 6005269 w 6128435"/>
              <a:gd name="connsiteY114" fmla="*/ 5150567 h 6858000"/>
              <a:gd name="connsiteX115" fmla="*/ 6001127 w 6128435"/>
              <a:gd name="connsiteY115" fmla="*/ 5164609 h 6858000"/>
              <a:gd name="connsiteX116" fmla="*/ 5996647 w 6128435"/>
              <a:gd name="connsiteY116" fmla="*/ 5185640 h 6858000"/>
              <a:gd name="connsiteX117" fmla="*/ 5998514 w 6128435"/>
              <a:gd name="connsiteY117" fmla="*/ 5189673 h 6858000"/>
              <a:gd name="connsiteX118" fmla="*/ 5995970 w 6128435"/>
              <a:gd name="connsiteY118" fmla="*/ 5221547 h 6858000"/>
              <a:gd name="connsiteX119" fmla="*/ 5997218 w 6128435"/>
              <a:gd name="connsiteY119" fmla="*/ 5222031 h 6858000"/>
              <a:gd name="connsiteX120" fmla="*/ 6002116 w 6128435"/>
              <a:gd name="connsiteY120" fmla="*/ 5231223 h 6858000"/>
              <a:gd name="connsiteX121" fmla="*/ 6008541 w 6128435"/>
              <a:gd name="connsiteY121" fmla="*/ 5248680 h 6858000"/>
              <a:gd name="connsiteX122" fmla="*/ 6039260 w 6128435"/>
              <a:gd name="connsiteY122" fmla="*/ 5289518 h 6858000"/>
              <a:gd name="connsiteX123" fmla="*/ 6036748 w 6128435"/>
              <a:gd name="connsiteY123" fmla="*/ 5322752 h 6858000"/>
              <a:gd name="connsiteX124" fmla="*/ 6036943 w 6128435"/>
              <a:gd name="connsiteY124" fmla="*/ 5329480 h 6858000"/>
              <a:gd name="connsiteX125" fmla="*/ 6037236 w 6128435"/>
              <a:gd name="connsiteY125" fmla="*/ 5329634 h 6858000"/>
              <a:gd name="connsiteX126" fmla="*/ 6038019 w 6128435"/>
              <a:gd name="connsiteY126" fmla="*/ 5336764 h 6858000"/>
              <a:gd name="connsiteX127" fmla="*/ 6037298 w 6128435"/>
              <a:gd name="connsiteY127" fmla="*/ 5341753 h 6858000"/>
              <a:gd name="connsiteX128" fmla="*/ 6037677 w 6128435"/>
              <a:gd name="connsiteY128" fmla="*/ 5354807 h 6858000"/>
              <a:gd name="connsiteX129" fmla="*/ 6039728 w 6128435"/>
              <a:gd name="connsiteY129" fmla="*/ 5359416 h 6858000"/>
              <a:gd name="connsiteX130" fmla="*/ 6043311 w 6128435"/>
              <a:gd name="connsiteY130" fmla="*/ 5361407 h 6858000"/>
              <a:gd name="connsiteX131" fmla="*/ 6042954 w 6128435"/>
              <a:gd name="connsiteY131" fmla="*/ 5362576 h 6858000"/>
              <a:gd name="connsiteX132" fmla="*/ 6053435 w 6128435"/>
              <a:gd name="connsiteY132" fmla="*/ 5387547 h 6858000"/>
              <a:gd name="connsiteX133" fmla="*/ 6065933 w 6128435"/>
              <a:gd name="connsiteY133" fmla="*/ 5443002 h 6858000"/>
              <a:gd name="connsiteX134" fmla="*/ 6068640 w 6128435"/>
              <a:gd name="connsiteY134" fmla="*/ 5474503 h 6858000"/>
              <a:gd name="connsiteX135" fmla="*/ 6080922 w 6128435"/>
              <a:gd name="connsiteY135" fmla="*/ 5561070 h 6858000"/>
              <a:gd name="connsiteX136" fmla="*/ 6096949 w 6128435"/>
              <a:gd name="connsiteY136" fmla="*/ 5648179 h 6858000"/>
              <a:gd name="connsiteX137" fmla="*/ 6125703 w 6128435"/>
              <a:gd name="connsiteY137" fmla="*/ 5692894 h 6858000"/>
              <a:gd name="connsiteX138" fmla="*/ 6126670 w 6128435"/>
              <a:gd name="connsiteY138" fmla="*/ 5697882 h 6858000"/>
              <a:gd name="connsiteX139" fmla="*/ 6124061 w 6128435"/>
              <a:gd name="connsiteY139" fmla="*/ 5710294 h 6858000"/>
              <a:gd name="connsiteX140" fmla="*/ 6122213 w 6128435"/>
              <a:gd name="connsiteY140" fmla="*/ 5714762 h 6858000"/>
              <a:gd name="connsiteX141" fmla="*/ 6121353 w 6128435"/>
              <a:gd name="connsiteY141" fmla="*/ 5721725 h 6858000"/>
              <a:gd name="connsiteX142" fmla="*/ 6121607 w 6128435"/>
              <a:gd name="connsiteY142" fmla="*/ 5721959 h 6858000"/>
              <a:gd name="connsiteX143" fmla="*/ 6120262 w 6128435"/>
              <a:gd name="connsiteY143" fmla="*/ 5728358 h 6858000"/>
              <a:gd name="connsiteX144" fmla="*/ 6110194 w 6128435"/>
              <a:gd name="connsiteY144" fmla="*/ 5758853 h 6858000"/>
              <a:gd name="connsiteX145" fmla="*/ 6127519 w 6128435"/>
              <a:gd name="connsiteY145" fmla="*/ 5865775 h 6858000"/>
              <a:gd name="connsiteX146" fmla="*/ 6128435 w 6128435"/>
              <a:gd name="connsiteY146" fmla="*/ 5870164 h 6858000"/>
              <a:gd name="connsiteX147" fmla="*/ 6119217 w 6128435"/>
              <a:gd name="connsiteY147" fmla="*/ 5888542 h 6858000"/>
              <a:gd name="connsiteX148" fmla="*/ 6115966 w 6128435"/>
              <a:gd name="connsiteY148" fmla="*/ 5898387 h 6858000"/>
              <a:gd name="connsiteX149" fmla="*/ 6111924 w 6128435"/>
              <a:gd name="connsiteY149" fmla="*/ 5900444 h 6858000"/>
              <a:gd name="connsiteX150" fmla="*/ 6108716 w 6128435"/>
              <a:gd name="connsiteY150" fmla="*/ 5915345 h 6858000"/>
              <a:gd name="connsiteX151" fmla="*/ 6109524 w 6128435"/>
              <a:gd name="connsiteY151" fmla="*/ 5917328 h 6858000"/>
              <a:gd name="connsiteX152" fmla="*/ 6102493 w 6128435"/>
              <a:gd name="connsiteY152" fmla="*/ 5928602 h 6858000"/>
              <a:gd name="connsiteX153" fmla="*/ 6056863 w 6128435"/>
              <a:gd name="connsiteY153" fmla="*/ 6000643 h 6858000"/>
              <a:gd name="connsiteX154" fmla="*/ 6045436 w 6128435"/>
              <a:gd name="connsiteY154" fmla="*/ 6124480 h 6858000"/>
              <a:gd name="connsiteX155" fmla="*/ 6030489 w 6128435"/>
              <a:gd name="connsiteY155" fmla="*/ 6317666 h 6858000"/>
              <a:gd name="connsiteX156" fmla="*/ 6007492 w 6128435"/>
              <a:gd name="connsiteY156" fmla="*/ 6440818 h 6858000"/>
              <a:gd name="connsiteX157" fmla="*/ 6009467 w 6128435"/>
              <a:gd name="connsiteY157" fmla="*/ 6487076 h 6858000"/>
              <a:gd name="connsiteX158" fmla="*/ 5995064 w 6128435"/>
              <a:gd name="connsiteY158" fmla="*/ 6540791 h 6858000"/>
              <a:gd name="connsiteX159" fmla="*/ 5996309 w 6128435"/>
              <a:gd name="connsiteY159" fmla="*/ 6543961 h 6858000"/>
              <a:gd name="connsiteX160" fmla="*/ 5996048 w 6128435"/>
              <a:gd name="connsiteY160" fmla="*/ 6555444 h 6858000"/>
              <a:gd name="connsiteX161" fmla="*/ 6002524 w 6128435"/>
              <a:gd name="connsiteY161" fmla="*/ 6560188 h 6858000"/>
              <a:gd name="connsiteX162" fmla="*/ 6006823 w 6128435"/>
              <a:gd name="connsiteY162" fmla="*/ 6578546 h 6858000"/>
              <a:gd name="connsiteX163" fmla="*/ 6004510 w 6128435"/>
              <a:gd name="connsiteY163" fmla="*/ 6599256 h 6858000"/>
              <a:gd name="connsiteX164" fmla="*/ 5986207 w 6128435"/>
              <a:gd name="connsiteY164" fmla="*/ 6695855 h 6858000"/>
              <a:gd name="connsiteX165" fmla="*/ 5979428 w 6128435"/>
              <a:gd name="connsiteY165" fmla="*/ 6754678 h 6858000"/>
              <a:gd name="connsiteX166" fmla="*/ 5983398 w 6128435"/>
              <a:gd name="connsiteY166" fmla="*/ 6778641 h 6858000"/>
              <a:gd name="connsiteX167" fmla="*/ 5984543 w 6128435"/>
              <a:gd name="connsiteY167" fmla="*/ 6811016 h 6858000"/>
              <a:gd name="connsiteX168" fmla="*/ 5981802 w 6128435"/>
              <a:gd name="connsiteY168" fmla="*/ 6838578 h 6858000"/>
              <a:gd name="connsiteX169" fmla="*/ 5979671 w 6128435"/>
              <a:gd name="connsiteY169" fmla="*/ 6858000 h 6858000"/>
              <a:gd name="connsiteX170" fmla="*/ 0 w 6128435"/>
              <a:gd name="connsiteY170" fmla="*/ 6858000 h 6858000"/>
              <a:gd name="connsiteX171" fmla="*/ 0 w 6128435"/>
              <a:gd name="connsiteY171"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55696 w 6128435"/>
              <a:gd name="connsiteY34" fmla="*/ 195377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79312 w 6128435"/>
              <a:gd name="connsiteY42" fmla="*/ 2302757 h 6858000"/>
              <a:gd name="connsiteX43" fmla="*/ 5293877 w 6128435"/>
              <a:gd name="connsiteY43" fmla="*/ 2368649 h 6858000"/>
              <a:gd name="connsiteX44" fmla="*/ 5311338 w 6128435"/>
              <a:gd name="connsiteY44" fmla="*/ 2404034 h 6858000"/>
              <a:gd name="connsiteX45" fmla="*/ 5338366 w 6128435"/>
              <a:gd name="connsiteY45" fmla="*/ 2465052 h 6858000"/>
              <a:gd name="connsiteX46" fmla="*/ 5371263 w 6128435"/>
              <a:gd name="connsiteY46" fmla="*/ 2586413 h 6858000"/>
              <a:gd name="connsiteX47" fmla="*/ 5407503 w 6128435"/>
              <a:gd name="connsiteY47" fmla="*/ 2786290 h 6858000"/>
              <a:gd name="connsiteX48" fmla="*/ 5407356 w 6128435"/>
              <a:gd name="connsiteY48" fmla="*/ 2787545 h 6858000"/>
              <a:gd name="connsiteX49" fmla="*/ 5411130 w 6128435"/>
              <a:gd name="connsiteY49" fmla="*/ 2788640 h 6858000"/>
              <a:gd name="connsiteX50" fmla="*/ 5416439 w 6128435"/>
              <a:gd name="connsiteY50" fmla="*/ 2805666 h 6858000"/>
              <a:gd name="connsiteX51" fmla="*/ 5416589 w 6128435"/>
              <a:gd name="connsiteY51" fmla="*/ 2810822 h 6858000"/>
              <a:gd name="connsiteX52" fmla="*/ 5418542 w 6128435"/>
              <a:gd name="connsiteY52" fmla="*/ 2817745 h 6858000"/>
              <a:gd name="connsiteX53" fmla="*/ 5418847 w 6128435"/>
              <a:gd name="connsiteY53" fmla="*/ 2817825 h 6858000"/>
              <a:gd name="connsiteX54" fmla="*/ 5423364 w 6128435"/>
              <a:gd name="connsiteY54" fmla="*/ 2858292 h 6858000"/>
              <a:gd name="connsiteX55" fmla="*/ 5479298 w 6128435"/>
              <a:gd name="connsiteY55" fmla="*/ 2947791 h 6858000"/>
              <a:gd name="connsiteX56" fmla="*/ 5481770 w 6128435"/>
              <a:gd name="connsiteY56" fmla="*/ 2951352 h 6858000"/>
              <a:gd name="connsiteX57" fmla="*/ 5481013 w 6128435"/>
              <a:gd name="connsiteY57" fmla="*/ 2973461 h 6858000"/>
              <a:gd name="connsiteX58" fmla="*/ 5482045 w 6128435"/>
              <a:gd name="connsiteY58" fmla="*/ 2984371 h 6858000"/>
              <a:gd name="connsiteX59" fmla="*/ 5479405 w 6128435"/>
              <a:gd name="connsiteY59" fmla="*/ 2988507 h 6858000"/>
              <a:gd name="connsiteX60" fmla="*/ 5482415 w 6128435"/>
              <a:gd name="connsiteY60" fmla="*/ 3004079 h 6858000"/>
              <a:gd name="connsiteX61" fmla="*/ 5483865 w 6128435"/>
              <a:gd name="connsiteY61" fmla="*/ 3005467 h 6858000"/>
              <a:gd name="connsiteX62" fmla="*/ 5482236 w 6128435"/>
              <a:gd name="connsiteY62" fmla="*/ 3019791 h 6858000"/>
              <a:gd name="connsiteX63" fmla="*/ 5481505 w 6128435"/>
              <a:gd name="connsiteY63" fmla="*/ 3095286 h 6858000"/>
              <a:gd name="connsiteX64" fmla="*/ 5477595 w 6128435"/>
              <a:gd name="connsiteY64" fmla="*/ 3250534 h 6858000"/>
              <a:gd name="connsiteX65" fmla="*/ 5532836 w 6128435"/>
              <a:gd name="connsiteY65" fmla="*/ 3353840 h 6858000"/>
              <a:gd name="connsiteX66" fmla="*/ 5561229 w 6128435"/>
              <a:gd name="connsiteY66" fmla="*/ 3395784 h 6858000"/>
              <a:gd name="connsiteX67" fmla="*/ 5589758 w 6128435"/>
              <a:gd name="connsiteY67" fmla="*/ 3506453 h 6858000"/>
              <a:gd name="connsiteX68" fmla="*/ 5596144 w 6128435"/>
              <a:gd name="connsiteY68" fmla="*/ 3534624 h 6858000"/>
              <a:gd name="connsiteX69" fmla="*/ 5597750 w 6128435"/>
              <a:gd name="connsiteY69" fmla="*/ 3534129 h 6858000"/>
              <a:gd name="connsiteX70" fmla="*/ 5599700 w 6128435"/>
              <a:gd name="connsiteY70" fmla="*/ 3547221 h 6858000"/>
              <a:gd name="connsiteX71" fmla="*/ 5615031 w 6128435"/>
              <a:gd name="connsiteY71" fmla="*/ 3557482 h 6858000"/>
              <a:gd name="connsiteX72" fmla="*/ 5618377 w 6128435"/>
              <a:gd name="connsiteY72" fmla="*/ 3588431 h 6858000"/>
              <a:gd name="connsiteX73" fmla="*/ 5612155 w 6128435"/>
              <a:gd name="connsiteY73" fmla="*/ 3589869 h 6858000"/>
              <a:gd name="connsiteX74" fmla="*/ 5620843 w 6128435"/>
              <a:gd name="connsiteY74" fmla="*/ 3606745 h 6858000"/>
              <a:gd name="connsiteX75" fmla="*/ 5655472 w 6128435"/>
              <a:gd name="connsiteY75" fmla="*/ 3678877 h 6858000"/>
              <a:gd name="connsiteX76" fmla="*/ 5680448 w 6128435"/>
              <a:gd name="connsiteY76" fmla="*/ 3717760 h 6858000"/>
              <a:gd name="connsiteX77" fmla="*/ 5683015 w 6128435"/>
              <a:gd name="connsiteY77" fmla="*/ 3762025 h 6858000"/>
              <a:gd name="connsiteX78" fmla="*/ 5696643 w 6128435"/>
              <a:gd name="connsiteY78" fmla="*/ 3773888 h 6858000"/>
              <a:gd name="connsiteX79" fmla="*/ 5699203 w 6128435"/>
              <a:gd name="connsiteY79" fmla="*/ 3775823 h 6858000"/>
              <a:gd name="connsiteX80" fmla="*/ 5704824 w 6128435"/>
              <a:gd name="connsiteY80" fmla="*/ 3785966 h 6858000"/>
              <a:gd name="connsiteX81" fmla="*/ 5712204 w 6128435"/>
              <a:gd name="connsiteY81" fmla="*/ 3785830 h 6858000"/>
              <a:gd name="connsiteX82" fmla="*/ 5724816 w 6128435"/>
              <a:gd name="connsiteY82" fmla="*/ 3798949 h 6858000"/>
              <a:gd name="connsiteX83" fmla="*/ 5733539 w 6128435"/>
              <a:gd name="connsiteY83" fmla="*/ 3818457 h 6858000"/>
              <a:gd name="connsiteX84" fmla="*/ 5768491 w 6128435"/>
              <a:gd name="connsiteY84" fmla="*/ 3914399 h 6858000"/>
              <a:gd name="connsiteX85" fmla="*/ 5793123 w 6128435"/>
              <a:gd name="connsiteY85" fmla="*/ 3969952 h 6858000"/>
              <a:gd name="connsiteX86" fmla="*/ 5808321 w 6128435"/>
              <a:gd name="connsiteY86" fmla="*/ 3988153 h 6858000"/>
              <a:gd name="connsiteX87" fmla="*/ 5825621 w 6128435"/>
              <a:gd name="connsiteY87" fmla="*/ 4015525 h 6858000"/>
              <a:gd name="connsiteX88" fmla="*/ 5860672 w 6128435"/>
              <a:gd name="connsiteY88" fmla="*/ 4061579 h 6858000"/>
              <a:gd name="connsiteX89" fmla="*/ 5872173 w 6128435"/>
              <a:gd name="connsiteY89" fmla="*/ 4088497 h 6858000"/>
              <a:gd name="connsiteX90" fmla="*/ 5883705 w 6128435"/>
              <a:gd name="connsiteY90" fmla="*/ 4101899 h 6858000"/>
              <a:gd name="connsiteX91" fmla="*/ 5885314 w 6128435"/>
              <a:gd name="connsiteY91" fmla="*/ 4108387 h 6858000"/>
              <a:gd name="connsiteX92" fmla="*/ 5894095 w 6128435"/>
              <a:gd name="connsiteY92" fmla="*/ 4128857 h 6858000"/>
              <a:gd name="connsiteX93" fmla="*/ 5898339 w 6128435"/>
              <a:gd name="connsiteY93" fmla="*/ 4140800 h 6858000"/>
              <a:gd name="connsiteX94" fmla="*/ 5899734 w 6128435"/>
              <a:gd name="connsiteY94" fmla="*/ 4145632 h 6858000"/>
              <a:gd name="connsiteX95" fmla="*/ 5897098 w 6128435"/>
              <a:gd name="connsiteY95" fmla="*/ 4157819 h 6858000"/>
              <a:gd name="connsiteX96" fmla="*/ 5903513 w 6128435"/>
              <a:gd name="connsiteY96" fmla="*/ 4187661 h 6858000"/>
              <a:gd name="connsiteX97" fmla="*/ 5917114 w 6128435"/>
              <a:gd name="connsiteY97" fmla="*/ 4213096 h 6858000"/>
              <a:gd name="connsiteX98" fmla="*/ 5921153 w 6128435"/>
              <a:gd name="connsiteY98" fmla="*/ 4236222 h 6858000"/>
              <a:gd name="connsiteX99" fmla="*/ 5924233 w 6128435"/>
              <a:gd name="connsiteY99" fmla="*/ 4242060 h 6858000"/>
              <a:gd name="connsiteX100" fmla="*/ 5928910 w 6128435"/>
              <a:gd name="connsiteY100" fmla="*/ 4300973 h 6858000"/>
              <a:gd name="connsiteX101" fmla="*/ 5939320 w 6128435"/>
              <a:gd name="connsiteY101" fmla="*/ 4340435 h 6858000"/>
              <a:gd name="connsiteX102" fmla="*/ 5946705 w 6128435"/>
              <a:gd name="connsiteY102" fmla="*/ 4428051 h 6858000"/>
              <a:gd name="connsiteX103" fmla="*/ 5949261 w 6128435"/>
              <a:gd name="connsiteY103" fmla="*/ 4449185 h 6858000"/>
              <a:gd name="connsiteX104" fmla="*/ 5957504 w 6128435"/>
              <a:gd name="connsiteY104" fmla="*/ 4465911 h 6858000"/>
              <a:gd name="connsiteX105" fmla="*/ 5964689 w 6128435"/>
              <a:gd name="connsiteY105" fmla="*/ 4468532 h 6858000"/>
              <a:gd name="connsiteX106" fmla="*/ 5967062 w 6128435"/>
              <a:gd name="connsiteY106" fmla="*/ 4479923 h 6858000"/>
              <a:gd name="connsiteX107" fmla="*/ 5968960 w 6128435"/>
              <a:gd name="connsiteY107" fmla="*/ 4482655 h 6858000"/>
              <a:gd name="connsiteX108" fmla="*/ 5978567 w 6128435"/>
              <a:gd name="connsiteY108" fmla="*/ 4498605 h 6858000"/>
              <a:gd name="connsiteX109" fmla="*/ 5980106 w 6128435"/>
              <a:gd name="connsiteY109" fmla="*/ 4585087 h 6858000"/>
              <a:gd name="connsiteX110" fmla="*/ 5998138 w 6128435"/>
              <a:gd name="connsiteY110" fmla="*/ 4697518 h 6858000"/>
              <a:gd name="connsiteX111" fmla="*/ 6013516 w 6128435"/>
              <a:gd name="connsiteY111" fmla="*/ 4786619 h 6858000"/>
              <a:gd name="connsiteX112" fmla="*/ 6025404 w 6128435"/>
              <a:gd name="connsiteY112" fmla="*/ 4858148 h 6858000"/>
              <a:gd name="connsiteX113" fmla="*/ 6007749 w 6128435"/>
              <a:gd name="connsiteY113" fmla="*/ 4964715 h 6858000"/>
              <a:gd name="connsiteX114" fmla="*/ 6005269 w 6128435"/>
              <a:gd name="connsiteY114" fmla="*/ 5150567 h 6858000"/>
              <a:gd name="connsiteX115" fmla="*/ 6001127 w 6128435"/>
              <a:gd name="connsiteY115" fmla="*/ 5164609 h 6858000"/>
              <a:gd name="connsiteX116" fmla="*/ 5996647 w 6128435"/>
              <a:gd name="connsiteY116" fmla="*/ 5185640 h 6858000"/>
              <a:gd name="connsiteX117" fmla="*/ 5998514 w 6128435"/>
              <a:gd name="connsiteY117" fmla="*/ 5189673 h 6858000"/>
              <a:gd name="connsiteX118" fmla="*/ 5995970 w 6128435"/>
              <a:gd name="connsiteY118" fmla="*/ 5221547 h 6858000"/>
              <a:gd name="connsiteX119" fmla="*/ 5997218 w 6128435"/>
              <a:gd name="connsiteY119" fmla="*/ 5222031 h 6858000"/>
              <a:gd name="connsiteX120" fmla="*/ 6002116 w 6128435"/>
              <a:gd name="connsiteY120" fmla="*/ 5231223 h 6858000"/>
              <a:gd name="connsiteX121" fmla="*/ 6008541 w 6128435"/>
              <a:gd name="connsiteY121" fmla="*/ 5248680 h 6858000"/>
              <a:gd name="connsiteX122" fmla="*/ 6039260 w 6128435"/>
              <a:gd name="connsiteY122" fmla="*/ 5289518 h 6858000"/>
              <a:gd name="connsiteX123" fmla="*/ 6036748 w 6128435"/>
              <a:gd name="connsiteY123" fmla="*/ 5322752 h 6858000"/>
              <a:gd name="connsiteX124" fmla="*/ 6036943 w 6128435"/>
              <a:gd name="connsiteY124" fmla="*/ 5329480 h 6858000"/>
              <a:gd name="connsiteX125" fmla="*/ 6037236 w 6128435"/>
              <a:gd name="connsiteY125" fmla="*/ 5329634 h 6858000"/>
              <a:gd name="connsiteX126" fmla="*/ 6038019 w 6128435"/>
              <a:gd name="connsiteY126" fmla="*/ 5336764 h 6858000"/>
              <a:gd name="connsiteX127" fmla="*/ 6037298 w 6128435"/>
              <a:gd name="connsiteY127" fmla="*/ 5341753 h 6858000"/>
              <a:gd name="connsiteX128" fmla="*/ 6037677 w 6128435"/>
              <a:gd name="connsiteY128" fmla="*/ 5354807 h 6858000"/>
              <a:gd name="connsiteX129" fmla="*/ 6039728 w 6128435"/>
              <a:gd name="connsiteY129" fmla="*/ 5359416 h 6858000"/>
              <a:gd name="connsiteX130" fmla="*/ 6043311 w 6128435"/>
              <a:gd name="connsiteY130" fmla="*/ 5361407 h 6858000"/>
              <a:gd name="connsiteX131" fmla="*/ 6042954 w 6128435"/>
              <a:gd name="connsiteY131" fmla="*/ 5362576 h 6858000"/>
              <a:gd name="connsiteX132" fmla="*/ 6053435 w 6128435"/>
              <a:gd name="connsiteY132" fmla="*/ 5387547 h 6858000"/>
              <a:gd name="connsiteX133" fmla="*/ 6065933 w 6128435"/>
              <a:gd name="connsiteY133" fmla="*/ 5443002 h 6858000"/>
              <a:gd name="connsiteX134" fmla="*/ 6068640 w 6128435"/>
              <a:gd name="connsiteY134" fmla="*/ 5474503 h 6858000"/>
              <a:gd name="connsiteX135" fmla="*/ 6080922 w 6128435"/>
              <a:gd name="connsiteY135" fmla="*/ 5561070 h 6858000"/>
              <a:gd name="connsiteX136" fmla="*/ 6096949 w 6128435"/>
              <a:gd name="connsiteY136" fmla="*/ 5648179 h 6858000"/>
              <a:gd name="connsiteX137" fmla="*/ 6125703 w 6128435"/>
              <a:gd name="connsiteY137" fmla="*/ 5692894 h 6858000"/>
              <a:gd name="connsiteX138" fmla="*/ 6126670 w 6128435"/>
              <a:gd name="connsiteY138" fmla="*/ 5697882 h 6858000"/>
              <a:gd name="connsiteX139" fmla="*/ 6124061 w 6128435"/>
              <a:gd name="connsiteY139" fmla="*/ 5710294 h 6858000"/>
              <a:gd name="connsiteX140" fmla="*/ 6122213 w 6128435"/>
              <a:gd name="connsiteY140" fmla="*/ 5714762 h 6858000"/>
              <a:gd name="connsiteX141" fmla="*/ 6121353 w 6128435"/>
              <a:gd name="connsiteY141" fmla="*/ 5721725 h 6858000"/>
              <a:gd name="connsiteX142" fmla="*/ 6121607 w 6128435"/>
              <a:gd name="connsiteY142" fmla="*/ 5721959 h 6858000"/>
              <a:gd name="connsiteX143" fmla="*/ 6120262 w 6128435"/>
              <a:gd name="connsiteY143" fmla="*/ 5728358 h 6858000"/>
              <a:gd name="connsiteX144" fmla="*/ 6110194 w 6128435"/>
              <a:gd name="connsiteY144" fmla="*/ 5758853 h 6858000"/>
              <a:gd name="connsiteX145" fmla="*/ 6127519 w 6128435"/>
              <a:gd name="connsiteY145" fmla="*/ 5865775 h 6858000"/>
              <a:gd name="connsiteX146" fmla="*/ 6128435 w 6128435"/>
              <a:gd name="connsiteY146" fmla="*/ 5870164 h 6858000"/>
              <a:gd name="connsiteX147" fmla="*/ 6119217 w 6128435"/>
              <a:gd name="connsiteY147" fmla="*/ 5888542 h 6858000"/>
              <a:gd name="connsiteX148" fmla="*/ 6115966 w 6128435"/>
              <a:gd name="connsiteY148" fmla="*/ 5898387 h 6858000"/>
              <a:gd name="connsiteX149" fmla="*/ 6111924 w 6128435"/>
              <a:gd name="connsiteY149" fmla="*/ 5900444 h 6858000"/>
              <a:gd name="connsiteX150" fmla="*/ 6108716 w 6128435"/>
              <a:gd name="connsiteY150" fmla="*/ 5915345 h 6858000"/>
              <a:gd name="connsiteX151" fmla="*/ 6109524 w 6128435"/>
              <a:gd name="connsiteY151" fmla="*/ 5917328 h 6858000"/>
              <a:gd name="connsiteX152" fmla="*/ 6102493 w 6128435"/>
              <a:gd name="connsiteY152" fmla="*/ 5928602 h 6858000"/>
              <a:gd name="connsiteX153" fmla="*/ 6056863 w 6128435"/>
              <a:gd name="connsiteY153" fmla="*/ 6000643 h 6858000"/>
              <a:gd name="connsiteX154" fmla="*/ 6045436 w 6128435"/>
              <a:gd name="connsiteY154" fmla="*/ 6124480 h 6858000"/>
              <a:gd name="connsiteX155" fmla="*/ 6030489 w 6128435"/>
              <a:gd name="connsiteY155" fmla="*/ 6317666 h 6858000"/>
              <a:gd name="connsiteX156" fmla="*/ 6007492 w 6128435"/>
              <a:gd name="connsiteY156" fmla="*/ 6440818 h 6858000"/>
              <a:gd name="connsiteX157" fmla="*/ 6009467 w 6128435"/>
              <a:gd name="connsiteY157" fmla="*/ 6487076 h 6858000"/>
              <a:gd name="connsiteX158" fmla="*/ 5995064 w 6128435"/>
              <a:gd name="connsiteY158" fmla="*/ 6540791 h 6858000"/>
              <a:gd name="connsiteX159" fmla="*/ 5996309 w 6128435"/>
              <a:gd name="connsiteY159" fmla="*/ 6543961 h 6858000"/>
              <a:gd name="connsiteX160" fmla="*/ 5996048 w 6128435"/>
              <a:gd name="connsiteY160" fmla="*/ 6555444 h 6858000"/>
              <a:gd name="connsiteX161" fmla="*/ 6002524 w 6128435"/>
              <a:gd name="connsiteY161" fmla="*/ 6560188 h 6858000"/>
              <a:gd name="connsiteX162" fmla="*/ 6006823 w 6128435"/>
              <a:gd name="connsiteY162" fmla="*/ 6578546 h 6858000"/>
              <a:gd name="connsiteX163" fmla="*/ 6004510 w 6128435"/>
              <a:gd name="connsiteY163" fmla="*/ 6599256 h 6858000"/>
              <a:gd name="connsiteX164" fmla="*/ 5986207 w 6128435"/>
              <a:gd name="connsiteY164" fmla="*/ 6695855 h 6858000"/>
              <a:gd name="connsiteX165" fmla="*/ 5979428 w 6128435"/>
              <a:gd name="connsiteY165" fmla="*/ 6754678 h 6858000"/>
              <a:gd name="connsiteX166" fmla="*/ 5983398 w 6128435"/>
              <a:gd name="connsiteY166" fmla="*/ 6778641 h 6858000"/>
              <a:gd name="connsiteX167" fmla="*/ 5984543 w 6128435"/>
              <a:gd name="connsiteY167" fmla="*/ 6811016 h 6858000"/>
              <a:gd name="connsiteX168" fmla="*/ 5981802 w 6128435"/>
              <a:gd name="connsiteY168" fmla="*/ 6838578 h 6858000"/>
              <a:gd name="connsiteX169" fmla="*/ 5979671 w 6128435"/>
              <a:gd name="connsiteY169" fmla="*/ 6858000 h 6858000"/>
              <a:gd name="connsiteX170" fmla="*/ 0 w 6128435"/>
              <a:gd name="connsiteY170" fmla="*/ 6858000 h 6858000"/>
              <a:gd name="connsiteX171" fmla="*/ 0 w 6128435"/>
              <a:gd name="connsiteY171"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55696 w 6128435"/>
              <a:gd name="connsiteY34" fmla="*/ 195377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79312 w 6128435"/>
              <a:gd name="connsiteY42" fmla="*/ 2302757 h 6858000"/>
              <a:gd name="connsiteX43" fmla="*/ 5293877 w 6128435"/>
              <a:gd name="connsiteY43" fmla="*/ 2368649 h 6858000"/>
              <a:gd name="connsiteX44" fmla="*/ 5311338 w 6128435"/>
              <a:gd name="connsiteY44" fmla="*/ 2404034 h 6858000"/>
              <a:gd name="connsiteX45" fmla="*/ 5338366 w 6128435"/>
              <a:gd name="connsiteY45" fmla="*/ 2465052 h 6858000"/>
              <a:gd name="connsiteX46" fmla="*/ 5371263 w 6128435"/>
              <a:gd name="connsiteY46" fmla="*/ 2586413 h 6858000"/>
              <a:gd name="connsiteX47" fmla="*/ 5407503 w 6128435"/>
              <a:gd name="connsiteY47" fmla="*/ 2786290 h 6858000"/>
              <a:gd name="connsiteX48" fmla="*/ 5407356 w 6128435"/>
              <a:gd name="connsiteY48" fmla="*/ 2787545 h 6858000"/>
              <a:gd name="connsiteX49" fmla="*/ 5411130 w 6128435"/>
              <a:gd name="connsiteY49" fmla="*/ 2788640 h 6858000"/>
              <a:gd name="connsiteX50" fmla="*/ 5416439 w 6128435"/>
              <a:gd name="connsiteY50" fmla="*/ 2805666 h 6858000"/>
              <a:gd name="connsiteX51" fmla="*/ 5416589 w 6128435"/>
              <a:gd name="connsiteY51" fmla="*/ 2810822 h 6858000"/>
              <a:gd name="connsiteX52" fmla="*/ 5418542 w 6128435"/>
              <a:gd name="connsiteY52" fmla="*/ 2817745 h 6858000"/>
              <a:gd name="connsiteX53" fmla="*/ 5418847 w 6128435"/>
              <a:gd name="connsiteY53" fmla="*/ 2817825 h 6858000"/>
              <a:gd name="connsiteX54" fmla="*/ 5423364 w 6128435"/>
              <a:gd name="connsiteY54" fmla="*/ 2858292 h 6858000"/>
              <a:gd name="connsiteX55" fmla="*/ 5479298 w 6128435"/>
              <a:gd name="connsiteY55" fmla="*/ 2947791 h 6858000"/>
              <a:gd name="connsiteX56" fmla="*/ 5481770 w 6128435"/>
              <a:gd name="connsiteY56" fmla="*/ 2951352 h 6858000"/>
              <a:gd name="connsiteX57" fmla="*/ 5482045 w 6128435"/>
              <a:gd name="connsiteY57" fmla="*/ 2984371 h 6858000"/>
              <a:gd name="connsiteX58" fmla="*/ 5479405 w 6128435"/>
              <a:gd name="connsiteY58" fmla="*/ 2988507 h 6858000"/>
              <a:gd name="connsiteX59" fmla="*/ 5482415 w 6128435"/>
              <a:gd name="connsiteY59" fmla="*/ 3004079 h 6858000"/>
              <a:gd name="connsiteX60" fmla="*/ 5483865 w 6128435"/>
              <a:gd name="connsiteY60" fmla="*/ 3005467 h 6858000"/>
              <a:gd name="connsiteX61" fmla="*/ 5482236 w 6128435"/>
              <a:gd name="connsiteY61" fmla="*/ 3019791 h 6858000"/>
              <a:gd name="connsiteX62" fmla="*/ 5481505 w 6128435"/>
              <a:gd name="connsiteY62" fmla="*/ 3095286 h 6858000"/>
              <a:gd name="connsiteX63" fmla="*/ 5477595 w 6128435"/>
              <a:gd name="connsiteY63" fmla="*/ 3250534 h 6858000"/>
              <a:gd name="connsiteX64" fmla="*/ 5532836 w 6128435"/>
              <a:gd name="connsiteY64" fmla="*/ 3353840 h 6858000"/>
              <a:gd name="connsiteX65" fmla="*/ 5561229 w 6128435"/>
              <a:gd name="connsiteY65" fmla="*/ 3395784 h 6858000"/>
              <a:gd name="connsiteX66" fmla="*/ 5589758 w 6128435"/>
              <a:gd name="connsiteY66" fmla="*/ 3506453 h 6858000"/>
              <a:gd name="connsiteX67" fmla="*/ 5596144 w 6128435"/>
              <a:gd name="connsiteY67" fmla="*/ 3534624 h 6858000"/>
              <a:gd name="connsiteX68" fmla="*/ 5597750 w 6128435"/>
              <a:gd name="connsiteY68" fmla="*/ 3534129 h 6858000"/>
              <a:gd name="connsiteX69" fmla="*/ 5599700 w 6128435"/>
              <a:gd name="connsiteY69" fmla="*/ 3547221 h 6858000"/>
              <a:gd name="connsiteX70" fmla="*/ 5615031 w 6128435"/>
              <a:gd name="connsiteY70" fmla="*/ 3557482 h 6858000"/>
              <a:gd name="connsiteX71" fmla="*/ 5618377 w 6128435"/>
              <a:gd name="connsiteY71" fmla="*/ 3588431 h 6858000"/>
              <a:gd name="connsiteX72" fmla="*/ 5612155 w 6128435"/>
              <a:gd name="connsiteY72" fmla="*/ 3589869 h 6858000"/>
              <a:gd name="connsiteX73" fmla="*/ 5620843 w 6128435"/>
              <a:gd name="connsiteY73" fmla="*/ 3606745 h 6858000"/>
              <a:gd name="connsiteX74" fmla="*/ 5655472 w 6128435"/>
              <a:gd name="connsiteY74" fmla="*/ 3678877 h 6858000"/>
              <a:gd name="connsiteX75" fmla="*/ 5680448 w 6128435"/>
              <a:gd name="connsiteY75" fmla="*/ 3717760 h 6858000"/>
              <a:gd name="connsiteX76" fmla="*/ 5683015 w 6128435"/>
              <a:gd name="connsiteY76" fmla="*/ 3762025 h 6858000"/>
              <a:gd name="connsiteX77" fmla="*/ 5696643 w 6128435"/>
              <a:gd name="connsiteY77" fmla="*/ 3773888 h 6858000"/>
              <a:gd name="connsiteX78" fmla="*/ 5699203 w 6128435"/>
              <a:gd name="connsiteY78" fmla="*/ 3775823 h 6858000"/>
              <a:gd name="connsiteX79" fmla="*/ 5704824 w 6128435"/>
              <a:gd name="connsiteY79" fmla="*/ 3785966 h 6858000"/>
              <a:gd name="connsiteX80" fmla="*/ 5712204 w 6128435"/>
              <a:gd name="connsiteY80" fmla="*/ 3785830 h 6858000"/>
              <a:gd name="connsiteX81" fmla="*/ 5724816 w 6128435"/>
              <a:gd name="connsiteY81" fmla="*/ 3798949 h 6858000"/>
              <a:gd name="connsiteX82" fmla="*/ 5733539 w 6128435"/>
              <a:gd name="connsiteY82" fmla="*/ 3818457 h 6858000"/>
              <a:gd name="connsiteX83" fmla="*/ 5768491 w 6128435"/>
              <a:gd name="connsiteY83" fmla="*/ 3914399 h 6858000"/>
              <a:gd name="connsiteX84" fmla="*/ 5793123 w 6128435"/>
              <a:gd name="connsiteY84" fmla="*/ 3969952 h 6858000"/>
              <a:gd name="connsiteX85" fmla="*/ 5808321 w 6128435"/>
              <a:gd name="connsiteY85" fmla="*/ 3988153 h 6858000"/>
              <a:gd name="connsiteX86" fmla="*/ 5825621 w 6128435"/>
              <a:gd name="connsiteY86" fmla="*/ 4015525 h 6858000"/>
              <a:gd name="connsiteX87" fmla="*/ 5860672 w 6128435"/>
              <a:gd name="connsiteY87" fmla="*/ 4061579 h 6858000"/>
              <a:gd name="connsiteX88" fmla="*/ 5872173 w 6128435"/>
              <a:gd name="connsiteY88" fmla="*/ 4088497 h 6858000"/>
              <a:gd name="connsiteX89" fmla="*/ 5883705 w 6128435"/>
              <a:gd name="connsiteY89" fmla="*/ 4101899 h 6858000"/>
              <a:gd name="connsiteX90" fmla="*/ 5885314 w 6128435"/>
              <a:gd name="connsiteY90" fmla="*/ 4108387 h 6858000"/>
              <a:gd name="connsiteX91" fmla="*/ 5894095 w 6128435"/>
              <a:gd name="connsiteY91" fmla="*/ 4128857 h 6858000"/>
              <a:gd name="connsiteX92" fmla="*/ 5898339 w 6128435"/>
              <a:gd name="connsiteY92" fmla="*/ 4140800 h 6858000"/>
              <a:gd name="connsiteX93" fmla="*/ 5899734 w 6128435"/>
              <a:gd name="connsiteY93" fmla="*/ 4145632 h 6858000"/>
              <a:gd name="connsiteX94" fmla="*/ 5897098 w 6128435"/>
              <a:gd name="connsiteY94" fmla="*/ 4157819 h 6858000"/>
              <a:gd name="connsiteX95" fmla="*/ 5903513 w 6128435"/>
              <a:gd name="connsiteY95" fmla="*/ 4187661 h 6858000"/>
              <a:gd name="connsiteX96" fmla="*/ 5917114 w 6128435"/>
              <a:gd name="connsiteY96" fmla="*/ 4213096 h 6858000"/>
              <a:gd name="connsiteX97" fmla="*/ 5921153 w 6128435"/>
              <a:gd name="connsiteY97" fmla="*/ 4236222 h 6858000"/>
              <a:gd name="connsiteX98" fmla="*/ 5924233 w 6128435"/>
              <a:gd name="connsiteY98" fmla="*/ 4242060 h 6858000"/>
              <a:gd name="connsiteX99" fmla="*/ 5928910 w 6128435"/>
              <a:gd name="connsiteY99" fmla="*/ 4300973 h 6858000"/>
              <a:gd name="connsiteX100" fmla="*/ 5939320 w 6128435"/>
              <a:gd name="connsiteY100" fmla="*/ 4340435 h 6858000"/>
              <a:gd name="connsiteX101" fmla="*/ 5946705 w 6128435"/>
              <a:gd name="connsiteY101" fmla="*/ 4428051 h 6858000"/>
              <a:gd name="connsiteX102" fmla="*/ 5949261 w 6128435"/>
              <a:gd name="connsiteY102" fmla="*/ 4449185 h 6858000"/>
              <a:gd name="connsiteX103" fmla="*/ 5957504 w 6128435"/>
              <a:gd name="connsiteY103" fmla="*/ 4465911 h 6858000"/>
              <a:gd name="connsiteX104" fmla="*/ 5964689 w 6128435"/>
              <a:gd name="connsiteY104" fmla="*/ 4468532 h 6858000"/>
              <a:gd name="connsiteX105" fmla="*/ 5967062 w 6128435"/>
              <a:gd name="connsiteY105" fmla="*/ 4479923 h 6858000"/>
              <a:gd name="connsiteX106" fmla="*/ 5968960 w 6128435"/>
              <a:gd name="connsiteY106" fmla="*/ 4482655 h 6858000"/>
              <a:gd name="connsiteX107" fmla="*/ 5978567 w 6128435"/>
              <a:gd name="connsiteY107" fmla="*/ 4498605 h 6858000"/>
              <a:gd name="connsiteX108" fmla="*/ 5980106 w 6128435"/>
              <a:gd name="connsiteY108" fmla="*/ 4585087 h 6858000"/>
              <a:gd name="connsiteX109" fmla="*/ 5998138 w 6128435"/>
              <a:gd name="connsiteY109" fmla="*/ 4697518 h 6858000"/>
              <a:gd name="connsiteX110" fmla="*/ 6013516 w 6128435"/>
              <a:gd name="connsiteY110" fmla="*/ 4786619 h 6858000"/>
              <a:gd name="connsiteX111" fmla="*/ 6025404 w 6128435"/>
              <a:gd name="connsiteY111" fmla="*/ 4858148 h 6858000"/>
              <a:gd name="connsiteX112" fmla="*/ 6007749 w 6128435"/>
              <a:gd name="connsiteY112" fmla="*/ 4964715 h 6858000"/>
              <a:gd name="connsiteX113" fmla="*/ 6005269 w 6128435"/>
              <a:gd name="connsiteY113" fmla="*/ 5150567 h 6858000"/>
              <a:gd name="connsiteX114" fmla="*/ 6001127 w 6128435"/>
              <a:gd name="connsiteY114" fmla="*/ 5164609 h 6858000"/>
              <a:gd name="connsiteX115" fmla="*/ 5996647 w 6128435"/>
              <a:gd name="connsiteY115" fmla="*/ 5185640 h 6858000"/>
              <a:gd name="connsiteX116" fmla="*/ 5998514 w 6128435"/>
              <a:gd name="connsiteY116" fmla="*/ 5189673 h 6858000"/>
              <a:gd name="connsiteX117" fmla="*/ 5995970 w 6128435"/>
              <a:gd name="connsiteY117" fmla="*/ 5221547 h 6858000"/>
              <a:gd name="connsiteX118" fmla="*/ 5997218 w 6128435"/>
              <a:gd name="connsiteY118" fmla="*/ 5222031 h 6858000"/>
              <a:gd name="connsiteX119" fmla="*/ 6002116 w 6128435"/>
              <a:gd name="connsiteY119" fmla="*/ 5231223 h 6858000"/>
              <a:gd name="connsiteX120" fmla="*/ 6008541 w 6128435"/>
              <a:gd name="connsiteY120" fmla="*/ 5248680 h 6858000"/>
              <a:gd name="connsiteX121" fmla="*/ 6039260 w 6128435"/>
              <a:gd name="connsiteY121" fmla="*/ 5289518 h 6858000"/>
              <a:gd name="connsiteX122" fmla="*/ 6036748 w 6128435"/>
              <a:gd name="connsiteY122" fmla="*/ 5322752 h 6858000"/>
              <a:gd name="connsiteX123" fmla="*/ 6036943 w 6128435"/>
              <a:gd name="connsiteY123" fmla="*/ 5329480 h 6858000"/>
              <a:gd name="connsiteX124" fmla="*/ 6037236 w 6128435"/>
              <a:gd name="connsiteY124" fmla="*/ 5329634 h 6858000"/>
              <a:gd name="connsiteX125" fmla="*/ 6038019 w 6128435"/>
              <a:gd name="connsiteY125" fmla="*/ 5336764 h 6858000"/>
              <a:gd name="connsiteX126" fmla="*/ 6037298 w 6128435"/>
              <a:gd name="connsiteY126" fmla="*/ 5341753 h 6858000"/>
              <a:gd name="connsiteX127" fmla="*/ 6037677 w 6128435"/>
              <a:gd name="connsiteY127" fmla="*/ 5354807 h 6858000"/>
              <a:gd name="connsiteX128" fmla="*/ 6039728 w 6128435"/>
              <a:gd name="connsiteY128" fmla="*/ 5359416 h 6858000"/>
              <a:gd name="connsiteX129" fmla="*/ 6043311 w 6128435"/>
              <a:gd name="connsiteY129" fmla="*/ 5361407 h 6858000"/>
              <a:gd name="connsiteX130" fmla="*/ 6042954 w 6128435"/>
              <a:gd name="connsiteY130" fmla="*/ 5362576 h 6858000"/>
              <a:gd name="connsiteX131" fmla="*/ 6053435 w 6128435"/>
              <a:gd name="connsiteY131" fmla="*/ 5387547 h 6858000"/>
              <a:gd name="connsiteX132" fmla="*/ 6065933 w 6128435"/>
              <a:gd name="connsiteY132" fmla="*/ 5443002 h 6858000"/>
              <a:gd name="connsiteX133" fmla="*/ 6068640 w 6128435"/>
              <a:gd name="connsiteY133" fmla="*/ 5474503 h 6858000"/>
              <a:gd name="connsiteX134" fmla="*/ 6080922 w 6128435"/>
              <a:gd name="connsiteY134" fmla="*/ 5561070 h 6858000"/>
              <a:gd name="connsiteX135" fmla="*/ 6096949 w 6128435"/>
              <a:gd name="connsiteY135" fmla="*/ 5648179 h 6858000"/>
              <a:gd name="connsiteX136" fmla="*/ 6125703 w 6128435"/>
              <a:gd name="connsiteY136" fmla="*/ 5692894 h 6858000"/>
              <a:gd name="connsiteX137" fmla="*/ 6126670 w 6128435"/>
              <a:gd name="connsiteY137" fmla="*/ 5697882 h 6858000"/>
              <a:gd name="connsiteX138" fmla="*/ 6124061 w 6128435"/>
              <a:gd name="connsiteY138" fmla="*/ 5710294 h 6858000"/>
              <a:gd name="connsiteX139" fmla="*/ 6122213 w 6128435"/>
              <a:gd name="connsiteY139" fmla="*/ 5714762 h 6858000"/>
              <a:gd name="connsiteX140" fmla="*/ 6121353 w 6128435"/>
              <a:gd name="connsiteY140" fmla="*/ 5721725 h 6858000"/>
              <a:gd name="connsiteX141" fmla="*/ 6121607 w 6128435"/>
              <a:gd name="connsiteY141" fmla="*/ 5721959 h 6858000"/>
              <a:gd name="connsiteX142" fmla="*/ 6120262 w 6128435"/>
              <a:gd name="connsiteY142" fmla="*/ 5728358 h 6858000"/>
              <a:gd name="connsiteX143" fmla="*/ 6110194 w 6128435"/>
              <a:gd name="connsiteY143" fmla="*/ 5758853 h 6858000"/>
              <a:gd name="connsiteX144" fmla="*/ 6127519 w 6128435"/>
              <a:gd name="connsiteY144" fmla="*/ 5865775 h 6858000"/>
              <a:gd name="connsiteX145" fmla="*/ 6128435 w 6128435"/>
              <a:gd name="connsiteY145" fmla="*/ 5870164 h 6858000"/>
              <a:gd name="connsiteX146" fmla="*/ 6119217 w 6128435"/>
              <a:gd name="connsiteY146" fmla="*/ 5888542 h 6858000"/>
              <a:gd name="connsiteX147" fmla="*/ 6115966 w 6128435"/>
              <a:gd name="connsiteY147" fmla="*/ 5898387 h 6858000"/>
              <a:gd name="connsiteX148" fmla="*/ 6111924 w 6128435"/>
              <a:gd name="connsiteY148" fmla="*/ 5900444 h 6858000"/>
              <a:gd name="connsiteX149" fmla="*/ 6108716 w 6128435"/>
              <a:gd name="connsiteY149" fmla="*/ 5915345 h 6858000"/>
              <a:gd name="connsiteX150" fmla="*/ 6109524 w 6128435"/>
              <a:gd name="connsiteY150" fmla="*/ 5917328 h 6858000"/>
              <a:gd name="connsiteX151" fmla="*/ 6102493 w 6128435"/>
              <a:gd name="connsiteY151" fmla="*/ 5928602 h 6858000"/>
              <a:gd name="connsiteX152" fmla="*/ 6056863 w 6128435"/>
              <a:gd name="connsiteY152" fmla="*/ 6000643 h 6858000"/>
              <a:gd name="connsiteX153" fmla="*/ 6045436 w 6128435"/>
              <a:gd name="connsiteY153" fmla="*/ 6124480 h 6858000"/>
              <a:gd name="connsiteX154" fmla="*/ 6030489 w 6128435"/>
              <a:gd name="connsiteY154" fmla="*/ 6317666 h 6858000"/>
              <a:gd name="connsiteX155" fmla="*/ 6007492 w 6128435"/>
              <a:gd name="connsiteY155" fmla="*/ 6440818 h 6858000"/>
              <a:gd name="connsiteX156" fmla="*/ 6009467 w 6128435"/>
              <a:gd name="connsiteY156" fmla="*/ 6487076 h 6858000"/>
              <a:gd name="connsiteX157" fmla="*/ 5995064 w 6128435"/>
              <a:gd name="connsiteY157" fmla="*/ 6540791 h 6858000"/>
              <a:gd name="connsiteX158" fmla="*/ 5996309 w 6128435"/>
              <a:gd name="connsiteY158" fmla="*/ 6543961 h 6858000"/>
              <a:gd name="connsiteX159" fmla="*/ 5996048 w 6128435"/>
              <a:gd name="connsiteY159" fmla="*/ 6555444 h 6858000"/>
              <a:gd name="connsiteX160" fmla="*/ 6002524 w 6128435"/>
              <a:gd name="connsiteY160" fmla="*/ 6560188 h 6858000"/>
              <a:gd name="connsiteX161" fmla="*/ 6006823 w 6128435"/>
              <a:gd name="connsiteY161" fmla="*/ 6578546 h 6858000"/>
              <a:gd name="connsiteX162" fmla="*/ 6004510 w 6128435"/>
              <a:gd name="connsiteY162" fmla="*/ 6599256 h 6858000"/>
              <a:gd name="connsiteX163" fmla="*/ 5986207 w 6128435"/>
              <a:gd name="connsiteY163" fmla="*/ 6695855 h 6858000"/>
              <a:gd name="connsiteX164" fmla="*/ 5979428 w 6128435"/>
              <a:gd name="connsiteY164" fmla="*/ 6754678 h 6858000"/>
              <a:gd name="connsiteX165" fmla="*/ 5983398 w 6128435"/>
              <a:gd name="connsiteY165" fmla="*/ 6778641 h 6858000"/>
              <a:gd name="connsiteX166" fmla="*/ 5984543 w 6128435"/>
              <a:gd name="connsiteY166" fmla="*/ 6811016 h 6858000"/>
              <a:gd name="connsiteX167" fmla="*/ 5981802 w 6128435"/>
              <a:gd name="connsiteY167" fmla="*/ 6838578 h 6858000"/>
              <a:gd name="connsiteX168" fmla="*/ 5979671 w 6128435"/>
              <a:gd name="connsiteY168" fmla="*/ 6858000 h 6858000"/>
              <a:gd name="connsiteX169" fmla="*/ 0 w 6128435"/>
              <a:gd name="connsiteY169" fmla="*/ 6858000 h 6858000"/>
              <a:gd name="connsiteX170" fmla="*/ 0 w 6128435"/>
              <a:gd name="connsiteY170"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55696 w 6128435"/>
              <a:gd name="connsiteY34" fmla="*/ 195377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79312 w 6128435"/>
              <a:gd name="connsiteY42" fmla="*/ 2302757 h 6858000"/>
              <a:gd name="connsiteX43" fmla="*/ 5293877 w 6128435"/>
              <a:gd name="connsiteY43" fmla="*/ 2368649 h 6858000"/>
              <a:gd name="connsiteX44" fmla="*/ 5311338 w 6128435"/>
              <a:gd name="connsiteY44" fmla="*/ 2404034 h 6858000"/>
              <a:gd name="connsiteX45" fmla="*/ 5338366 w 6128435"/>
              <a:gd name="connsiteY45" fmla="*/ 2465052 h 6858000"/>
              <a:gd name="connsiteX46" fmla="*/ 5371263 w 6128435"/>
              <a:gd name="connsiteY46" fmla="*/ 2586413 h 6858000"/>
              <a:gd name="connsiteX47" fmla="*/ 5407503 w 6128435"/>
              <a:gd name="connsiteY47" fmla="*/ 2786290 h 6858000"/>
              <a:gd name="connsiteX48" fmla="*/ 5407356 w 6128435"/>
              <a:gd name="connsiteY48" fmla="*/ 2787545 h 6858000"/>
              <a:gd name="connsiteX49" fmla="*/ 5411130 w 6128435"/>
              <a:gd name="connsiteY49" fmla="*/ 2788640 h 6858000"/>
              <a:gd name="connsiteX50" fmla="*/ 5416439 w 6128435"/>
              <a:gd name="connsiteY50" fmla="*/ 2805666 h 6858000"/>
              <a:gd name="connsiteX51" fmla="*/ 5416589 w 6128435"/>
              <a:gd name="connsiteY51" fmla="*/ 2810822 h 6858000"/>
              <a:gd name="connsiteX52" fmla="*/ 5418542 w 6128435"/>
              <a:gd name="connsiteY52" fmla="*/ 2817745 h 6858000"/>
              <a:gd name="connsiteX53" fmla="*/ 5418847 w 6128435"/>
              <a:gd name="connsiteY53" fmla="*/ 2817825 h 6858000"/>
              <a:gd name="connsiteX54" fmla="*/ 5423364 w 6128435"/>
              <a:gd name="connsiteY54" fmla="*/ 2858292 h 6858000"/>
              <a:gd name="connsiteX55" fmla="*/ 5479298 w 6128435"/>
              <a:gd name="connsiteY55" fmla="*/ 2947791 h 6858000"/>
              <a:gd name="connsiteX56" fmla="*/ 5481770 w 6128435"/>
              <a:gd name="connsiteY56" fmla="*/ 2951352 h 6858000"/>
              <a:gd name="connsiteX57" fmla="*/ 5482045 w 6128435"/>
              <a:gd name="connsiteY57" fmla="*/ 2984371 h 6858000"/>
              <a:gd name="connsiteX58" fmla="*/ 5482415 w 6128435"/>
              <a:gd name="connsiteY58" fmla="*/ 3004079 h 6858000"/>
              <a:gd name="connsiteX59" fmla="*/ 5483865 w 6128435"/>
              <a:gd name="connsiteY59" fmla="*/ 3005467 h 6858000"/>
              <a:gd name="connsiteX60" fmla="*/ 5482236 w 6128435"/>
              <a:gd name="connsiteY60" fmla="*/ 3019791 h 6858000"/>
              <a:gd name="connsiteX61" fmla="*/ 5481505 w 6128435"/>
              <a:gd name="connsiteY61" fmla="*/ 3095286 h 6858000"/>
              <a:gd name="connsiteX62" fmla="*/ 5477595 w 6128435"/>
              <a:gd name="connsiteY62" fmla="*/ 3250534 h 6858000"/>
              <a:gd name="connsiteX63" fmla="*/ 5532836 w 6128435"/>
              <a:gd name="connsiteY63" fmla="*/ 3353840 h 6858000"/>
              <a:gd name="connsiteX64" fmla="*/ 5561229 w 6128435"/>
              <a:gd name="connsiteY64" fmla="*/ 3395784 h 6858000"/>
              <a:gd name="connsiteX65" fmla="*/ 5589758 w 6128435"/>
              <a:gd name="connsiteY65" fmla="*/ 3506453 h 6858000"/>
              <a:gd name="connsiteX66" fmla="*/ 5596144 w 6128435"/>
              <a:gd name="connsiteY66" fmla="*/ 3534624 h 6858000"/>
              <a:gd name="connsiteX67" fmla="*/ 5597750 w 6128435"/>
              <a:gd name="connsiteY67" fmla="*/ 3534129 h 6858000"/>
              <a:gd name="connsiteX68" fmla="*/ 5599700 w 6128435"/>
              <a:gd name="connsiteY68" fmla="*/ 3547221 h 6858000"/>
              <a:gd name="connsiteX69" fmla="*/ 5615031 w 6128435"/>
              <a:gd name="connsiteY69" fmla="*/ 3557482 h 6858000"/>
              <a:gd name="connsiteX70" fmla="*/ 5618377 w 6128435"/>
              <a:gd name="connsiteY70" fmla="*/ 3588431 h 6858000"/>
              <a:gd name="connsiteX71" fmla="*/ 5612155 w 6128435"/>
              <a:gd name="connsiteY71" fmla="*/ 3589869 h 6858000"/>
              <a:gd name="connsiteX72" fmla="*/ 5620843 w 6128435"/>
              <a:gd name="connsiteY72" fmla="*/ 3606745 h 6858000"/>
              <a:gd name="connsiteX73" fmla="*/ 5655472 w 6128435"/>
              <a:gd name="connsiteY73" fmla="*/ 3678877 h 6858000"/>
              <a:gd name="connsiteX74" fmla="*/ 5680448 w 6128435"/>
              <a:gd name="connsiteY74" fmla="*/ 3717760 h 6858000"/>
              <a:gd name="connsiteX75" fmla="*/ 5683015 w 6128435"/>
              <a:gd name="connsiteY75" fmla="*/ 3762025 h 6858000"/>
              <a:gd name="connsiteX76" fmla="*/ 5696643 w 6128435"/>
              <a:gd name="connsiteY76" fmla="*/ 3773888 h 6858000"/>
              <a:gd name="connsiteX77" fmla="*/ 5699203 w 6128435"/>
              <a:gd name="connsiteY77" fmla="*/ 3775823 h 6858000"/>
              <a:gd name="connsiteX78" fmla="*/ 5704824 w 6128435"/>
              <a:gd name="connsiteY78" fmla="*/ 3785966 h 6858000"/>
              <a:gd name="connsiteX79" fmla="*/ 5712204 w 6128435"/>
              <a:gd name="connsiteY79" fmla="*/ 3785830 h 6858000"/>
              <a:gd name="connsiteX80" fmla="*/ 5724816 w 6128435"/>
              <a:gd name="connsiteY80" fmla="*/ 3798949 h 6858000"/>
              <a:gd name="connsiteX81" fmla="*/ 5733539 w 6128435"/>
              <a:gd name="connsiteY81" fmla="*/ 3818457 h 6858000"/>
              <a:gd name="connsiteX82" fmla="*/ 5768491 w 6128435"/>
              <a:gd name="connsiteY82" fmla="*/ 3914399 h 6858000"/>
              <a:gd name="connsiteX83" fmla="*/ 5793123 w 6128435"/>
              <a:gd name="connsiteY83" fmla="*/ 3969952 h 6858000"/>
              <a:gd name="connsiteX84" fmla="*/ 5808321 w 6128435"/>
              <a:gd name="connsiteY84" fmla="*/ 3988153 h 6858000"/>
              <a:gd name="connsiteX85" fmla="*/ 5825621 w 6128435"/>
              <a:gd name="connsiteY85" fmla="*/ 4015525 h 6858000"/>
              <a:gd name="connsiteX86" fmla="*/ 5860672 w 6128435"/>
              <a:gd name="connsiteY86" fmla="*/ 4061579 h 6858000"/>
              <a:gd name="connsiteX87" fmla="*/ 5872173 w 6128435"/>
              <a:gd name="connsiteY87" fmla="*/ 4088497 h 6858000"/>
              <a:gd name="connsiteX88" fmla="*/ 5883705 w 6128435"/>
              <a:gd name="connsiteY88" fmla="*/ 4101899 h 6858000"/>
              <a:gd name="connsiteX89" fmla="*/ 5885314 w 6128435"/>
              <a:gd name="connsiteY89" fmla="*/ 4108387 h 6858000"/>
              <a:gd name="connsiteX90" fmla="*/ 5894095 w 6128435"/>
              <a:gd name="connsiteY90" fmla="*/ 4128857 h 6858000"/>
              <a:gd name="connsiteX91" fmla="*/ 5898339 w 6128435"/>
              <a:gd name="connsiteY91" fmla="*/ 4140800 h 6858000"/>
              <a:gd name="connsiteX92" fmla="*/ 5899734 w 6128435"/>
              <a:gd name="connsiteY92" fmla="*/ 4145632 h 6858000"/>
              <a:gd name="connsiteX93" fmla="*/ 5897098 w 6128435"/>
              <a:gd name="connsiteY93" fmla="*/ 4157819 h 6858000"/>
              <a:gd name="connsiteX94" fmla="*/ 5903513 w 6128435"/>
              <a:gd name="connsiteY94" fmla="*/ 4187661 h 6858000"/>
              <a:gd name="connsiteX95" fmla="*/ 5917114 w 6128435"/>
              <a:gd name="connsiteY95" fmla="*/ 4213096 h 6858000"/>
              <a:gd name="connsiteX96" fmla="*/ 5921153 w 6128435"/>
              <a:gd name="connsiteY96" fmla="*/ 4236222 h 6858000"/>
              <a:gd name="connsiteX97" fmla="*/ 5924233 w 6128435"/>
              <a:gd name="connsiteY97" fmla="*/ 4242060 h 6858000"/>
              <a:gd name="connsiteX98" fmla="*/ 5928910 w 6128435"/>
              <a:gd name="connsiteY98" fmla="*/ 4300973 h 6858000"/>
              <a:gd name="connsiteX99" fmla="*/ 5939320 w 6128435"/>
              <a:gd name="connsiteY99" fmla="*/ 4340435 h 6858000"/>
              <a:gd name="connsiteX100" fmla="*/ 5946705 w 6128435"/>
              <a:gd name="connsiteY100" fmla="*/ 4428051 h 6858000"/>
              <a:gd name="connsiteX101" fmla="*/ 5949261 w 6128435"/>
              <a:gd name="connsiteY101" fmla="*/ 4449185 h 6858000"/>
              <a:gd name="connsiteX102" fmla="*/ 5957504 w 6128435"/>
              <a:gd name="connsiteY102" fmla="*/ 4465911 h 6858000"/>
              <a:gd name="connsiteX103" fmla="*/ 5964689 w 6128435"/>
              <a:gd name="connsiteY103" fmla="*/ 4468532 h 6858000"/>
              <a:gd name="connsiteX104" fmla="*/ 5967062 w 6128435"/>
              <a:gd name="connsiteY104" fmla="*/ 4479923 h 6858000"/>
              <a:gd name="connsiteX105" fmla="*/ 5968960 w 6128435"/>
              <a:gd name="connsiteY105" fmla="*/ 4482655 h 6858000"/>
              <a:gd name="connsiteX106" fmla="*/ 5978567 w 6128435"/>
              <a:gd name="connsiteY106" fmla="*/ 4498605 h 6858000"/>
              <a:gd name="connsiteX107" fmla="*/ 5980106 w 6128435"/>
              <a:gd name="connsiteY107" fmla="*/ 4585087 h 6858000"/>
              <a:gd name="connsiteX108" fmla="*/ 5998138 w 6128435"/>
              <a:gd name="connsiteY108" fmla="*/ 4697518 h 6858000"/>
              <a:gd name="connsiteX109" fmla="*/ 6013516 w 6128435"/>
              <a:gd name="connsiteY109" fmla="*/ 4786619 h 6858000"/>
              <a:gd name="connsiteX110" fmla="*/ 6025404 w 6128435"/>
              <a:gd name="connsiteY110" fmla="*/ 4858148 h 6858000"/>
              <a:gd name="connsiteX111" fmla="*/ 6007749 w 6128435"/>
              <a:gd name="connsiteY111" fmla="*/ 4964715 h 6858000"/>
              <a:gd name="connsiteX112" fmla="*/ 6005269 w 6128435"/>
              <a:gd name="connsiteY112" fmla="*/ 5150567 h 6858000"/>
              <a:gd name="connsiteX113" fmla="*/ 6001127 w 6128435"/>
              <a:gd name="connsiteY113" fmla="*/ 5164609 h 6858000"/>
              <a:gd name="connsiteX114" fmla="*/ 5996647 w 6128435"/>
              <a:gd name="connsiteY114" fmla="*/ 5185640 h 6858000"/>
              <a:gd name="connsiteX115" fmla="*/ 5998514 w 6128435"/>
              <a:gd name="connsiteY115" fmla="*/ 5189673 h 6858000"/>
              <a:gd name="connsiteX116" fmla="*/ 5995970 w 6128435"/>
              <a:gd name="connsiteY116" fmla="*/ 5221547 h 6858000"/>
              <a:gd name="connsiteX117" fmla="*/ 5997218 w 6128435"/>
              <a:gd name="connsiteY117" fmla="*/ 5222031 h 6858000"/>
              <a:gd name="connsiteX118" fmla="*/ 6002116 w 6128435"/>
              <a:gd name="connsiteY118" fmla="*/ 5231223 h 6858000"/>
              <a:gd name="connsiteX119" fmla="*/ 6008541 w 6128435"/>
              <a:gd name="connsiteY119" fmla="*/ 5248680 h 6858000"/>
              <a:gd name="connsiteX120" fmla="*/ 6039260 w 6128435"/>
              <a:gd name="connsiteY120" fmla="*/ 5289518 h 6858000"/>
              <a:gd name="connsiteX121" fmla="*/ 6036748 w 6128435"/>
              <a:gd name="connsiteY121" fmla="*/ 5322752 h 6858000"/>
              <a:gd name="connsiteX122" fmla="*/ 6036943 w 6128435"/>
              <a:gd name="connsiteY122" fmla="*/ 5329480 h 6858000"/>
              <a:gd name="connsiteX123" fmla="*/ 6037236 w 6128435"/>
              <a:gd name="connsiteY123" fmla="*/ 5329634 h 6858000"/>
              <a:gd name="connsiteX124" fmla="*/ 6038019 w 6128435"/>
              <a:gd name="connsiteY124" fmla="*/ 5336764 h 6858000"/>
              <a:gd name="connsiteX125" fmla="*/ 6037298 w 6128435"/>
              <a:gd name="connsiteY125" fmla="*/ 5341753 h 6858000"/>
              <a:gd name="connsiteX126" fmla="*/ 6037677 w 6128435"/>
              <a:gd name="connsiteY126" fmla="*/ 5354807 h 6858000"/>
              <a:gd name="connsiteX127" fmla="*/ 6039728 w 6128435"/>
              <a:gd name="connsiteY127" fmla="*/ 5359416 h 6858000"/>
              <a:gd name="connsiteX128" fmla="*/ 6043311 w 6128435"/>
              <a:gd name="connsiteY128" fmla="*/ 5361407 h 6858000"/>
              <a:gd name="connsiteX129" fmla="*/ 6042954 w 6128435"/>
              <a:gd name="connsiteY129" fmla="*/ 5362576 h 6858000"/>
              <a:gd name="connsiteX130" fmla="*/ 6053435 w 6128435"/>
              <a:gd name="connsiteY130" fmla="*/ 5387547 h 6858000"/>
              <a:gd name="connsiteX131" fmla="*/ 6065933 w 6128435"/>
              <a:gd name="connsiteY131" fmla="*/ 5443002 h 6858000"/>
              <a:gd name="connsiteX132" fmla="*/ 6068640 w 6128435"/>
              <a:gd name="connsiteY132" fmla="*/ 5474503 h 6858000"/>
              <a:gd name="connsiteX133" fmla="*/ 6080922 w 6128435"/>
              <a:gd name="connsiteY133" fmla="*/ 5561070 h 6858000"/>
              <a:gd name="connsiteX134" fmla="*/ 6096949 w 6128435"/>
              <a:gd name="connsiteY134" fmla="*/ 5648179 h 6858000"/>
              <a:gd name="connsiteX135" fmla="*/ 6125703 w 6128435"/>
              <a:gd name="connsiteY135" fmla="*/ 5692894 h 6858000"/>
              <a:gd name="connsiteX136" fmla="*/ 6126670 w 6128435"/>
              <a:gd name="connsiteY136" fmla="*/ 5697882 h 6858000"/>
              <a:gd name="connsiteX137" fmla="*/ 6124061 w 6128435"/>
              <a:gd name="connsiteY137" fmla="*/ 5710294 h 6858000"/>
              <a:gd name="connsiteX138" fmla="*/ 6122213 w 6128435"/>
              <a:gd name="connsiteY138" fmla="*/ 5714762 h 6858000"/>
              <a:gd name="connsiteX139" fmla="*/ 6121353 w 6128435"/>
              <a:gd name="connsiteY139" fmla="*/ 5721725 h 6858000"/>
              <a:gd name="connsiteX140" fmla="*/ 6121607 w 6128435"/>
              <a:gd name="connsiteY140" fmla="*/ 5721959 h 6858000"/>
              <a:gd name="connsiteX141" fmla="*/ 6120262 w 6128435"/>
              <a:gd name="connsiteY141" fmla="*/ 5728358 h 6858000"/>
              <a:gd name="connsiteX142" fmla="*/ 6110194 w 6128435"/>
              <a:gd name="connsiteY142" fmla="*/ 5758853 h 6858000"/>
              <a:gd name="connsiteX143" fmla="*/ 6127519 w 6128435"/>
              <a:gd name="connsiteY143" fmla="*/ 5865775 h 6858000"/>
              <a:gd name="connsiteX144" fmla="*/ 6128435 w 6128435"/>
              <a:gd name="connsiteY144" fmla="*/ 5870164 h 6858000"/>
              <a:gd name="connsiteX145" fmla="*/ 6119217 w 6128435"/>
              <a:gd name="connsiteY145" fmla="*/ 5888542 h 6858000"/>
              <a:gd name="connsiteX146" fmla="*/ 6115966 w 6128435"/>
              <a:gd name="connsiteY146" fmla="*/ 5898387 h 6858000"/>
              <a:gd name="connsiteX147" fmla="*/ 6111924 w 6128435"/>
              <a:gd name="connsiteY147" fmla="*/ 5900444 h 6858000"/>
              <a:gd name="connsiteX148" fmla="*/ 6108716 w 6128435"/>
              <a:gd name="connsiteY148" fmla="*/ 5915345 h 6858000"/>
              <a:gd name="connsiteX149" fmla="*/ 6109524 w 6128435"/>
              <a:gd name="connsiteY149" fmla="*/ 5917328 h 6858000"/>
              <a:gd name="connsiteX150" fmla="*/ 6102493 w 6128435"/>
              <a:gd name="connsiteY150" fmla="*/ 5928602 h 6858000"/>
              <a:gd name="connsiteX151" fmla="*/ 6056863 w 6128435"/>
              <a:gd name="connsiteY151" fmla="*/ 6000643 h 6858000"/>
              <a:gd name="connsiteX152" fmla="*/ 6045436 w 6128435"/>
              <a:gd name="connsiteY152" fmla="*/ 6124480 h 6858000"/>
              <a:gd name="connsiteX153" fmla="*/ 6030489 w 6128435"/>
              <a:gd name="connsiteY153" fmla="*/ 6317666 h 6858000"/>
              <a:gd name="connsiteX154" fmla="*/ 6007492 w 6128435"/>
              <a:gd name="connsiteY154" fmla="*/ 6440818 h 6858000"/>
              <a:gd name="connsiteX155" fmla="*/ 6009467 w 6128435"/>
              <a:gd name="connsiteY155" fmla="*/ 6487076 h 6858000"/>
              <a:gd name="connsiteX156" fmla="*/ 5995064 w 6128435"/>
              <a:gd name="connsiteY156" fmla="*/ 6540791 h 6858000"/>
              <a:gd name="connsiteX157" fmla="*/ 5996309 w 6128435"/>
              <a:gd name="connsiteY157" fmla="*/ 6543961 h 6858000"/>
              <a:gd name="connsiteX158" fmla="*/ 5996048 w 6128435"/>
              <a:gd name="connsiteY158" fmla="*/ 6555444 h 6858000"/>
              <a:gd name="connsiteX159" fmla="*/ 6002524 w 6128435"/>
              <a:gd name="connsiteY159" fmla="*/ 6560188 h 6858000"/>
              <a:gd name="connsiteX160" fmla="*/ 6006823 w 6128435"/>
              <a:gd name="connsiteY160" fmla="*/ 6578546 h 6858000"/>
              <a:gd name="connsiteX161" fmla="*/ 6004510 w 6128435"/>
              <a:gd name="connsiteY161" fmla="*/ 6599256 h 6858000"/>
              <a:gd name="connsiteX162" fmla="*/ 5986207 w 6128435"/>
              <a:gd name="connsiteY162" fmla="*/ 6695855 h 6858000"/>
              <a:gd name="connsiteX163" fmla="*/ 5979428 w 6128435"/>
              <a:gd name="connsiteY163" fmla="*/ 6754678 h 6858000"/>
              <a:gd name="connsiteX164" fmla="*/ 5983398 w 6128435"/>
              <a:gd name="connsiteY164" fmla="*/ 6778641 h 6858000"/>
              <a:gd name="connsiteX165" fmla="*/ 5984543 w 6128435"/>
              <a:gd name="connsiteY165" fmla="*/ 6811016 h 6858000"/>
              <a:gd name="connsiteX166" fmla="*/ 5981802 w 6128435"/>
              <a:gd name="connsiteY166" fmla="*/ 6838578 h 6858000"/>
              <a:gd name="connsiteX167" fmla="*/ 5979671 w 6128435"/>
              <a:gd name="connsiteY167" fmla="*/ 6858000 h 6858000"/>
              <a:gd name="connsiteX168" fmla="*/ 0 w 6128435"/>
              <a:gd name="connsiteY168" fmla="*/ 6858000 h 6858000"/>
              <a:gd name="connsiteX169" fmla="*/ 0 w 6128435"/>
              <a:gd name="connsiteY169"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55696 w 6128435"/>
              <a:gd name="connsiteY34" fmla="*/ 195377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79312 w 6128435"/>
              <a:gd name="connsiteY42" fmla="*/ 2302757 h 6858000"/>
              <a:gd name="connsiteX43" fmla="*/ 5293877 w 6128435"/>
              <a:gd name="connsiteY43" fmla="*/ 2368649 h 6858000"/>
              <a:gd name="connsiteX44" fmla="*/ 5311338 w 6128435"/>
              <a:gd name="connsiteY44" fmla="*/ 2404034 h 6858000"/>
              <a:gd name="connsiteX45" fmla="*/ 5338366 w 6128435"/>
              <a:gd name="connsiteY45" fmla="*/ 2465052 h 6858000"/>
              <a:gd name="connsiteX46" fmla="*/ 5371263 w 6128435"/>
              <a:gd name="connsiteY46" fmla="*/ 2586413 h 6858000"/>
              <a:gd name="connsiteX47" fmla="*/ 5407503 w 6128435"/>
              <a:gd name="connsiteY47" fmla="*/ 2786290 h 6858000"/>
              <a:gd name="connsiteX48" fmla="*/ 5407356 w 6128435"/>
              <a:gd name="connsiteY48" fmla="*/ 2787545 h 6858000"/>
              <a:gd name="connsiteX49" fmla="*/ 5411130 w 6128435"/>
              <a:gd name="connsiteY49" fmla="*/ 2788640 h 6858000"/>
              <a:gd name="connsiteX50" fmla="*/ 5416439 w 6128435"/>
              <a:gd name="connsiteY50" fmla="*/ 2805666 h 6858000"/>
              <a:gd name="connsiteX51" fmla="*/ 5416589 w 6128435"/>
              <a:gd name="connsiteY51" fmla="*/ 2810822 h 6858000"/>
              <a:gd name="connsiteX52" fmla="*/ 5418542 w 6128435"/>
              <a:gd name="connsiteY52" fmla="*/ 2817745 h 6858000"/>
              <a:gd name="connsiteX53" fmla="*/ 5418847 w 6128435"/>
              <a:gd name="connsiteY53" fmla="*/ 2817825 h 6858000"/>
              <a:gd name="connsiteX54" fmla="*/ 5457023 w 6128435"/>
              <a:gd name="connsiteY54" fmla="*/ 2858292 h 6858000"/>
              <a:gd name="connsiteX55" fmla="*/ 5479298 w 6128435"/>
              <a:gd name="connsiteY55" fmla="*/ 2947791 h 6858000"/>
              <a:gd name="connsiteX56" fmla="*/ 5481770 w 6128435"/>
              <a:gd name="connsiteY56" fmla="*/ 2951352 h 6858000"/>
              <a:gd name="connsiteX57" fmla="*/ 5482045 w 6128435"/>
              <a:gd name="connsiteY57" fmla="*/ 2984371 h 6858000"/>
              <a:gd name="connsiteX58" fmla="*/ 5482415 w 6128435"/>
              <a:gd name="connsiteY58" fmla="*/ 3004079 h 6858000"/>
              <a:gd name="connsiteX59" fmla="*/ 5483865 w 6128435"/>
              <a:gd name="connsiteY59" fmla="*/ 3005467 h 6858000"/>
              <a:gd name="connsiteX60" fmla="*/ 5482236 w 6128435"/>
              <a:gd name="connsiteY60" fmla="*/ 3019791 h 6858000"/>
              <a:gd name="connsiteX61" fmla="*/ 5481505 w 6128435"/>
              <a:gd name="connsiteY61" fmla="*/ 3095286 h 6858000"/>
              <a:gd name="connsiteX62" fmla="*/ 5477595 w 6128435"/>
              <a:gd name="connsiteY62" fmla="*/ 3250534 h 6858000"/>
              <a:gd name="connsiteX63" fmla="*/ 5532836 w 6128435"/>
              <a:gd name="connsiteY63" fmla="*/ 3353840 h 6858000"/>
              <a:gd name="connsiteX64" fmla="*/ 5561229 w 6128435"/>
              <a:gd name="connsiteY64" fmla="*/ 3395784 h 6858000"/>
              <a:gd name="connsiteX65" fmla="*/ 5589758 w 6128435"/>
              <a:gd name="connsiteY65" fmla="*/ 3506453 h 6858000"/>
              <a:gd name="connsiteX66" fmla="*/ 5596144 w 6128435"/>
              <a:gd name="connsiteY66" fmla="*/ 3534624 h 6858000"/>
              <a:gd name="connsiteX67" fmla="*/ 5597750 w 6128435"/>
              <a:gd name="connsiteY67" fmla="*/ 3534129 h 6858000"/>
              <a:gd name="connsiteX68" fmla="*/ 5599700 w 6128435"/>
              <a:gd name="connsiteY68" fmla="*/ 3547221 h 6858000"/>
              <a:gd name="connsiteX69" fmla="*/ 5615031 w 6128435"/>
              <a:gd name="connsiteY69" fmla="*/ 3557482 h 6858000"/>
              <a:gd name="connsiteX70" fmla="*/ 5618377 w 6128435"/>
              <a:gd name="connsiteY70" fmla="*/ 3588431 h 6858000"/>
              <a:gd name="connsiteX71" fmla="*/ 5612155 w 6128435"/>
              <a:gd name="connsiteY71" fmla="*/ 3589869 h 6858000"/>
              <a:gd name="connsiteX72" fmla="*/ 5620843 w 6128435"/>
              <a:gd name="connsiteY72" fmla="*/ 3606745 h 6858000"/>
              <a:gd name="connsiteX73" fmla="*/ 5655472 w 6128435"/>
              <a:gd name="connsiteY73" fmla="*/ 3678877 h 6858000"/>
              <a:gd name="connsiteX74" fmla="*/ 5680448 w 6128435"/>
              <a:gd name="connsiteY74" fmla="*/ 3717760 h 6858000"/>
              <a:gd name="connsiteX75" fmla="*/ 5683015 w 6128435"/>
              <a:gd name="connsiteY75" fmla="*/ 3762025 h 6858000"/>
              <a:gd name="connsiteX76" fmla="*/ 5696643 w 6128435"/>
              <a:gd name="connsiteY76" fmla="*/ 3773888 h 6858000"/>
              <a:gd name="connsiteX77" fmla="*/ 5699203 w 6128435"/>
              <a:gd name="connsiteY77" fmla="*/ 3775823 h 6858000"/>
              <a:gd name="connsiteX78" fmla="*/ 5704824 w 6128435"/>
              <a:gd name="connsiteY78" fmla="*/ 3785966 h 6858000"/>
              <a:gd name="connsiteX79" fmla="*/ 5712204 w 6128435"/>
              <a:gd name="connsiteY79" fmla="*/ 3785830 h 6858000"/>
              <a:gd name="connsiteX80" fmla="*/ 5724816 w 6128435"/>
              <a:gd name="connsiteY80" fmla="*/ 3798949 h 6858000"/>
              <a:gd name="connsiteX81" fmla="*/ 5733539 w 6128435"/>
              <a:gd name="connsiteY81" fmla="*/ 3818457 h 6858000"/>
              <a:gd name="connsiteX82" fmla="*/ 5768491 w 6128435"/>
              <a:gd name="connsiteY82" fmla="*/ 3914399 h 6858000"/>
              <a:gd name="connsiteX83" fmla="*/ 5793123 w 6128435"/>
              <a:gd name="connsiteY83" fmla="*/ 3969952 h 6858000"/>
              <a:gd name="connsiteX84" fmla="*/ 5808321 w 6128435"/>
              <a:gd name="connsiteY84" fmla="*/ 3988153 h 6858000"/>
              <a:gd name="connsiteX85" fmla="*/ 5825621 w 6128435"/>
              <a:gd name="connsiteY85" fmla="*/ 4015525 h 6858000"/>
              <a:gd name="connsiteX86" fmla="*/ 5860672 w 6128435"/>
              <a:gd name="connsiteY86" fmla="*/ 4061579 h 6858000"/>
              <a:gd name="connsiteX87" fmla="*/ 5872173 w 6128435"/>
              <a:gd name="connsiteY87" fmla="*/ 4088497 h 6858000"/>
              <a:gd name="connsiteX88" fmla="*/ 5883705 w 6128435"/>
              <a:gd name="connsiteY88" fmla="*/ 4101899 h 6858000"/>
              <a:gd name="connsiteX89" fmla="*/ 5885314 w 6128435"/>
              <a:gd name="connsiteY89" fmla="*/ 4108387 h 6858000"/>
              <a:gd name="connsiteX90" fmla="*/ 5894095 w 6128435"/>
              <a:gd name="connsiteY90" fmla="*/ 4128857 h 6858000"/>
              <a:gd name="connsiteX91" fmla="*/ 5898339 w 6128435"/>
              <a:gd name="connsiteY91" fmla="*/ 4140800 h 6858000"/>
              <a:gd name="connsiteX92" fmla="*/ 5899734 w 6128435"/>
              <a:gd name="connsiteY92" fmla="*/ 4145632 h 6858000"/>
              <a:gd name="connsiteX93" fmla="*/ 5897098 w 6128435"/>
              <a:gd name="connsiteY93" fmla="*/ 4157819 h 6858000"/>
              <a:gd name="connsiteX94" fmla="*/ 5903513 w 6128435"/>
              <a:gd name="connsiteY94" fmla="*/ 4187661 h 6858000"/>
              <a:gd name="connsiteX95" fmla="*/ 5917114 w 6128435"/>
              <a:gd name="connsiteY95" fmla="*/ 4213096 h 6858000"/>
              <a:gd name="connsiteX96" fmla="*/ 5921153 w 6128435"/>
              <a:gd name="connsiteY96" fmla="*/ 4236222 h 6858000"/>
              <a:gd name="connsiteX97" fmla="*/ 5924233 w 6128435"/>
              <a:gd name="connsiteY97" fmla="*/ 4242060 h 6858000"/>
              <a:gd name="connsiteX98" fmla="*/ 5928910 w 6128435"/>
              <a:gd name="connsiteY98" fmla="*/ 4300973 h 6858000"/>
              <a:gd name="connsiteX99" fmla="*/ 5939320 w 6128435"/>
              <a:gd name="connsiteY99" fmla="*/ 4340435 h 6858000"/>
              <a:gd name="connsiteX100" fmla="*/ 5946705 w 6128435"/>
              <a:gd name="connsiteY100" fmla="*/ 4428051 h 6858000"/>
              <a:gd name="connsiteX101" fmla="*/ 5949261 w 6128435"/>
              <a:gd name="connsiteY101" fmla="*/ 4449185 h 6858000"/>
              <a:gd name="connsiteX102" fmla="*/ 5957504 w 6128435"/>
              <a:gd name="connsiteY102" fmla="*/ 4465911 h 6858000"/>
              <a:gd name="connsiteX103" fmla="*/ 5964689 w 6128435"/>
              <a:gd name="connsiteY103" fmla="*/ 4468532 h 6858000"/>
              <a:gd name="connsiteX104" fmla="*/ 5967062 w 6128435"/>
              <a:gd name="connsiteY104" fmla="*/ 4479923 h 6858000"/>
              <a:gd name="connsiteX105" fmla="*/ 5968960 w 6128435"/>
              <a:gd name="connsiteY105" fmla="*/ 4482655 h 6858000"/>
              <a:gd name="connsiteX106" fmla="*/ 5978567 w 6128435"/>
              <a:gd name="connsiteY106" fmla="*/ 4498605 h 6858000"/>
              <a:gd name="connsiteX107" fmla="*/ 5980106 w 6128435"/>
              <a:gd name="connsiteY107" fmla="*/ 4585087 h 6858000"/>
              <a:gd name="connsiteX108" fmla="*/ 5998138 w 6128435"/>
              <a:gd name="connsiteY108" fmla="*/ 4697518 h 6858000"/>
              <a:gd name="connsiteX109" fmla="*/ 6013516 w 6128435"/>
              <a:gd name="connsiteY109" fmla="*/ 4786619 h 6858000"/>
              <a:gd name="connsiteX110" fmla="*/ 6025404 w 6128435"/>
              <a:gd name="connsiteY110" fmla="*/ 4858148 h 6858000"/>
              <a:gd name="connsiteX111" fmla="*/ 6007749 w 6128435"/>
              <a:gd name="connsiteY111" fmla="*/ 4964715 h 6858000"/>
              <a:gd name="connsiteX112" fmla="*/ 6005269 w 6128435"/>
              <a:gd name="connsiteY112" fmla="*/ 5150567 h 6858000"/>
              <a:gd name="connsiteX113" fmla="*/ 6001127 w 6128435"/>
              <a:gd name="connsiteY113" fmla="*/ 5164609 h 6858000"/>
              <a:gd name="connsiteX114" fmla="*/ 5996647 w 6128435"/>
              <a:gd name="connsiteY114" fmla="*/ 5185640 h 6858000"/>
              <a:gd name="connsiteX115" fmla="*/ 5998514 w 6128435"/>
              <a:gd name="connsiteY115" fmla="*/ 5189673 h 6858000"/>
              <a:gd name="connsiteX116" fmla="*/ 5995970 w 6128435"/>
              <a:gd name="connsiteY116" fmla="*/ 5221547 h 6858000"/>
              <a:gd name="connsiteX117" fmla="*/ 5997218 w 6128435"/>
              <a:gd name="connsiteY117" fmla="*/ 5222031 h 6858000"/>
              <a:gd name="connsiteX118" fmla="*/ 6002116 w 6128435"/>
              <a:gd name="connsiteY118" fmla="*/ 5231223 h 6858000"/>
              <a:gd name="connsiteX119" fmla="*/ 6008541 w 6128435"/>
              <a:gd name="connsiteY119" fmla="*/ 5248680 h 6858000"/>
              <a:gd name="connsiteX120" fmla="*/ 6039260 w 6128435"/>
              <a:gd name="connsiteY120" fmla="*/ 5289518 h 6858000"/>
              <a:gd name="connsiteX121" fmla="*/ 6036748 w 6128435"/>
              <a:gd name="connsiteY121" fmla="*/ 5322752 h 6858000"/>
              <a:gd name="connsiteX122" fmla="*/ 6036943 w 6128435"/>
              <a:gd name="connsiteY122" fmla="*/ 5329480 h 6858000"/>
              <a:gd name="connsiteX123" fmla="*/ 6037236 w 6128435"/>
              <a:gd name="connsiteY123" fmla="*/ 5329634 h 6858000"/>
              <a:gd name="connsiteX124" fmla="*/ 6038019 w 6128435"/>
              <a:gd name="connsiteY124" fmla="*/ 5336764 h 6858000"/>
              <a:gd name="connsiteX125" fmla="*/ 6037298 w 6128435"/>
              <a:gd name="connsiteY125" fmla="*/ 5341753 h 6858000"/>
              <a:gd name="connsiteX126" fmla="*/ 6037677 w 6128435"/>
              <a:gd name="connsiteY126" fmla="*/ 5354807 h 6858000"/>
              <a:gd name="connsiteX127" fmla="*/ 6039728 w 6128435"/>
              <a:gd name="connsiteY127" fmla="*/ 5359416 h 6858000"/>
              <a:gd name="connsiteX128" fmla="*/ 6043311 w 6128435"/>
              <a:gd name="connsiteY128" fmla="*/ 5361407 h 6858000"/>
              <a:gd name="connsiteX129" fmla="*/ 6042954 w 6128435"/>
              <a:gd name="connsiteY129" fmla="*/ 5362576 h 6858000"/>
              <a:gd name="connsiteX130" fmla="*/ 6053435 w 6128435"/>
              <a:gd name="connsiteY130" fmla="*/ 5387547 h 6858000"/>
              <a:gd name="connsiteX131" fmla="*/ 6065933 w 6128435"/>
              <a:gd name="connsiteY131" fmla="*/ 5443002 h 6858000"/>
              <a:gd name="connsiteX132" fmla="*/ 6068640 w 6128435"/>
              <a:gd name="connsiteY132" fmla="*/ 5474503 h 6858000"/>
              <a:gd name="connsiteX133" fmla="*/ 6080922 w 6128435"/>
              <a:gd name="connsiteY133" fmla="*/ 5561070 h 6858000"/>
              <a:gd name="connsiteX134" fmla="*/ 6096949 w 6128435"/>
              <a:gd name="connsiteY134" fmla="*/ 5648179 h 6858000"/>
              <a:gd name="connsiteX135" fmla="*/ 6125703 w 6128435"/>
              <a:gd name="connsiteY135" fmla="*/ 5692894 h 6858000"/>
              <a:gd name="connsiteX136" fmla="*/ 6126670 w 6128435"/>
              <a:gd name="connsiteY136" fmla="*/ 5697882 h 6858000"/>
              <a:gd name="connsiteX137" fmla="*/ 6124061 w 6128435"/>
              <a:gd name="connsiteY137" fmla="*/ 5710294 h 6858000"/>
              <a:gd name="connsiteX138" fmla="*/ 6122213 w 6128435"/>
              <a:gd name="connsiteY138" fmla="*/ 5714762 h 6858000"/>
              <a:gd name="connsiteX139" fmla="*/ 6121353 w 6128435"/>
              <a:gd name="connsiteY139" fmla="*/ 5721725 h 6858000"/>
              <a:gd name="connsiteX140" fmla="*/ 6121607 w 6128435"/>
              <a:gd name="connsiteY140" fmla="*/ 5721959 h 6858000"/>
              <a:gd name="connsiteX141" fmla="*/ 6120262 w 6128435"/>
              <a:gd name="connsiteY141" fmla="*/ 5728358 h 6858000"/>
              <a:gd name="connsiteX142" fmla="*/ 6110194 w 6128435"/>
              <a:gd name="connsiteY142" fmla="*/ 5758853 h 6858000"/>
              <a:gd name="connsiteX143" fmla="*/ 6127519 w 6128435"/>
              <a:gd name="connsiteY143" fmla="*/ 5865775 h 6858000"/>
              <a:gd name="connsiteX144" fmla="*/ 6128435 w 6128435"/>
              <a:gd name="connsiteY144" fmla="*/ 5870164 h 6858000"/>
              <a:gd name="connsiteX145" fmla="*/ 6119217 w 6128435"/>
              <a:gd name="connsiteY145" fmla="*/ 5888542 h 6858000"/>
              <a:gd name="connsiteX146" fmla="*/ 6115966 w 6128435"/>
              <a:gd name="connsiteY146" fmla="*/ 5898387 h 6858000"/>
              <a:gd name="connsiteX147" fmla="*/ 6111924 w 6128435"/>
              <a:gd name="connsiteY147" fmla="*/ 5900444 h 6858000"/>
              <a:gd name="connsiteX148" fmla="*/ 6108716 w 6128435"/>
              <a:gd name="connsiteY148" fmla="*/ 5915345 h 6858000"/>
              <a:gd name="connsiteX149" fmla="*/ 6109524 w 6128435"/>
              <a:gd name="connsiteY149" fmla="*/ 5917328 h 6858000"/>
              <a:gd name="connsiteX150" fmla="*/ 6102493 w 6128435"/>
              <a:gd name="connsiteY150" fmla="*/ 5928602 h 6858000"/>
              <a:gd name="connsiteX151" fmla="*/ 6056863 w 6128435"/>
              <a:gd name="connsiteY151" fmla="*/ 6000643 h 6858000"/>
              <a:gd name="connsiteX152" fmla="*/ 6045436 w 6128435"/>
              <a:gd name="connsiteY152" fmla="*/ 6124480 h 6858000"/>
              <a:gd name="connsiteX153" fmla="*/ 6030489 w 6128435"/>
              <a:gd name="connsiteY153" fmla="*/ 6317666 h 6858000"/>
              <a:gd name="connsiteX154" fmla="*/ 6007492 w 6128435"/>
              <a:gd name="connsiteY154" fmla="*/ 6440818 h 6858000"/>
              <a:gd name="connsiteX155" fmla="*/ 6009467 w 6128435"/>
              <a:gd name="connsiteY155" fmla="*/ 6487076 h 6858000"/>
              <a:gd name="connsiteX156" fmla="*/ 5995064 w 6128435"/>
              <a:gd name="connsiteY156" fmla="*/ 6540791 h 6858000"/>
              <a:gd name="connsiteX157" fmla="*/ 5996309 w 6128435"/>
              <a:gd name="connsiteY157" fmla="*/ 6543961 h 6858000"/>
              <a:gd name="connsiteX158" fmla="*/ 5996048 w 6128435"/>
              <a:gd name="connsiteY158" fmla="*/ 6555444 h 6858000"/>
              <a:gd name="connsiteX159" fmla="*/ 6002524 w 6128435"/>
              <a:gd name="connsiteY159" fmla="*/ 6560188 h 6858000"/>
              <a:gd name="connsiteX160" fmla="*/ 6006823 w 6128435"/>
              <a:gd name="connsiteY160" fmla="*/ 6578546 h 6858000"/>
              <a:gd name="connsiteX161" fmla="*/ 6004510 w 6128435"/>
              <a:gd name="connsiteY161" fmla="*/ 6599256 h 6858000"/>
              <a:gd name="connsiteX162" fmla="*/ 5986207 w 6128435"/>
              <a:gd name="connsiteY162" fmla="*/ 6695855 h 6858000"/>
              <a:gd name="connsiteX163" fmla="*/ 5979428 w 6128435"/>
              <a:gd name="connsiteY163" fmla="*/ 6754678 h 6858000"/>
              <a:gd name="connsiteX164" fmla="*/ 5983398 w 6128435"/>
              <a:gd name="connsiteY164" fmla="*/ 6778641 h 6858000"/>
              <a:gd name="connsiteX165" fmla="*/ 5984543 w 6128435"/>
              <a:gd name="connsiteY165" fmla="*/ 6811016 h 6858000"/>
              <a:gd name="connsiteX166" fmla="*/ 5981802 w 6128435"/>
              <a:gd name="connsiteY166" fmla="*/ 6838578 h 6858000"/>
              <a:gd name="connsiteX167" fmla="*/ 5979671 w 6128435"/>
              <a:gd name="connsiteY167" fmla="*/ 6858000 h 6858000"/>
              <a:gd name="connsiteX168" fmla="*/ 0 w 6128435"/>
              <a:gd name="connsiteY168" fmla="*/ 6858000 h 6858000"/>
              <a:gd name="connsiteX169" fmla="*/ 0 w 6128435"/>
              <a:gd name="connsiteY169"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55696 w 6128435"/>
              <a:gd name="connsiteY34" fmla="*/ 195377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79312 w 6128435"/>
              <a:gd name="connsiteY42" fmla="*/ 2302757 h 6858000"/>
              <a:gd name="connsiteX43" fmla="*/ 5293877 w 6128435"/>
              <a:gd name="connsiteY43" fmla="*/ 2368649 h 6858000"/>
              <a:gd name="connsiteX44" fmla="*/ 5311338 w 6128435"/>
              <a:gd name="connsiteY44" fmla="*/ 2404034 h 6858000"/>
              <a:gd name="connsiteX45" fmla="*/ 5338366 w 6128435"/>
              <a:gd name="connsiteY45" fmla="*/ 2465052 h 6858000"/>
              <a:gd name="connsiteX46" fmla="*/ 5371263 w 6128435"/>
              <a:gd name="connsiteY46" fmla="*/ 2586413 h 6858000"/>
              <a:gd name="connsiteX47" fmla="*/ 5407503 w 6128435"/>
              <a:gd name="connsiteY47" fmla="*/ 2786290 h 6858000"/>
              <a:gd name="connsiteX48" fmla="*/ 5407356 w 6128435"/>
              <a:gd name="connsiteY48" fmla="*/ 2787545 h 6858000"/>
              <a:gd name="connsiteX49" fmla="*/ 5411130 w 6128435"/>
              <a:gd name="connsiteY49" fmla="*/ 2788640 h 6858000"/>
              <a:gd name="connsiteX50" fmla="*/ 5416439 w 6128435"/>
              <a:gd name="connsiteY50" fmla="*/ 2805666 h 6858000"/>
              <a:gd name="connsiteX51" fmla="*/ 5416589 w 6128435"/>
              <a:gd name="connsiteY51" fmla="*/ 2810822 h 6858000"/>
              <a:gd name="connsiteX52" fmla="*/ 5418542 w 6128435"/>
              <a:gd name="connsiteY52" fmla="*/ 2817745 h 6858000"/>
              <a:gd name="connsiteX53" fmla="*/ 5418847 w 6128435"/>
              <a:gd name="connsiteY53" fmla="*/ 2817825 h 6858000"/>
              <a:gd name="connsiteX54" fmla="*/ 5457023 w 6128435"/>
              <a:gd name="connsiteY54" fmla="*/ 2858292 h 6858000"/>
              <a:gd name="connsiteX55" fmla="*/ 5479298 w 6128435"/>
              <a:gd name="connsiteY55" fmla="*/ 2947791 h 6858000"/>
              <a:gd name="connsiteX56" fmla="*/ 5481770 w 6128435"/>
              <a:gd name="connsiteY56" fmla="*/ 2951352 h 6858000"/>
              <a:gd name="connsiteX57" fmla="*/ 5482045 w 6128435"/>
              <a:gd name="connsiteY57" fmla="*/ 2984371 h 6858000"/>
              <a:gd name="connsiteX58" fmla="*/ 5482415 w 6128435"/>
              <a:gd name="connsiteY58" fmla="*/ 3004079 h 6858000"/>
              <a:gd name="connsiteX59" fmla="*/ 5483865 w 6128435"/>
              <a:gd name="connsiteY59" fmla="*/ 3005467 h 6858000"/>
              <a:gd name="connsiteX60" fmla="*/ 5482236 w 6128435"/>
              <a:gd name="connsiteY60" fmla="*/ 3019791 h 6858000"/>
              <a:gd name="connsiteX61" fmla="*/ 5481505 w 6128435"/>
              <a:gd name="connsiteY61" fmla="*/ 3095286 h 6858000"/>
              <a:gd name="connsiteX62" fmla="*/ 5477595 w 6128435"/>
              <a:gd name="connsiteY62" fmla="*/ 3250534 h 6858000"/>
              <a:gd name="connsiteX63" fmla="*/ 5532836 w 6128435"/>
              <a:gd name="connsiteY63" fmla="*/ 3353840 h 6858000"/>
              <a:gd name="connsiteX64" fmla="*/ 5561229 w 6128435"/>
              <a:gd name="connsiteY64" fmla="*/ 3395784 h 6858000"/>
              <a:gd name="connsiteX65" fmla="*/ 5589758 w 6128435"/>
              <a:gd name="connsiteY65" fmla="*/ 3506453 h 6858000"/>
              <a:gd name="connsiteX66" fmla="*/ 5596144 w 6128435"/>
              <a:gd name="connsiteY66" fmla="*/ 3534624 h 6858000"/>
              <a:gd name="connsiteX67" fmla="*/ 5597750 w 6128435"/>
              <a:gd name="connsiteY67" fmla="*/ 3534129 h 6858000"/>
              <a:gd name="connsiteX68" fmla="*/ 5599700 w 6128435"/>
              <a:gd name="connsiteY68" fmla="*/ 3547221 h 6858000"/>
              <a:gd name="connsiteX69" fmla="*/ 5615031 w 6128435"/>
              <a:gd name="connsiteY69" fmla="*/ 3557482 h 6858000"/>
              <a:gd name="connsiteX70" fmla="*/ 5618377 w 6128435"/>
              <a:gd name="connsiteY70" fmla="*/ 3588431 h 6858000"/>
              <a:gd name="connsiteX71" fmla="*/ 5612155 w 6128435"/>
              <a:gd name="connsiteY71" fmla="*/ 3589869 h 6858000"/>
              <a:gd name="connsiteX72" fmla="*/ 5620843 w 6128435"/>
              <a:gd name="connsiteY72" fmla="*/ 3606745 h 6858000"/>
              <a:gd name="connsiteX73" fmla="*/ 5655472 w 6128435"/>
              <a:gd name="connsiteY73" fmla="*/ 3678877 h 6858000"/>
              <a:gd name="connsiteX74" fmla="*/ 5680448 w 6128435"/>
              <a:gd name="connsiteY74" fmla="*/ 3717760 h 6858000"/>
              <a:gd name="connsiteX75" fmla="*/ 5683015 w 6128435"/>
              <a:gd name="connsiteY75" fmla="*/ 3762025 h 6858000"/>
              <a:gd name="connsiteX76" fmla="*/ 5696643 w 6128435"/>
              <a:gd name="connsiteY76" fmla="*/ 3773888 h 6858000"/>
              <a:gd name="connsiteX77" fmla="*/ 5699203 w 6128435"/>
              <a:gd name="connsiteY77" fmla="*/ 3775823 h 6858000"/>
              <a:gd name="connsiteX78" fmla="*/ 5704824 w 6128435"/>
              <a:gd name="connsiteY78" fmla="*/ 3785966 h 6858000"/>
              <a:gd name="connsiteX79" fmla="*/ 5712204 w 6128435"/>
              <a:gd name="connsiteY79" fmla="*/ 3785830 h 6858000"/>
              <a:gd name="connsiteX80" fmla="*/ 5724816 w 6128435"/>
              <a:gd name="connsiteY80" fmla="*/ 3798949 h 6858000"/>
              <a:gd name="connsiteX81" fmla="*/ 5733539 w 6128435"/>
              <a:gd name="connsiteY81" fmla="*/ 3818457 h 6858000"/>
              <a:gd name="connsiteX82" fmla="*/ 5768491 w 6128435"/>
              <a:gd name="connsiteY82" fmla="*/ 3914399 h 6858000"/>
              <a:gd name="connsiteX83" fmla="*/ 5793123 w 6128435"/>
              <a:gd name="connsiteY83" fmla="*/ 3969952 h 6858000"/>
              <a:gd name="connsiteX84" fmla="*/ 5808321 w 6128435"/>
              <a:gd name="connsiteY84" fmla="*/ 3988153 h 6858000"/>
              <a:gd name="connsiteX85" fmla="*/ 5825621 w 6128435"/>
              <a:gd name="connsiteY85" fmla="*/ 4015525 h 6858000"/>
              <a:gd name="connsiteX86" fmla="*/ 5860672 w 6128435"/>
              <a:gd name="connsiteY86" fmla="*/ 4061579 h 6858000"/>
              <a:gd name="connsiteX87" fmla="*/ 5872173 w 6128435"/>
              <a:gd name="connsiteY87" fmla="*/ 4088497 h 6858000"/>
              <a:gd name="connsiteX88" fmla="*/ 5883705 w 6128435"/>
              <a:gd name="connsiteY88" fmla="*/ 4101899 h 6858000"/>
              <a:gd name="connsiteX89" fmla="*/ 5885314 w 6128435"/>
              <a:gd name="connsiteY89" fmla="*/ 4108387 h 6858000"/>
              <a:gd name="connsiteX90" fmla="*/ 5894095 w 6128435"/>
              <a:gd name="connsiteY90" fmla="*/ 4128857 h 6858000"/>
              <a:gd name="connsiteX91" fmla="*/ 5898339 w 6128435"/>
              <a:gd name="connsiteY91" fmla="*/ 4140800 h 6858000"/>
              <a:gd name="connsiteX92" fmla="*/ 5899734 w 6128435"/>
              <a:gd name="connsiteY92" fmla="*/ 4145632 h 6858000"/>
              <a:gd name="connsiteX93" fmla="*/ 5903513 w 6128435"/>
              <a:gd name="connsiteY93" fmla="*/ 4187661 h 6858000"/>
              <a:gd name="connsiteX94" fmla="*/ 5917114 w 6128435"/>
              <a:gd name="connsiteY94" fmla="*/ 4213096 h 6858000"/>
              <a:gd name="connsiteX95" fmla="*/ 5921153 w 6128435"/>
              <a:gd name="connsiteY95" fmla="*/ 4236222 h 6858000"/>
              <a:gd name="connsiteX96" fmla="*/ 5924233 w 6128435"/>
              <a:gd name="connsiteY96" fmla="*/ 4242060 h 6858000"/>
              <a:gd name="connsiteX97" fmla="*/ 5928910 w 6128435"/>
              <a:gd name="connsiteY97" fmla="*/ 4300973 h 6858000"/>
              <a:gd name="connsiteX98" fmla="*/ 5939320 w 6128435"/>
              <a:gd name="connsiteY98" fmla="*/ 4340435 h 6858000"/>
              <a:gd name="connsiteX99" fmla="*/ 5946705 w 6128435"/>
              <a:gd name="connsiteY99" fmla="*/ 4428051 h 6858000"/>
              <a:gd name="connsiteX100" fmla="*/ 5949261 w 6128435"/>
              <a:gd name="connsiteY100" fmla="*/ 4449185 h 6858000"/>
              <a:gd name="connsiteX101" fmla="*/ 5957504 w 6128435"/>
              <a:gd name="connsiteY101" fmla="*/ 4465911 h 6858000"/>
              <a:gd name="connsiteX102" fmla="*/ 5964689 w 6128435"/>
              <a:gd name="connsiteY102" fmla="*/ 4468532 h 6858000"/>
              <a:gd name="connsiteX103" fmla="*/ 5967062 w 6128435"/>
              <a:gd name="connsiteY103" fmla="*/ 4479923 h 6858000"/>
              <a:gd name="connsiteX104" fmla="*/ 5968960 w 6128435"/>
              <a:gd name="connsiteY104" fmla="*/ 4482655 h 6858000"/>
              <a:gd name="connsiteX105" fmla="*/ 5978567 w 6128435"/>
              <a:gd name="connsiteY105" fmla="*/ 4498605 h 6858000"/>
              <a:gd name="connsiteX106" fmla="*/ 5980106 w 6128435"/>
              <a:gd name="connsiteY106" fmla="*/ 4585087 h 6858000"/>
              <a:gd name="connsiteX107" fmla="*/ 5998138 w 6128435"/>
              <a:gd name="connsiteY107" fmla="*/ 4697518 h 6858000"/>
              <a:gd name="connsiteX108" fmla="*/ 6013516 w 6128435"/>
              <a:gd name="connsiteY108" fmla="*/ 4786619 h 6858000"/>
              <a:gd name="connsiteX109" fmla="*/ 6025404 w 6128435"/>
              <a:gd name="connsiteY109" fmla="*/ 4858148 h 6858000"/>
              <a:gd name="connsiteX110" fmla="*/ 6007749 w 6128435"/>
              <a:gd name="connsiteY110" fmla="*/ 4964715 h 6858000"/>
              <a:gd name="connsiteX111" fmla="*/ 6005269 w 6128435"/>
              <a:gd name="connsiteY111" fmla="*/ 5150567 h 6858000"/>
              <a:gd name="connsiteX112" fmla="*/ 6001127 w 6128435"/>
              <a:gd name="connsiteY112" fmla="*/ 5164609 h 6858000"/>
              <a:gd name="connsiteX113" fmla="*/ 5996647 w 6128435"/>
              <a:gd name="connsiteY113" fmla="*/ 5185640 h 6858000"/>
              <a:gd name="connsiteX114" fmla="*/ 5998514 w 6128435"/>
              <a:gd name="connsiteY114" fmla="*/ 5189673 h 6858000"/>
              <a:gd name="connsiteX115" fmla="*/ 5995970 w 6128435"/>
              <a:gd name="connsiteY115" fmla="*/ 5221547 h 6858000"/>
              <a:gd name="connsiteX116" fmla="*/ 5997218 w 6128435"/>
              <a:gd name="connsiteY116" fmla="*/ 5222031 h 6858000"/>
              <a:gd name="connsiteX117" fmla="*/ 6002116 w 6128435"/>
              <a:gd name="connsiteY117" fmla="*/ 5231223 h 6858000"/>
              <a:gd name="connsiteX118" fmla="*/ 6008541 w 6128435"/>
              <a:gd name="connsiteY118" fmla="*/ 5248680 h 6858000"/>
              <a:gd name="connsiteX119" fmla="*/ 6039260 w 6128435"/>
              <a:gd name="connsiteY119" fmla="*/ 5289518 h 6858000"/>
              <a:gd name="connsiteX120" fmla="*/ 6036748 w 6128435"/>
              <a:gd name="connsiteY120" fmla="*/ 5322752 h 6858000"/>
              <a:gd name="connsiteX121" fmla="*/ 6036943 w 6128435"/>
              <a:gd name="connsiteY121" fmla="*/ 5329480 h 6858000"/>
              <a:gd name="connsiteX122" fmla="*/ 6037236 w 6128435"/>
              <a:gd name="connsiteY122" fmla="*/ 5329634 h 6858000"/>
              <a:gd name="connsiteX123" fmla="*/ 6038019 w 6128435"/>
              <a:gd name="connsiteY123" fmla="*/ 5336764 h 6858000"/>
              <a:gd name="connsiteX124" fmla="*/ 6037298 w 6128435"/>
              <a:gd name="connsiteY124" fmla="*/ 5341753 h 6858000"/>
              <a:gd name="connsiteX125" fmla="*/ 6037677 w 6128435"/>
              <a:gd name="connsiteY125" fmla="*/ 5354807 h 6858000"/>
              <a:gd name="connsiteX126" fmla="*/ 6039728 w 6128435"/>
              <a:gd name="connsiteY126" fmla="*/ 5359416 h 6858000"/>
              <a:gd name="connsiteX127" fmla="*/ 6043311 w 6128435"/>
              <a:gd name="connsiteY127" fmla="*/ 5361407 h 6858000"/>
              <a:gd name="connsiteX128" fmla="*/ 6042954 w 6128435"/>
              <a:gd name="connsiteY128" fmla="*/ 5362576 h 6858000"/>
              <a:gd name="connsiteX129" fmla="*/ 6053435 w 6128435"/>
              <a:gd name="connsiteY129" fmla="*/ 5387547 h 6858000"/>
              <a:gd name="connsiteX130" fmla="*/ 6065933 w 6128435"/>
              <a:gd name="connsiteY130" fmla="*/ 5443002 h 6858000"/>
              <a:gd name="connsiteX131" fmla="*/ 6068640 w 6128435"/>
              <a:gd name="connsiteY131" fmla="*/ 5474503 h 6858000"/>
              <a:gd name="connsiteX132" fmla="*/ 6080922 w 6128435"/>
              <a:gd name="connsiteY132" fmla="*/ 5561070 h 6858000"/>
              <a:gd name="connsiteX133" fmla="*/ 6096949 w 6128435"/>
              <a:gd name="connsiteY133" fmla="*/ 5648179 h 6858000"/>
              <a:gd name="connsiteX134" fmla="*/ 6125703 w 6128435"/>
              <a:gd name="connsiteY134" fmla="*/ 5692894 h 6858000"/>
              <a:gd name="connsiteX135" fmla="*/ 6126670 w 6128435"/>
              <a:gd name="connsiteY135" fmla="*/ 5697882 h 6858000"/>
              <a:gd name="connsiteX136" fmla="*/ 6124061 w 6128435"/>
              <a:gd name="connsiteY136" fmla="*/ 5710294 h 6858000"/>
              <a:gd name="connsiteX137" fmla="*/ 6122213 w 6128435"/>
              <a:gd name="connsiteY137" fmla="*/ 5714762 h 6858000"/>
              <a:gd name="connsiteX138" fmla="*/ 6121353 w 6128435"/>
              <a:gd name="connsiteY138" fmla="*/ 5721725 h 6858000"/>
              <a:gd name="connsiteX139" fmla="*/ 6121607 w 6128435"/>
              <a:gd name="connsiteY139" fmla="*/ 5721959 h 6858000"/>
              <a:gd name="connsiteX140" fmla="*/ 6120262 w 6128435"/>
              <a:gd name="connsiteY140" fmla="*/ 5728358 h 6858000"/>
              <a:gd name="connsiteX141" fmla="*/ 6110194 w 6128435"/>
              <a:gd name="connsiteY141" fmla="*/ 5758853 h 6858000"/>
              <a:gd name="connsiteX142" fmla="*/ 6127519 w 6128435"/>
              <a:gd name="connsiteY142" fmla="*/ 5865775 h 6858000"/>
              <a:gd name="connsiteX143" fmla="*/ 6128435 w 6128435"/>
              <a:gd name="connsiteY143" fmla="*/ 5870164 h 6858000"/>
              <a:gd name="connsiteX144" fmla="*/ 6119217 w 6128435"/>
              <a:gd name="connsiteY144" fmla="*/ 5888542 h 6858000"/>
              <a:gd name="connsiteX145" fmla="*/ 6115966 w 6128435"/>
              <a:gd name="connsiteY145" fmla="*/ 5898387 h 6858000"/>
              <a:gd name="connsiteX146" fmla="*/ 6111924 w 6128435"/>
              <a:gd name="connsiteY146" fmla="*/ 5900444 h 6858000"/>
              <a:gd name="connsiteX147" fmla="*/ 6108716 w 6128435"/>
              <a:gd name="connsiteY147" fmla="*/ 5915345 h 6858000"/>
              <a:gd name="connsiteX148" fmla="*/ 6109524 w 6128435"/>
              <a:gd name="connsiteY148" fmla="*/ 5917328 h 6858000"/>
              <a:gd name="connsiteX149" fmla="*/ 6102493 w 6128435"/>
              <a:gd name="connsiteY149" fmla="*/ 5928602 h 6858000"/>
              <a:gd name="connsiteX150" fmla="*/ 6056863 w 6128435"/>
              <a:gd name="connsiteY150" fmla="*/ 6000643 h 6858000"/>
              <a:gd name="connsiteX151" fmla="*/ 6045436 w 6128435"/>
              <a:gd name="connsiteY151" fmla="*/ 6124480 h 6858000"/>
              <a:gd name="connsiteX152" fmla="*/ 6030489 w 6128435"/>
              <a:gd name="connsiteY152" fmla="*/ 6317666 h 6858000"/>
              <a:gd name="connsiteX153" fmla="*/ 6007492 w 6128435"/>
              <a:gd name="connsiteY153" fmla="*/ 6440818 h 6858000"/>
              <a:gd name="connsiteX154" fmla="*/ 6009467 w 6128435"/>
              <a:gd name="connsiteY154" fmla="*/ 6487076 h 6858000"/>
              <a:gd name="connsiteX155" fmla="*/ 5995064 w 6128435"/>
              <a:gd name="connsiteY155" fmla="*/ 6540791 h 6858000"/>
              <a:gd name="connsiteX156" fmla="*/ 5996309 w 6128435"/>
              <a:gd name="connsiteY156" fmla="*/ 6543961 h 6858000"/>
              <a:gd name="connsiteX157" fmla="*/ 5996048 w 6128435"/>
              <a:gd name="connsiteY157" fmla="*/ 6555444 h 6858000"/>
              <a:gd name="connsiteX158" fmla="*/ 6002524 w 6128435"/>
              <a:gd name="connsiteY158" fmla="*/ 6560188 h 6858000"/>
              <a:gd name="connsiteX159" fmla="*/ 6006823 w 6128435"/>
              <a:gd name="connsiteY159" fmla="*/ 6578546 h 6858000"/>
              <a:gd name="connsiteX160" fmla="*/ 6004510 w 6128435"/>
              <a:gd name="connsiteY160" fmla="*/ 6599256 h 6858000"/>
              <a:gd name="connsiteX161" fmla="*/ 5986207 w 6128435"/>
              <a:gd name="connsiteY161" fmla="*/ 6695855 h 6858000"/>
              <a:gd name="connsiteX162" fmla="*/ 5979428 w 6128435"/>
              <a:gd name="connsiteY162" fmla="*/ 6754678 h 6858000"/>
              <a:gd name="connsiteX163" fmla="*/ 5983398 w 6128435"/>
              <a:gd name="connsiteY163" fmla="*/ 6778641 h 6858000"/>
              <a:gd name="connsiteX164" fmla="*/ 5984543 w 6128435"/>
              <a:gd name="connsiteY164" fmla="*/ 6811016 h 6858000"/>
              <a:gd name="connsiteX165" fmla="*/ 5981802 w 6128435"/>
              <a:gd name="connsiteY165" fmla="*/ 6838578 h 6858000"/>
              <a:gd name="connsiteX166" fmla="*/ 5979671 w 6128435"/>
              <a:gd name="connsiteY166" fmla="*/ 6858000 h 6858000"/>
              <a:gd name="connsiteX167" fmla="*/ 0 w 6128435"/>
              <a:gd name="connsiteY167" fmla="*/ 6858000 h 6858000"/>
              <a:gd name="connsiteX168" fmla="*/ 0 w 6128435"/>
              <a:gd name="connsiteY168"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9051 w 6128435"/>
              <a:gd name="connsiteY13" fmla="*/ 782518 h 6858000"/>
              <a:gd name="connsiteX14" fmla="*/ 5210428 w 6128435"/>
              <a:gd name="connsiteY14" fmla="*/ 815772 h 6858000"/>
              <a:gd name="connsiteX15" fmla="*/ 5221088 w 6128435"/>
              <a:gd name="connsiteY15" fmla="*/ 860193 h 6858000"/>
              <a:gd name="connsiteX16" fmla="*/ 5227653 w 6128435"/>
              <a:gd name="connsiteY16" fmla="*/ 886709 h 6858000"/>
              <a:gd name="connsiteX17" fmla="*/ 5230806 w 6128435"/>
              <a:gd name="connsiteY17" fmla="*/ 961354 h 6858000"/>
              <a:gd name="connsiteX18" fmla="*/ 5201018 w 6128435"/>
              <a:gd name="connsiteY18" fmla="*/ 1095027 h 6858000"/>
              <a:gd name="connsiteX19" fmla="*/ 5202153 w 6128435"/>
              <a:gd name="connsiteY19" fmla="*/ 1133224 h 6858000"/>
              <a:gd name="connsiteX20" fmla="*/ 5207370 w 6128435"/>
              <a:gd name="connsiteY20" fmla="*/ 1138097 h 6858000"/>
              <a:gd name="connsiteX21" fmla="*/ 5189234 w 6128435"/>
              <a:gd name="connsiteY21" fmla="*/ 1193495 h 6858000"/>
              <a:gd name="connsiteX22" fmla="*/ 5202769 w 6128435"/>
              <a:gd name="connsiteY22" fmla="*/ 1269450 h 6858000"/>
              <a:gd name="connsiteX23" fmla="*/ 5225968 w 6128435"/>
              <a:gd name="connsiteY23" fmla="*/ 1357994 h 6858000"/>
              <a:gd name="connsiteX24" fmla="*/ 5233819 w 6128435"/>
              <a:gd name="connsiteY24" fmla="*/ 1380922 h 6858000"/>
              <a:gd name="connsiteX25" fmla="*/ 5237226 w 6128435"/>
              <a:gd name="connsiteY25" fmla="*/ 1441327 h 6858000"/>
              <a:gd name="connsiteX26" fmla="*/ 5244434 w 6128435"/>
              <a:gd name="connsiteY26" fmla="*/ 1580810 h 6858000"/>
              <a:gd name="connsiteX27" fmla="*/ 5251453 w 6128435"/>
              <a:gd name="connsiteY27" fmla="*/ 1583934 h 6858000"/>
              <a:gd name="connsiteX28" fmla="*/ 5253136 w 6128435"/>
              <a:gd name="connsiteY28" fmla="*/ 1595457 h 6858000"/>
              <a:gd name="connsiteX29" fmla="*/ 5254863 w 6128435"/>
              <a:gd name="connsiteY29" fmla="*/ 1598311 h 6858000"/>
              <a:gd name="connsiteX30" fmla="*/ 5263491 w 6128435"/>
              <a:gd name="connsiteY30" fmla="*/ 1642938 h 6858000"/>
              <a:gd name="connsiteX31" fmla="*/ 5261314 w 6128435"/>
              <a:gd name="connsiteY31" fmla="*/ 1689177 h 6858000"/>
              <a:gd name="connsiteX32" fmla="*/ 5259788 w 6128435"/>
              <a:gd name="connsiteY32" fmla="*/ 1768516 h 6858000"/>
              <a:gd name="connsiteX33" fmla="*/ 5255696 w 6128435"/>
              <a:gd name="connsiteY33" fmla="*/ 1953770 h 6858000"/>
              <a:gd name="connsiteX34" fmla="*/ 5252592 w 6128435"/>
              <a:gd name="connsiteY34" fmla="*/ 2092210 h 6858000"/>
              <a:gd name="connsiteX35" fmla="*/ 5264303 w 6128435"/>
              <a:gd name="connsiteY35" fmla="*/ 2225157 h 6858000"/>
              <a:gd name="connsiteX36" fmla="*/ 5254949 w 6128435"/>
              <a:gd name="connsiteY36" fmla="*/ 2236160 h 6858000"/>
              <a:gd name="connsiteX37" fmla="*/ 5250104 w 6128435"/>
              <a:gd name="connsiteY37" fmla="*/ 2249166 h 6858000"/>
              <a:gd name="connsiteX38" fmla="*/ 5251214 w 6128435"/>
              <a:gd name="connsiteY38" fmla="*/ 2250944 h 6858000"/>
              <a:gd name="connsiteX39" fmla="*/ 5250644 w 6128435"/>
              <a:gd name="connsiteY39" fmla="*/ 2266619 h 6858000"/>
              <a:gd name="connsiteX40" fmla="*/ 5247111 w 6128435"/>
              <a:gd name="connsiteY40" fmla="*/ 2269679 h 6858000"/>
              <a:gd name="connsiteX41" fmla="*/ 5279312 w 6128435"/>
              <a:gd name="connsiteY41" fmla="*/ 2302757 h 6858000"/>
              <a:gd name="connsiteX42" fmla="*/ 5293877 w 6128435"/>
              <a:gd name="connsiteY42" fmla="*/ 2368649 h 6858000"/>
              <a:gd name="connsiteX43" fmla="*/ 5311338 w 6128435"/>
              <a:gd name="connsiteY43" fmla="*/ 2404034 h 6858000"/>
              <a:gd name="connsiteX44" fmla="*/ 5338366 w 6128435"/>
              <a:gd name="connsiteY44" fmla="*/ 2465052 h 6858000"/>
              <a:gd name="connsiteX45" fmla="*/ 5371263 w 6128435"/>
              <a:gd name="connsiteY45" fmla="*/ 2586413 h 6858000"/>
              <a:gd name="connsiteX46" fmla="*/ 5407503 w 6128435"/>
              <a:gd name="connsiteY46" fmla="*/ 2786290 h 6858000"/>
              <a:gd name="connsiteX47" fmla="*/ 5407356 w 6128435"/>
              <a:gd name="connsiteY47" fmla="*/ 2787545 h 6858000"/>
              <a:gd name="connsiteX48" fmla="*/ 5411130 w 6128435"/>
              <a:gd name="connsiteY48" fmla="*/ 2788640 h 6858000"/>
              <a:gd name="connsiteX49" fmla="*/ 5416439 w 6128435"/>
              <a:gd name="connsiteY49" fmla="*/ 2805666 h 6858000"/>
              <a:gd name="connsiteX50" fmla="*/ 5416589 w 6128435"/>
              <a:gd name="connsiteY50" fmla="*/ 2810822 h 6858000"/>
              <a:gd name="connsiteX51" fmla="*/ 5418542 w 6128435"/>
              <a:gd name="connsiteY51" fmla="*/ 2817745 h 6858000"/>
              <a:gd name="connsiteX52" fmla="*/ 5418847 w 6128435"/>
              <a:gd name="connsiteY52" fmla="*/ 2817825 h 6858000"/>
              <a:gd name="connsiteX53" fmla="*/ 5457023 w 6128435"/>
              <a:gd name="connsiteY53" fmla="*/ 2858292 h 6858000"/>
              <a:gd name="connsiteX54" fmla="*/ 5479298 w 6128435"/>
              <a:gd name="connsiteY54" fmla="*/ 2947791 h 6858000"/>
              <a:gd name="connsiteX55" fmla="*/ 5481770 w 6128435"/>
              <a:gd name="connsiteY55" fmla="*/ 2951352 h 6858000"/>
              <a:gd name="connsiteX56" fmla="*/ 5482045 w 6128435"/>
              <a:gd name="connsiteY56" fmla="*/ 2984371 h 6858000"/>
              <a:gd name="connsiteX57" fmla="*/ 5482415 w 6128435"/>
              <a:gd name="connsiteY57" fmla="*/ 3004079 h 6858000"/>
              <a:gd name="connsiteX58" fmla="*/ 5483865 w 6128435"/>
              <a:gd name="connsiteY58" fmla="*/ 3005467 h 6858000"/>
              <a:gd name="connsiteX59" fmla="*/ 5482236 w 6128435"/>
              <a:gd name="connsiteY59" fmla="*/ 3019791 h 6858000"/>
              <a:gd name="connsiteX60" fmla="*/ 5481505 w 6128435"/>
              <a:gd name="connsiteY60" fmla="*/ 3095286 h 6858000"/>
              <a:gd name="connsiteX61" fmla="*/ 5477595 w 6128435"/>
              <a:gd name="connsiteY61" fmla="*/ 3250534 h 6858000"/>
              <a:gd name="connsiteX62" fmla="*/ 5532836 w 6128435"/>
              <a:gd name="connsiteY62" fmla="*/ 3353840 h 6858000"/>
              <a:gd name="connsiteX63" fmla="*/ 5561229 w 6128435"/>
              <a:gd name="connsiteY63" fmla="*/ 3395784 h 6858000"/>
              <a:gd name="connsiteX64" fmla="*/ 5589758 w 6128435"/>
              <a:gd name="connsiteY64" fmla="*/ 3506453 h 6858000"/>
              <a:gd name="connsiteX65" fmla="*/ 5596144 w 6128435"/>
              <a:gd name="connsiteY65" fmla="*/ 3534624 h 6858000"/>
              <a:gd name="connsiteX66" fmla="*/ 5597750 w 6128435"/>
              <a:gd name="connsiteY66" fmla="*/ 3534129 h 6858000"/>
              <a:gd name="connsiteX67" fmla="*/ 5599700 w 6128435"/>
              <a:gd name="connsiteY67" fmla="*/ 3547221 h 6858000"/>
              <a:gd name="connsiteX68" fmla="*/ 5615031 w 6128435"/>
              <a:gd name="connsiteY68" fmla="*/ 3557482 h 6858000"/>
              <a:gd name="connsiteX69" fmla="*/ 5618377 w 6128435"/>
              <a:gd name="connsiteY69" fmla="*/ 3588431 h 6858000"/>
              <a:gd name="connsiteX70" fmla="*/ 5612155 w 6128435"/>
              <a:gd name="connsiteY70" fmla="*/ 3589869 h 6858000"/>
              <a:gd name="connsiteX71" fmla="*/ 5620843 w 6128435"/>
              <a:gd name="connsiteY71" fmla="*/ 3606745 h 6858000"/>
              <a:gd name="connsiteX72" fmla="*/ 5655472 w 6128435"/>
              <a:gd name="connsiteY72" fmla="*/ 3678877 h 6858000"/>
              <a:gd name="connsiteX73" fmla="*/ 5680448 w 6128435"/>
              <a:gd name="connsiteY73" fmla="*/ 3717760 h 6858000"/>
              <a:gd name="connsiteX74" fmla="*/ 5683015 w 6128435"/>
              <a:gd name="connsiteY74" fmla="*/ 3762025 h 6858000"/>
              <a:gd name="connsiteX75" fmla="*/ 5696643 w 6128435"/>
              <a:gd name="connsiteY75" fmla="*/ 3773888 h 6858000"/>
              <a:gd name="connsiteX76" fmla="*/ 5699203 w 6128435"/>
              <a:gd name="connsiteY76" fmla="*/ 3775823 h 6858000"/>
              <a:gd name="connsiteX77" fmla="*/ 5704824 w 6128435"/>
              <a:gd name="connsiteY77" fmla="*/ 3785966 h 6858000"/>
              <a:gd name="connsiteX78" fmla="*/ 5712204 w 6128435"/>
              <a:gd name="connsiteY78" fmla="*/ 3785830 h 6858000"/>
              <a:gd name="connsiteX79" fmla="*/ 5724816 w 6128435"/>
              <a:gd name="connsiteY79" fmla="*/ 3798949 h 6858000"/>
              <a:gd name="connsiteX80" fmla="*/ 5733539 w 6128435"/>
              <a:gd name="connsiteY80" fmla="*/ 3818457 h 6858000"/>
              <a:gd name="connsiteX81" fmla="*/ 5768491 w 6128435"/>
              <a:gd name="connsiteY81" fmla="*/ 3914399 h 6858000"/>
              <a:gd name="connsiteX82" fmla="*/ 5793123 w 6128435"/>
              <a:gd name="connsiteY82" fmla="*/ 3969952 h 6858000"/>
              <a:gd name="connsiteX83" fmla="*/ 5808321 w 6128435"/>
              <a:gd name="connsiteY83" fmla="*/ 3988153 h 6858000"/>
              <a:gd name="connsiteX84" fmla="*/ 5825621 w 6128435"/>
              <a:gd name="connsiteY84" fmla="*/ 4015525 h 6858000"/>
              <a:gd name="connsiteX85" fmla="*/ 5860672 w 6128435"/>
              <a:gd name="connsiteY85" fmla="*/ 4061579 h 6858000"/>
              <a:gd name="connsiteX86" fmla="*/ 5872173 w 6128435"/>
              <a:gd name="connsiteY86" fmla="*/ 4088497 h 6858000"/>
              <a:gd name="connsiteX87" fmla="*/ 5883705 w 6128435"/>
              <a:gd name="connsiteY87" fmla="*/ 4101899 h 6858000"/>
              <a:gd name="connsiteX88" fmla="*/ 5885314 w 6128435"/>
              <a:gd name="connsiteY88" fmla="*/ 4108387 h 6858000"/>
              <a:gd name="connsiteX89" fmla="*/ 5894095 w 6128435"/>
              <a:gd name="connsiteY89" fmla="*/ 4128857 h 6858000"/>
              <a:gd name="connsiteX90" fmla="*/ 5898339 w 6128435"/>
              <a:gd name="connsiteY90" fmla="*/ 4140800 h 6858000"/>
              <a:gd name="connsiteX91" fmla="*/ 5899734 w 6128435"/>
              <a:gd name="connsiteY91" fmla="*/ 4145632 h 6858000"/>
              <a:gd name="connsiteX92" fmla="*/ 5903513 w 6128435"/>
              <a:gd name="connsiteY92" fmla="*/ 4187661 h 6858000"/>
              <a:gd name="connsiteX93" fmla="*/ 5917114 w 6128435"/>
              <a:gd name="connsiteY93" fmla="*/ 4213096 h 6858000"/>
              <a:gd name="connsiteX94" fmla="*/ 5921153 w 6128435"/>
              <a:gd name="connsiteY94" fmla="*/ 4236222 h 6858000"/>
              <a:gd name="connsiteX95" fmla="*/ 5924233 w 6128435"/>
              <a:gd name="connsiteY95" fmla="*/ 4242060 h 6858000"/>
              <a:gd name="connsiteX96" fmla="*/ 5928910 w 6128435"/>
              <a:gd name="connsiteY96" fmla="*/ 4300973 h 6858000"/>
              <a:gd name="connsiteX97" fmla="*/ 5939320 w 6128435"/>
              <a:gd name="connsiteY97" fmla="*/ 4340435 h 6858000"/>
              <a:gd name="connsiteX98" fmla="*/ 5946705 w 6128435"/>
              <a:gd name="connsiteY98" fmla="*/ 4428051 h 6858000"/>
              <a:gd name="connsiteX99" fmla="*/ 5949261 w 6128435"/>
              <a:gd name="connsiteY99" fmla="*/ 4449185 h 6858000"/>
              <a:gd name="connsiteX100" fmla="*/ 5957504 w 6128435"/>
              <a:gd name="connsiteY100" fmla="*/ 4465911 h 6858000"/>
              <a:gd name="connsiteX101" fmla="*/ 5964689 w 6128435"/>
              <a:gd name="connsiteY101" fmla="*/ 4468532 h 6858000"/>
              <a:gd name="connsiteX102" fmla="*/ 5967062 w 6128435"/>
              <a:gd name="connsiteY102" fmla="*/ 4479923 h 6858000"/>
              <a:gd name="connsiteX103" fmla="*/ 5968960 w 6128435"/>
              <a:gd name="connsiteY103" fmla="*/ 4482655 h 6858000"/>
              <a:gd name="connsiteX104" fmla="*/ 5978567 w 6128435"/>
              <a:gd name="connsiteY104" fmla="*/ 4498605 h 6858000"/>
              <a:gd name="connsiteX105" fmla="*/ 5980106 w 6128435"/>
              <a:gd name="connsiteY105" fmla="*/ 4585087 h 6858000"/>
              <a:gd name="connsiteX106" fmla="*/ 5998138 w 6128435"/>
              <a:gd name="connsiteY106" fmla="*/ 4697518 h 6858000"/>
              <a:gd name="connsiteX107" fmla="*/ 6013516 w 6128435"/>
              <a:gd name="connsiteY107" fmla="*/ 4786619 h 6858000"/>
              <a:gd name="connsiteX108" fmla="*/ 6025404 w 6128435"/>
              <a:gd name="connsiteY108" fmla="*/ 4858148 h 6858000"/>
              <a:gd name="connsiteX109" fmla="*/ 6007749 w 6128435"/>
              <a:gd name="connsiteY109" fmla="*/ 4964715 h 6858000"/>
              <a:gd name="connsiteX110" fmla="*/ 6005269 w 6128435"/>
              <a:gd name="connsiteY110" fmla="*/ 5150567 h 6858000"/>
              <a:gd name="connsiteX111" fmla="*/ 6001127 w 6128435"/>
              <a:gd name="connsiteY111" fmla="*/ 5164609 h 6858000"/>
              <a:gd name="connsiteX112" fmla="*/ 5996647 w 6128435"/>
              <a:gd name="connsiteY112" fmla="*/ 5185640 h 6858000"/>
              <a:gd name="connsiteX113" fmla="*/ 5998514 w 6128435"/>
              <a:gd name="connsiteY113" fmla="*/ 5189673 h 6858000"/>
              <a:gd name="connsiteX114" fmla="*/ 5995970 w 6128435"/>
              <a:gd name="connsiteY114" fmla="*/ 5221547 h 6858000"/>
              <a:gd name="connsiteX115" fmla="*/ 5997218 w 6128435"/>
              <a:gd name="connsiteY115" fmla="*/ 5222031 h 6858000"/>
              <a:gd name="connsiteX116" fmla="*/ 6002116 w 6128435"/>
              <a:gd name="connsiteY116" fmla="*/ 5231223 h 6858000"/>
              <a:gd name="connsiteX117" fmla="*/ 6008541 w 6128435"/>
              <a:gd name="connsiteY117" fmla="*/ 5248680 h 6858000"/>
              <a:gd name="connsiteX118" fmla="*/ 6039260 w 6128435"/>
              <a:gd name="connsiteY118" fmla="*/ 5289518 h 6858000"/>
              <a:gd name="connsiteX119" fmla="*/ 6036748 w 6128435"/>
              <a:gd name="connsiteY119" fmla="*/ 5322752 h 6858000"/>
              <a:gd name="connsiteX120" fmla="*/ 6036943 w 6128435"/>
              <a:gd name="connsiteY120" fmla="*/ 5329480 h 6858000"/>
              <a:gd name="connsiteX121" fmla="*/ 6037236 w 6128435"/>
              <a:gd name="connsiteY121" fmla="*/ 5329634 h 6858000"/>
              <a:gd name="connsiteX122" fmla="*/ 6038019 w 6128435"/>
              <a:gd name="connsiteY122" fmla="*/ 5336764 h 6858000"/>
              <a:gd name="connsiteX123" fmla="*/ 6037298 w 6128435"/>
              <a:gd name="connsiteY123" fmla="*/ 5341753 h 6858000"/>
              <a:gd name="connsiteX124" fmla="*/ 6037677 w 6128435"/>
              <a:gd name="connsiteY124" fmla="*/ 5354807 h 6858000"/>
              <a:gd name="connsiteX125" fmla="*/ 6039728 w 6128435"/>
              <a:gd name="connsiteY125" fmla="*/ 5359416 h 6858000"/>
              <a:gd name="connsiteX126" fmla="*/ 6043311 w 6128435"/>
              <a:gd name="connsiteY126" fmla="*/ 5361407 h 6858000"/>
              <a:gd name="connsiteX127" fmla="*/ 6042954 w 6128435"/>
              <a:gd name="connsiteY127" fmla="*/ 5362576 h 6858000"/>
              <a:gd name="connsiteX128" fmla="*/ 6053435 w 6128435"/>
              <a:gd name="connsiteY128" fmla="*/ 5387547 h 6858000"/>
              <a:gd name="connsiteX129" fmla="*/ 6065933 w 6128435"/>
              <a:gd name="connsiteY129" fmla="*/ 5443002 h 6858000"/>
              <a:gd name="connsiteX130" fmla="*/ 6068640 w 6128435"/>
              <a:gd name="connsiteY130" fmla="*/ 5474503 h 6858000"/>
              <a:gd name="connsiteX131" fmla="*/ 6080922 w 6128435"/>
              <a:gd name="connsiteY131" fmla="*/ 5561070 h 6858000"/>
              <a:gd name="connsiteX132" fmla="*/ 6096949 w 6128435"/>
              <a:gd name="connsiteY132" fmla="*/ 5648179 h 6858000"/>
              <a:gd name="connsiteX133" fmla="*/ 6125703 w 6128435"/>
              <a:gd name="connsiteY133" fmla="*/ 5692894 h 6858000"/>
              <a:gd name="connsiteX134" fmla="*/ 6126670 w 6128435"/>
              <a:gd name="connsiteY134" fmla="*/ 5697882 h 6858000"/>
              <a:gd name="connsiteX135" fmla="*/ 6124061 w 6128435"/>
              <a:gd name="connsiteY135" fmla="*/ 5710294 h 6858000"/>
              <a:gd name="connsiteX136" fmla="*/ 6122213 w 6128435"/>
              <a:gd name="connsiteY136" fmla="*/ 5714762 h 6858000"/>
              <a:gd name="connsiteX137" fmla="*/ 6121353 w 6128435"/>
              <a:gd name="connsiteY137" fmla="*/ 5721725 h 6858000"/>
              <a:gd name="connsiteX138" fmla="*/ 6121607 w 6128435"/>
              <a:gd name="connsiteY138" fmla="*/ 5721959 h 6858000"/>
              <a:gd name="connsiteX139" fmla="*/ 6120262 w 6128435"/>
              <a:gd name="connsiteY139" fmla="*/ 5728358 h 6858000"/>
              <a:gd name="connsiteX140" fmla="*/ 6110194 w 6128435"/>
              <a:gd name="connsiteY140" fmla="*/ 5758853 h 6858000"/>
              <a:gd name="connsiteX141" fmla="*/ 6127519 w 6128435"/>
              <a:gd name="connsiteY141" fmla="*/ 5865775 h 6858000"/>
              <a:gd name="connsiteX142" fmla="*/ 6128435 w 6128435"/>
              <a:gd name="connsiteY142" fmla="*/ 5870164 h 6858000"/>
              <a:gd name="connsiteX143" fmla="*/ 6119217 w 6128435"/>
              <a:gd name="connsiteY143" fmla="*/ 5888542 h 6858000"/>
              <a:gd name="connsiteX144" fmla="*/ 6115966 w 6128435"/>
              <a:gd name="connsiteY144" fmla="*/ 5898387 h 6858000"/>
              <a:gd name="connsiteX145" fmla="*/ 6111924 w 6128435"/>
              <a:gd name="connsiteY145" fmla="*/ 5900444 h 6858000"/>
              <a:gd name="connsiteX146" fmla="*/ 6108716 w 6128435"/>
              <a:gd name="connsiteY146" fmla="*/ 5915345 h 6858000"/>
              <a:gd name="connsiteX147" fmla="*/ 6109524 w 6128435"/>
              <a:gd name="connsiteY147" fmla="*/ 5917328 h 6858000"/>
              <a:gd name="connsiteX148" fmla="*/ 6102493 w 6128435"/>
              <a:gd name="connsiteY148" fmla="*/ 5928602 h 6858000"/>
              <a:gd name="connsiteX149" fmla="*/ 6056863 w 6128435"/>
              <a:gd name="connsiteY149" fmla="*/ 6000643 h 6858000"/>
              <a:gd name="connsiteX150" fmla="*/ 6045436 w 6128435"/>
              <a:gd name="connsiteY150" fmla="*/ 6124480 h 6858000"/>
              <a:gd name="connsiteX151" fmla="*/ 6030489 w 6128435"/>
              <a:gd name="connsiteY151" fmla="*/ 6317666 h 6858000"/>
              <a:gd name="connsiteX152" fmla="*/ 6007492 w 6128435"/>
              <a:gd name="connsiteY152" fmla="*/ 6440818 h 6858000"/>
              <a:gd name="connsiteX153" fmla="*/ 6009467 w 6128435"/>
              <a:gd name="connsiteY153" fmla="*/ 6487076 h 6858000"/>
              <a:gd name="connsiteX154" fmla="*/ 5995064 w 6128435"/>
              <a:gd name="connsiteY154" fmla="*/ 6540791 h 6858000"/>
              <a:gd name="connsiteX155" fmla="*/ 5996309 w 6128435"/>
              <a:gd name="connsiteY155" fmla="*/ 6543961 h 6858000"/>
              <a:gd name="connsiteX156" fmla="*/ 5996048 w 6128435"/>
              <a:gd name="connsiteY156" fmla="*/ 6555444 h 6858000"/>
              <a:gd name="connsiteX157" fmla="*/ 6002524 w 6128435"/>
              <a:gd name="connsiteY157" fmla="*/ 6560188 h 6858000"/>
              <a:gd name="connsiteX158" fmla="*/ 6006823 w 6128435"/>
              <a:gd name="connsiteY158" fmla="*/ 6578546 h 6858000"/>
              <a:gd name="connsiteX159" fmla="*/ 6004510 w 6128435"/>
              <a:gd name="connsiteY159" fmla="*/ 6599256 h 6858000"/>
              <a:gd name="connsiteX160" fmla="*/ 5986207 w 6128435"/>
              <a:gd name="connsiteY160" fmla="*/ 6695855 h 6858000"/>
              <a:gd name="connsiteX161" fmla="*/ 5979428 w 6128435"/>
              <a:gd name="connsiteY161" fmla="*/ 6754678 h 6858000"/>
              <a:gd name="connsiteX162" fmla="*/ 5983398 w 6128435"/>
              <a:gd name="connsiteY162" fmla="*/ 6778641 h 6858000"/>
              <a:gd name="connsiteX163" fmla="*/ 5984543 w 6128435"/>
              <a:gd name="connsiteY163" fmla="*/ 6811016 h 6858000"/>
              <a:gd name="connsiteX164" fmla="*/ 5981802 w 6128435"/>
              <a:gd name="connsiteY164" fmla="*/ 6838578 h 6858000"/>
              <a:gd name="connsiteX165" fmla="*/ 5979671 w 6128435"/>
              <a:gd name="connsiteY165" fmla="*/ 6858000 h 6858000"/>
              <a:gd name="connsiteX166" fmla="*/ 0 w 6128435"/>
              <a:gd name="connsiteY166" fmla="*/ 6858000 h 6858000"/>
              <a:gd name="connsiteX167" fmla="*/ 0 w 6128435"/>
              <a:gd name="connsiteY167"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27653 w 6128435"/>
              <a:gd name="connsiteY15" fmla="*/ 886709 h 6858000"/>
              <a:gd name="connsiteX16" fmla="*/ 5230806 w 6128435"/>
              <a:gd name="connsiteY16" fmla="*/ 961354 h 6858000"/>
              <a:gd name="connsiteX17" fmla="*/ 5201018 w 6128435"/>
              <a:gd name="connsiteY17" fmla="*/ 1095027 h 6858000"/>
              <a:gd name="connsiteX18" fmla="*/ 5202153 w 6128435"/>
              <a:gd name="connsiteY18" fmla="*/ 1133224 h 6858000"/>
              <a:gd name="connsiteX19" fmla="*/ 5207370 w 6128435"/>
              <a:gd name="connsiteY19" fmla="*/ 1138097 h 6858000"/>
              <a:gd name="connsiteX20" fmla="*/ 5189234 w 6128435"/>
              <a:gd name="connsiteY20" fmla="*/ 1193495 h 6858000"/>
              <a:gd name="connsiteX21" fmla="*/ 5202769 w 6128435"/>
              <a:gd name="connsiteY21" fmla="*/ 1269450 h 6858000"/>
              <a:gd name="connsiteX22" fmla="*/ 5225968 w 6128435"/>
              <a:gd name="connsiteY22" fmla="*/ 1357994 h 6858000"/>
              <a:gd name="connsiteX23" fmla="*/ 5233819 w 6128435"/>
              <a:gd name="connsiteY23" fmla="*/ 1380922 h 6858000"/>
              <a:gd name="connsiteX24" fmla="*/ 5237226 w 6128435"/>
              <a:gd name="connsiteY24" fmla="*/ 1441327 h 6858000"/>
              <a:gd name="connsiteX25" fmla="*/ 5244434 w 6128435"/>
              <a:gd name="connsiteY25" fmla="*/ 1580810 h 6858000"/>
              <a:gd name="connsiteX26" fmla="*/ 5251453 w 6128435"/>
              <a:gd name="connsiteY26" fmla="*/ 1583934 h 6858000"/>
              <a:gd name="connsiteX27" fmla="*/ 5253136 w 6128435"/>
              <a:gd name="connsiteY27" fmla="*/ 1595457 h 6858000"/>
              <a:gd name="connsiteX28" fmla="*/ 5254863 w 6128435"/>
              <a:gd name="connsiteY28" fmla="*/ 1598311 h 6858000"/>
              <a:gd name="connsiteX29" fmla="*/ 5263491 w 6128435"/>
              <a:gd name="connsiteY29" fmla="*/ 1642938 h 6858000"/>
              <a:gd name="connsiteX30" fmla="*/ 5261314 w 6128435"/>
              <a:gd name="connsiteY30" fmla="*/ 1689177 h 6858000"/>
              <a:gd name="connsiteX31" fmla="*/ 5259788 w 6128435"/>
              <a:gd name="connsiteY31" fmla="*/ 1768516 h 6858000"/>
              <a:gd name="connsiteX32" fmla="*/ 5255696 w 6128435"/>
              <a:gd name="connsiteY32" fmla="*/ 1953770 h 6858000"/>
              <a:gd name="connsiteX33" fmla="*/ 5252592 w 6128435"/>
              <a:gd name="connsiteY33" fmla="*/ 2092210 h 6858000"/>
              <a:gd name="connsiteX34" fmla="*/ 5264303 w 6128435"/>
              <a:gd name="connsiteY34" fmla="*/ 2225157 h 6858000"/>
              <a:gd name="connsiteX35" fmla="*/ 5254949 w 6128435"/>
              <a:gd name="connsiteY35" fmla="*/ 2236160 h 6858000"/>
              <a:gd name="connsiteX36" fmla="*/ 5250104 w 6128435"/>
              <a:gd name="connsiteY36" fmla="*/ 2249166 h 6858000"/>
              <a:gd name="connsiteX37" fmla="*/ 5251214 w 6128435"/>
              <a:gd name="connsiteY37" fmla="*/ 2250944 h 6858000"/>
              <a:gd name="connsiteX38" fmla="*/ 5250644 w 6128435"/>
              <a:gd name="connsiteY38" fmla="*/ 2266619 h 6858000"/>
              <a:gd name="connsiteX39" fmla="*/ 5247111 w 6128435"/>
              <a:gd name="connsiteY39" fmla="*/ 2269679 h 6858000"/>
              <a:gd name="connsiteX40" fmla="*/ 5279312 w 6128435"/>
              <a:gd name="connsiteY40" fmla="*/ 2302757 h 6858000"/>
              <a:gd name="connsiteX41" fmla="*/ 5293877 w 6128435"/>
              <a:gd name="connsiteY41" fmla="*/ 2368649 h 6858000"/>
              <a:gd name="connsiteX42" fmla="*/ 5311338 w 6128435"/>
              <a:gd name="connsiteY42" fmla="*/ 2404034 h 6858000"/>
              <a:gd name="connsiteX43" fmla="*/ 5338366 w 6128435"/>
              <a:gd name="connsiteY43" fmla="*/ 2465052 h 6858000"/>
              <a:gd name="connsiteX44" fmla="*/ 5371263 w 6128435"/>
              <a:gd name="connsiteY44" fmla="*/ 2586413 h 6858000"/>
              <a:gd name="connsiteX45" fmla="*/ 5407503 w 6128435"/>
              <a:gd name="connsiteY45" fmla="*/ 2786290 h 6858000"/>
              <a:gd name="connsiteX46" fmla="*/ 5407356 w 6128435"/>
              <a:gd name="connsiteY46" fmla="*/ 2787545 h 6858000"/>
              <a:gd name="connsiteX47" fmla="*/ 5411130 w 6128435"/>
              <a:gd name="connsiteY47" fmla="*/ 2788640 h 6858000"/>
              <a:gd name="connsiteX48" fmla="*/ 5416439 w 6128435"/>
              <a:gd name="connsiteY48" fmla="*/ 2805666 h 6858000"/>
              <a:gd name="connsiteX49" fmla="*/ 5416589 w 6128435"/>
              <a:gd name="connsiteY49" fmla="*/ 2810822 h 6858000"/>
              <a:gd name="connsiteX50" fmla="*/ 5418542 w 6128435"/>
              <a:gd name="connsiteY50" fmla="*/ 2817745 h 6858000"/>
              <a:gd name="connsiteX51" fmla="*/ 5418847 w 6128435"/>
              <a:gd name="connsiteY51" fmla="*/ 2817825 h 6858000"/>
              <a:gd name="connsiteX52" fmla="*/ 5457023 w 6128435"/>
              <a:gd name="connsiteY52" fmla="*/ 2858292 h 6858000"/>
              <a:gd name="connsiteX53" fmla="*/ 5479298 w 6128435"/>
              <a:gd name="connsiteY53" fmla="*/ 2947791 h 6858000"/>
              <a:gd name="connsiteX54" fmla="*/ 5481770 w 6128435"/>
              <a:gd name="connsiteY54" fmla="*/ 2951352 h 6858000"/>
              <a:gd name="connsiteX55" fmla="*/ 5482045 w 6128435"/>
              <a:gd name="connsiteY55" fmla="*/ 2984371 h 6858000"/>
              <a:gd name="connsiteX56" fmla="*/ 5482415 w 6128435"/>
              <a:gd name="connsiteY56" fmla="*/ 3004079 h 6858000"/>
              <a:gd name="connsiteX57" fmla="*/ 5483865 w 6128435"/>
              <a:gd name="connsiteY57" fmla="*/ 3005467 h 6858000"/>
              <a:gd name="connsiteX58" fmla="*/ 5482236 w 6128435"/>
              <a:gd name="connsiteY58" fmla="*/ 3019791 h 6858000"/>
              <a:gd name="connsiteX59" fmla="*/ 5481505 w 6128435"/>
              <a:gd name="connsiteY59" fmla="*/ 3095286 h 6858000"/>
              <a:gd name="connsiteX60" fmla="*/ 5477595 w 6128435"/>
              <a:gd name="connsiteY60" fmla="*/ 3250534 h 6858000"/>
              <a:gd name="connsiteX61" fmla="*/ 5532836 w 6128435"/>
              <a:gd name="connsiteY61" fmla="*/ 3353840 h 6858000"/>
              <a:gd name="connsiteX62" fmla="*/ 5561229 w 6128435"/>
              <a:gd name="connsiteY62" fmla="*/ 3395784 h 6858000"/>
              <a:gd name="connsiteX63" fmla="*/ 5589758 w 6128435"/>
              <a:gd name="connsiteY63" fmla="*/ 3506453 h 6858000"/>
              <a:gd name="connsiteX64" fmla="*/ 5596144 w 6128435"/>
              <a:gd name="connsiteY64" fmla="*/ 3534624 h 6858000"/>
              <a:gd name="connsiteX65" fmla="*/ 5597750 w 6128435"/>
              <a:gd name="connsiteY65" fmla="*/ 3534129 h 6858000"/>
              <a:gd name="connsiteX66" fmla="*/ 5599700 w 6128435"/>
              <a:gd name="connsiteY66" fmla="*/ 3547221 h 6858000"/>
              <a:gd name="connsiteX67" fmla="*/ 5615031 w 6128435"/>
              <a:gd name="connsiteY67" fmla="*/ 3557482 h 6858000"/>
              <a:gd name="connsiteX68" fmla="*/ 5618377 w 6128435"/>
              <a:gd name="connsiteY68" fmla="*/ 3588431 h 6858000"/>
              <a:gd name="connsiteX69" fmla="*/ 5612155 w 6128435"/>
              <a:gd name="connsiteY69" fmla="*/ 3589869 h 6858000"/>
              <a:gd name="connsiteX70" fmla="*/ 5620843 w 6128435"/>
              <a:gd name="connsiteY70" fmla="*/ 3606745 h 6858000"/>
              <a:gd name="connsiteX71" fmla="*/ 5655472 w 6128435"/>
              <a:gd name="connsiteY71" fmla="*/ 3678877 h 6858000"/>
              <a:gd name="connsiteX72" fmla="*/ 5680448 w 6128435"/>
              <a:gd name="connsiteY72" fmla="*/ 3717760 h 6858000"/>
              <a:gd name="connsiteX73" fmla="*/ 5683015 w 6128435"/>
              <a:gd name="connsiteY73" fmla="*/ 3762025 h 6858000"/>
              <a:gd name="connsiteX74" fmla="*/ 5696643 w 6128435"/>
              <a:gd name="connsiteY74" fmla="*/ 3773888 h 6858000"/>
              <a:gd name="connsiteX75" fmla="*/ 5699203 w 6128435"/>
              <a:gd name="connsiteY75" fmla="*/ 3775823 h 6858000"/>
              <a:gd name="connsiteX76" fmla="*/ 5704824 w 6128435"/>
              <a:gd name="connsiteY76" fmla="*/ 3785966 h 6858000"/>
              <a:gd name="connsiteX77" fmla="*/ 5712204 w 6128435"/>
              <a:gd name="connsiteY77" fmla="*/ 3785830 h 6858000"/>
              <a:gd name="connsiteX78" fmla="*/ 5724816 w 6128435"/>
              <a:gd name="connsiteY78" fmla="*/ 3798949 h 6858000"/>
              <a:gd name="connsiteX79" fmla="*/ 5733539 w 6128435"/>
              <a:gd name="connsiteY79" fmla="*/ 3818457 h 6858000"/>
              <a:gd name="connsiteX80" fmla="*/ 5768491 w 6128435"/>
              <a:gd name="connsiteY80" fmla="*/ 3914399 h 6858000"/>
              <a:gd name="connsiteX81" fmla="*/ 5793123 w 6128435"/>
              <a:gd name="connsiteY81" fmla="*/ 3969952 h 6858000"/>
              <a:gd name="connsiteX82" fmla="*/ 5808321 w 6128435"/>
              <a:gd name="connsiteY82" fmla="*/ 3988153 h 6858000"/>
              <a:gd name="connsiteX83" fmla="*/ 5825621 w 6128435"/>
              <a:gd name="connsiteY83" fmla="*/ 4015525 h 6858000"/>
              <a:gd name="connsiteX84" fmla="*/ 5860672 w 6128435"/>
              <a:gd name="connsiteY84" fmla="*/ 4061579 h 6858000"/>
              <a:gd name="connsiteX85" fmla="*/ 5872173 w 6128435"/>
              <a:gd name="connsiteY85" fmla="*/ 4088497 h 6858000"/>
              <a:gd name="connsiteX86" fmla="*/ 5883705 w 6128435"/>
              <a:gd name="connsiteY86" fmla="*/ 4101899 h 6858000"/>
              <a:gd name="connsiteX87" fmla="*/ 5885314 w 6128435"/>
              <a:gd name="connsiteY87" fmla="*/ 4108387 h 6858000"/>
              <a:gd name="connsiteX88" fmla="*/ 5894095 w 6128435"/>
              <a:gd name="connsiteY88" fmla="*/ 4128857 h 6858000"/>
              <a:gd name="connsiteX89" fmla="*/ 5898339 w 6128435"/>
              <a:gd name="connsiteY89" fmla="*/ 4140800 h 6858000"/>
              <a:gd name="connsiteX90" fmla="*/ 5899734 w 6128435"/>
              <a:gd name="connsiteY90" fmla="*/ 4145632 h 6858000"/>
              <a:gd name="connsiteX91" fmla="*/ 5903513 w 6128435"/>
              <a:gd name="connsiteY91" fmla="*/ 4187661 h 6858000"/>
              <a:gd name="connsiteX92" fmla="*/ 5917114 w 6128435"/>
              <a:gd name="connsiteY92" fmla="*/ 4213096 h 6858000"/>
              <a:gd name="connsiteX93" fmla="*/ 5921153 w 6128435"/>
              <a:gd name="connsiteY93" fmla="*/ 4236222 h 6858000"/>
              <a:gd name="connsiteX94" fmla="*/ 5924233 w 6128435"/>
              <a:gd name="connsiteY94" fmla="*/ 4242060 h 6858000"/>
              <a:gd name="connsiteX95" fmla="*/ 5928910 w 6128435"/>
              <a:gd name="connsiteY95" fmla="*/ 4300973 h 6858000"/>
              <a:gd name="connsiteX96" fmla="*/ 5939320 w 6128435"/>
              <a:gd name="connsiteY96" fmla="*/ 4340435 h 6858000"/>
              <a:gd name="connsiteX97" fmla="*/ 5946705 w 6128435"/>
              <a:gd name="connsiteY97" fmla="*/ 4428051 h 6858000"/>
              <a:gd name="connsiteX98" fmla="*/ 5949261 w 6128435"/>
              <a:gd name="connsiteY98" fmla="*/ 4449185 h 6858000"/>
              <a:gd name="connsiteX99" fmla="*/ 5957504 w 6128435"/>
              <a:gd name="connsiteY99" fmla="*/ 4465911 h 6858000"/>
              <a:gd name="connsiteX100" fmla="*/ 5964689 w 6128435"/>
              <a:gd name="connsiteY100" fmla="*/ 4468532 h 6858000"/>
              <a:gd name="connsiteX101" fmla="*/ 5967062 w 6128435"/>
              <a:gd name="connsiteY101" fmla="*/ 4479923 h 6858000"/>
              <a:gd name="connsiteX102" fmla="*/ 5968960 w 6128435"/>
              <a:gd name="connsiteY102" fmla="*/ 4482655 h 6858000"/>
              <a:gd name="connsiteX103" fmla="*/ 5978567 w 6128435"/>
              <a:gd name="connsiteY103" fmla="*/ 4498605 h 6858000"/>
              <a:gd name="connsiteX104" fmla="*/ 5980106 w 6128435"/>
              <a:gd name="connsiteY104" fmla="*/ 4585087 h 6858000"/>
              <a:gd name="connsiteX105" fmla="*/ 5998138 w 6128435"/>
              <a:gd name="connsiteY105" fmla="*/ 4697518 h 6858000"/>
              <a:gd name="connsiteX106" fmla="*/ 6013516 w 6128435"/>
              <a:gd name="connsiteY106" fmla="*/ 4786619 h 6858000"/>
              <a:gd name="connsiteX107" fmla="*/ 6025404 w 6128435"/>
              <a:gd name="connsiteY107" fmla="*/ 4858148 h 6858000"/>
              <a:gd name="connsiteX108" fmla="*/ 6007749 w 6128435"/>
              <a:gd name="connsiteY108" fmla="*/ 4964715 h 6858000"/>
              <a:gd name="connsiteX109" fmla="*/ 6005269 w 6128435"/>
              <a:gd name="connsiteY109" fmla="*/ 5150567 h 6858000"/>
              <a:gd name="connsiteX110" fmla="*/ 6001127 w 6128435"/>
              <a:gd name="connsiteY110" fmla="*/ 5164609 h 6858000"/>
              <a:gd name="connsiteX111" fmla="*/ 5996647 w 6128435"/>
              <a:gd name="connsiteY111" fmla="*/ 5185640 h 6858000"/>
              <a:gd name="connsiteX112" fmla="*/ 5998514 w 6128435"/>
              <a:gd name="connsiteY112" fmla="*/ 5189673 h 6858000"/>
              <a:gd name="connsiteX113" fmla="*/ 5995970 w 6128435"/>
              <a:gd name="connsiteY113" fmla="*/ 5221547 h 6858000"/>
              <a:gd name="connsiteX114" fmla="*/ 5997218 w 6128435"/>
              <a:gd name="connsiteY114" fmla="*/ 5222031 h 6858000"/>
              <a:gd name="connsiteX115" fmla="*/ 6002116 w 6128435"/>
              <a:gd name="connsiteY115" fmla="*/ 5231223 h 6858000"/>
              <a:gd name="connsiteX116" fmla="*/ 6008541 w 6128435"/>
              <a:gd name="connsiteY116" fmla="*/ 5248680 h 6858000"/>
              <a:gd name="connsiteX117" fmla="*/ 6039260 w 6128435"/>
              <a:gd name="connsiteY117" fmla="*/ 5289518 h 6858000"/>
              <a:gd name="connsiteX118" fmla="*/ 6036748 w 6128435"/>
              <a:gd name="connsiteY118" fmla="*/ 5322752 h 6858000"/>
              <a:gd name="connsiteX119" fmla="*/ 6036943 w 6128435"/>
              <a:gd name="connsiteY119" fmla="*/ 5329480 h 6858000"/>
              <a:gd name="connsiteX120" fmla="*/ 6037236 w 6128435"/>
              <a:gd name="connsiteY120" fmla="*/ 5329634 h 6858000"/>
              <a:gd name="connsiteX121" fmla="*/ 6038019 w 6128435"/>
              <a:gd name="connsiteY121" fmla="*/ 5336764 h 6858000"/>
              <a:gd name="connsiteX122" fmla="*/ 6037298 w 6128435"/>
              <a:gd name="connsiteY122" fmla="*/ 5341753 h 6858000"/>
              <a:gd name="connsiteX123" fmla="*/ 6037677 w 6128435"/>
              <a:gd name="connsiteY123" fmla="*/ 5354807 h 6858000"/>
              <a:gd name="connsiteX124" fmla="*/ 6039728 w 6128435"/>
              <a:gd name="connsiteY124" fmla="*/ 5359416 h 6858000"/>
              <a:gd name="connsiteX125" fmla="*/ 6043311 w 6128435"/>
              <a:gd name="connsiteY125" fmla="*/ 5361407 h 6858000"/>
              <a:gd name="connsiteX126" fmla="*/ 6042954 w 6128435"/>
              <a:gd name="connsiteY126" fmla="*/ 5362576 h 6858000"/>
              <a:gd name="connsiteX127" fmla="*/ 6053435 w 6128435"/>
              <a:gd name="connsiteY127" fmla="*/ 5387547 h 6858000"/>
              <a:gd name="connsiteX128" fmla="*/ 6065933 w 6128435"/>
              <a:gd name="connsiteY128" fmla="*/ 5443002 h 6858000"/>
              <a:gd name="connsiteX129" fmla="*/ 6068640 w 6128435"/>
              <a:gd name="connsiteY129" fmla="*/ 5474503 h 6858000"/>
              <a:gd name="connsiteX130" fmla="*/ 6080922 w 6128435"/>
              <a:gd name="connsiteY130" fmla="*/ 5561070 h 6858000"/>
              <a:gd name="connsiteX131" fmla="*/ 6096949 w 6128435"/>
              <a:gd name="connsiteY131" fmla="*/ 5648179 h 6858000"/>
              <a:gd name="connsiteX132" fmla="*/ 6125703 w 6128435"/>
              <a:gd name="connsiteY132" fmla="*/ 5692894 h 6858000"/>
              <a:gd name="connsiteX133" fmla="*/ 6126670 w 6128435"/>
              <a:gd name="connsiteY133" fmla="*/ 5697882 h 6858000"/>
              <a:gd name="connsiteX134" fmla="*/ 6124061 w 6128435"/>
              <a:gd name="connsiteY134" fmla="*/ 5710294 h 6858000"/>
              <a:gd name="connsiteX135" fmla="*/ 6122213 w 6128435"/>
              <a:gd name="connsiteY135" fmla="*/ 5714762 h 6858000"/>
              <a:gd name="connsiteX136" fmla="*/ 6121353 w 6128435"/>
              <a:gd name="connsiteY136" fmla="*/ 5721725 h 6858000"/>
              <a:gd name="connsiteX137" fmla="*/ 6121607 w 6128435"/>
              <a:gd name="connsiteY137" fmla="*/ 5721959 h 6858000"/>
              <a:gd name="connsiteX138" fmla="*/ 6120262 w 6128435"/>
              <a:gd name="connsiteY138" fmla="*/ 5728358 h 6858000"/>
              <a:gd name="connsiteX139" fmla="*/ 6110194 w 6128435"/>
              <a:gd name="connsiteY139" fmla="*/ 5758853 h 6858000"/>
              <a:gd name="connsiteX140" fmla="*/ 6127519 w 6128435"/>
              <a:gd name="connsiteY140" fmla="*/ 5865775 h 6858000"/>
              <a:gd name="connsiteX141" fmla="*/ 6128435 w 6128435"/>
              <a:gd name="connsiteY141" fmla="*/ 5870164 h 6858000"/>
              <a:gd name="connsiteX142" fmla="*/ 6119217 w 6128435"/>
              <a:gd name="connsiteY142" fmla="*/ 5888542 h 6858000"/>
              <a:gd name="connsiteX143" fmla="*/ 6115966 w 6128435"/>
              <a:gd name="connsiteY143" fmla="*/ 5898387 h 6858000"/>
              <a:gd name="connsiteX144" fmla="*/ 6111924 w 6128435"/>
              <a:gd name="connsiteY144" fmla="*/ 5900444 h 6858000"/>
              <a:gd name="connsiteX145" fmla="*/ 6108716 w 6128435"/>
              <a:gd name="connsiteY145" fmla="*/ 5915345 h 6858000"/>
              <a:gd name="connsiteX146" fmla="*/ 6109524 w 6128435"/>
              <a:gd name="connsiteY146" fmla="*/ 5917328 h 6858000"/>
              <a:gd name="connsiteX147" fmla="*/ 6102493 w 6128435"/>
              <a:gd name="connsiteY147" fmla="*/ 5928602 h 6858000"/>
              <a:gd name="connsiteX148" fmla="*/ 6056863 w 6128435"/>
              <a:gd name="connsiteY148" fmla="*/ 6000643 h 6858000"/>
              <a:gd name="connsiteX149" fmla="*/ 6045436 w 6128435"/>
              <a:gd name="connsiteY149" fmla="*/ 6124480 h 6858000"/>
              <a:gd name="connsiteX150" fmla="*/ 6030489 w 6128435"/>
              <a:gd name="connsiteY150" fmla="*/ 6317666 h 6858000"/>
              <a:gd name="connsiteX151" fmla="*/ 6007492 w 6128435"/>
              <a:gd name="connsiteY151" fmla="*/ 6440818 h 6858000"/>
              <a:gd name="connsiteX152" fmla="*/ 6009467 w 6128435"/>
              <a:gd name="connsiteY152" fmla="*/ 6487076 h 6858000"/>
              <a:gd name="connsiteX153" fmla="*/ 5995064 w 6128435"/>
              <a:gd name="connsiteY153" fmla="*/ 6540791 h 6858000"/>
              <a:gd name="connsiteX154" fmla="*/ 5996309 w 6128435"/>
              <a:gd name="connsiteY154" fmla="*/ 6543961 h 6858000"/>
              <a:gd name="connsiteX155" fmla="*/ 5996048 w 6128435"/>
              <a:gd name="connsiteY155" fmla="*/ 6555444 h 6858000"/>
              <a:gd name="connsiteX156" fmla="*/ 6002524 w 6128435"/>
              <a:gd name="connsiteY156" fmla="*/ 6560188 h 6858000"/>
              <a:gd name="connsiteX157" fmla="*/ 6006823 w 6128435"/>
              <a:gd name="connsiteY157" fmla="*/ 6578546 h 6858000"/>
              <a:gd name="connsiteX158" fmla="*/ 6004510 w 6128435"/>
              <a:gd name="connsiteY158" fmla="*/ 6599256 h 6858000"/>
              <a:gd name="connsiteX159" fmla="*/ 5986207 w 6128435"/>
              <a:gd name="connsiteY159" fmla="*/ 6695855 h 6858000"/>
              <a:gd name="connsiteX160" fmla="*/ 5979428 w 6128435"/>
              <a:gd name="connsiteY160" fmla="*/ 6754678 h 6858000"/>
              <a:gd name="connsiteX161" fmla="*/ 5983398 w 6128435"/>
              <a:gd name="connsiteY161" fmla="*/ 6778641 h 6858000"/>
              <a:gd name="connsiteX162" fmla="*/ 5984543 w 6128435"/>
              <a:gd name="connsiteY162" fmla="*/ 6811016 h 6858000"/>
              <a:gd name="connsiteX163" fmla="*/ 5981802 w 6128435"/>
              <a:gd name="connsiteY163" fmla="*/ 6838578 h 6858000"/>
              <a:gd name="connsiteX164" fmla="*/ 5979671 w 6128435"/>
              <a:gd name="connsiteY164" fmla="*/ 6858000 h 6858000"/>
              <a:gd name="connsiteX165" fmla="*/ 0 w 6128435"/>
              <a:gd name="connsiteY165" fmla="*/ 6858000 h 6858000"/>
              <a:gd name="connsiteX166" fmla="*/ 0 w 6128435"/>
              <a:gd name="connsiteY166"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44434 w 6128435"/>
              <a:gd name="connsiteY24" fmla="*/ 1580810 h 6858000"/>
              <a:gd name="connsiteX25" fmla="*/ 5251453 w 6128435"/>
              <a:gd name="connsiteY25" fmla="*/ 1583934 h 6858000"/>
              <a:gd name="connsiteX26" fmla="*/ 5253136 w 6128435"/>
              <a:gd name="connsiteY26" fmla="*/ 1595457 h 6858000"/>
              <a:gd name="connsiteX27" fmla="*/ 5254863 w 6128435"/>
              <a:gd name="connsiteY27" fmla="*/ 1598311 h 6858000"/>
              <a:gd name="connsiteX28" fmla="*/ 5263491 w 6128435"/>
              <a:gd name="connsiteY28" fmla="*/ 1642938 h 6858000"/>
              <a:gd name="connsiteX29" fmla="*/ 5261314 w 6128435"/>
              <a:gd name="connsiteY29" fmla="*/ 1689177 h 6858000"/>
              <a:gd name="connsiteX30" fmla="*/ 5259788 w 6128435"/>
              <a:gd name="connsiteY30" fmla="*/ 1768516 h 6858000"/>
              <a:gd name="connsiteX31" fmla="*/ 5255696 w 6128435"/>
              <a:gd name="connsiteY31" fmla="*/ 1953770 h 6858000"/>
              <a:gd name="connsiteX32" fmla="*/ 5252592 w 6128435"/>
              <a:gd name="connsiteY32" fmla="*/ 2092210 h 6858000"/>
              <a:gd name="connsiteX33" fmla="*/ 5264303 w 6128435"/>
              <a:gd name="connsiteY33" fmla="*/ 2225157 h 6858000"/>
              <a:gd name="connsiteX34" fmla="*/ 5254949 w 6128435"/>
              <a:gd name="connsiteY34" fmla="*/ 2236160 h 6858000"/>
              <a:gd name="connsiteX35" fmla="*/ 5250104 w 6128435"/>
              <a:gd name="connsiteY35" fmla="*/ 2249166 h 6858000"/>
              <a:gd name="connsiteX36" fmla="*/ 5251214 w 6128435"/>
              <a:gd name="connsiteY36" fmla="*/ 2250944 h 6858000"/>
              <a:gd name="connsiteX37" fmla="*/ 5250644 w 6128435"/>
              <a:gd name="connsiteY37" fmla="*/ 2266619 h 6858000"/>
              <a:gd name="connsiteX38" fmla="*/ 5247111 w 6128435"/>
              <a:gd name="connsiteY38" fmla="*/ 2269679 h 6858000"/>
              <a:gd name="connsiteX39" fmla="*/ 5279312 w 6128435"/>
              <a:gd name="connsiteY39" fmla="*/ 2302757 h 6858000"/>
              <a:gd name="connsiteX40" fmla="*/ 5293877 w 6128435"/>
              <a:gd name="connsiteY40" fmla="*/ 2368649 h 6858000"/>
              <a:gd name="connsiteX41" fmla="*/ 5311338 w 6128435"/>
              <a:gd name="connsiteY41" fmla="*/ 2404034 h 6858000"/>
              <a:gd name="connsiteX42" fmla="*/ 5338366 w 6128435"/>
              <a:gd name="connsiteY42" fmla="*/ 2465052 h 6858000"/>
              <a:gd name="connsiteX43" fmla="*/ 5371263 w 6128435"/>
              <a:gd name="connsiteY43" fmla="*/ 2586413 h 6858000"/>
              <a:gd name="connsiteX44" fmla="*/ 5407503 w 6128435"/>
              <a:gd name="connsiteY44" fmla="*/ 2786290 h 6858000"/>
              <a:gd name="connsiteX45" fmla="*/ 5407356 w 6128435"/>
              <a:gd name="connsiteY45" fmla="*/ 2787545 h 6858000"/>
              <a:gd name="connsiteX46" fmla="*/ 5411130 w 6128435"/>
              <a:gd name="connsiteY46" fmla="*/ 2788640 h 6858000"/>
              <a:gd name="connsiteX47" fmla="*/ 5416439 w 6128435"/>
              <a:gd name="connsiteY47" fmla="*/ 2805666 h 6858000"/>
              <a:gd name="connsiteX48" fmla="*/ 5416589 w 6128435"/>
              <a:gd name="connsiteY48" fmla="*/ 2810822 h 6858000"/>
              <a:gd name="connsiteX49" fmla="*/ 5418542 w 6128435"/>
              <a:gd name="connsiteY49" fmla="*/ 2817745 h 6858000"/>
              <a:gd name="connsiteX50" fmla="*/ 5418847 w 6128435"/>
              <a:gd name="connsiteY50" fmla="*/ 2817825 h 6858000"/>
              <a:gd name="connsiteX51" fmla="*/ 5457023 w 6128435"/>
              <a:gd name="connsiteY51" fmla="*/ 2858292 h 6858000"/>
              <a:gd name="connsiteX52" fmla="*/ 5479298 w 6128435"/>
              <a:gd name="connsiteY52" fmla="*/ 2947791 h 6858000"/>
              <a:gd name="connsiteX53" fmla="*/ 5481770 w 6128435"/>
              <a:gd name="connsiteY53" fmla="*/ 2951352 h 6858000"/>
              <a:gd name="connsiteX54" fmla="*/ 5482045 w 6128435"/>
              <a:gd name="connsiteY54" fmla="*/ 2984371 h 6858000"/>
              <a:gd name="connsiteX55" fmla="*/ 5482415 w 6128435"/>
              <a:gd name="connsiteY55" fmla="*/ 3004079 h 6858000"/>
              <a:gd name="connsiteX56" fmla="*/ 5483865 w 6128435"/>
              <a:gd name="connsiteY56" fmla="*/ 3005467 h 6858000"/>
              <a:gd name="connsiteX57" fmla="*/ 5482236 w 6128435"/>
              <a:gd name="connsiteY57" fmla="*/ 3019791 h 6858000"/>
              <a:gd name="connsiteX58" fmla="*/ 5481505 w 6128435"/>
              <a:gd name="connsiteY58" fmla="*/ 3095286 h 6858000"/>
              <a:gd name="connsiteX59" fmla="*/ 5477595 w 6128435"/>
              <a:gd name="connsiteY59" fmla="*/ 3250534 h 6858000"/>
              <a:gd name="connsiteX60" fmla="*/ 5532836 w 6128435"/>
              <a:gd name="connsiteY60" fmla="*/ 3353840 h 6858000"/>
              <a:gd name="connsiteX61" fmla="*/ 5561229 w 6128435"/>
              <a:gd name="connsiteY61" fmla="*/ 3395784 h 6858000"/>
              <a:gd name="connsiteX62" fmla="*/ 5589758 w 6128435"/>
              <a:gd name="connsiteY62" fmla="*/ 3506453 h 6858000"/>
              <a:gd name="connsiteX63" fmla="*/ 5596144 w 6128435"/>
              <a:gd name="connsiteY63" fmla="*/ 3534624 h 6858000"/>
              <a:gd name="connsiteX64" fmla="*/ 5597750 w 6128435"/>
              <a:gd name="connsiteY64" fmla="*/ 3534129 h 6858000"/>
              <a:gd name="connsiteX65" fmla="*/ 5599700 w 6128435"/>
              <a:gd name="connsiteY65" fmla="*/ 3547221 h 6858000"/>
              <a:gd name="connsiteX66" fmla="*/ 5615031 w 6128435"/>
              <a:gd name="connsiteY66" fmla="*/ 3557482 h 6858000"/>
              <a:gd name="connsiteX67" fmla="*/ 5618377 w 6128435"/>
              <a:gd name="connsiteY67" fmla="*/ 3588431 h 6858000"/>
              <a:gd name="connsiteX68" fmla="*/ 5612155 w 6128435"/>
              <a:gd name="connsiteY68" fmla="*/ 3589869 h 6858000"/>
              <a:gd name="connsiteX69" fmla="*/ 5620843 w 6128435"/>
              <a:gd name="connsiteY69" fmla="*/ 3606745 h 6858000"/>
              <a:gd name="connsiteX70" fmla="*/ 5655472 w 6128435"/>
              <a:gd name="connsiteY70" fmla="*/ 3678877 h 6858000"/>
              <a:gd name="connsiteX71" fmla="*/ 5680448 w 6128435"/>
              <a:gd name="connsiteY71" fmla="*/ 3717760 h 6858000"/>
              <a:gd name="connsiteX72" fmla="*/ 5683015 w 6128435"/>
              <a:gd name="connsiteY72" fmla="*/ 3762025 h 6858000"/>
              <a:gd name="connsiteX73" fmla="*/ 5696643 w 6128435"/>
              <a:gd name="connsiteY73" fmla="*/ 3773888 h 6858000"/>
              <a:gd name="connsiteX74" fmla="*/ 5699203 w 6128435"/>
              <a:gd name="connsiteY74" fmla="*/ 3775823 h 6858000"/>
              <a:gd name="connsiteX75" fmla="*/ 5704824 w 6128435"/>
              <a:gd name="connsiteY75" fmla="*/ 3785966 h 6858000"/>
              <a:gd name="connsiteX76" fmla="*/ 5712204 w 6128435"/>
              <a:gd name="connsiteY76" fmla="*/ 3785830 h 6858000"/>
              <a:gd name="connsiteX77" fmla="*/ 5724816 w 6128435"/>
              <a:gd name="connsiteY77" fmla="*/ 3798949 h 6858000"/>
              <a:gd name="connsiteX78" fmla="*/ 5733539 w 6128435"/>
              <a:gd name="connsiteY78" fmla="*/ 3818457 h 6858000"/>
              <a:gd name="connsiteX79" fmla="*/ 5768491 w 6128435"/>
              <a:gd name="connsiteY79" fmla="*/ 3914399 h 6858000"/>
              <a:gd name="connsiteX80" fmla="*/ 5793123 w 6128435"/>
              <a:gd name="connsiteY80" fmla="*/ 3969952 h 6858000"/>
              <a:gd name="connsiteX81" fmla="*/ 5808321 w 6128435"/>
              <a:gd name="connsiteY81" fmla="*/ 3988153 h 6858000"/>
              <a:gd name="connsiteX82" fmla="*/ 5825621 w 6128435"/>
              <a:gd name="connsiteY82" fmla="*/ 4015525 h 6858000"/>
              <a:gd name="connsiteX83" fmla="*/ 5860672 w 6128435"/>
              <a:gd name="connsiteY83" fmla="*/ 4061579 h 6858000"/>
              <a:gd name="connsiteX84" fmla="*/ 5872173 w 6128435"/>
              <a:gd name="connsiteY84" fmla="*/ 4088497 h 6858000"/>
              <a:gd name="connsiteX85" fmla="*/ 5883705 w 6128435"/>
              <a:gd name="connsiteY85" fmla="*/ 4101899 h 6858000"/>
              <a:gd name="connsiteX86" fmla="*/ 5885314 w 6128435"/>
              <a:gd name="connsiteY86" fmla="*/ 4108387 h 6858000"/>
              <a:gd name="connsiteX87" fmla="*/ 5894095 w 6128435"/>
              <a:gd name="connsiteY87" fmla="*/ 4128857 h 6858000"/>
              <a:gd name="connsiteX88" fmla="*/ 5898339 w 6128435"/>
              <a:gd name="connsiteY88" fmla="*/ 4140800 h 6858000"/>
              <a:gd name="connsiteX89" fmla="*/ 5899734 w 6128435"/>
              <a:gd name="connsiteY89" fmla="*/ 4145632 h 6858000"/>
              <a:gd name="connsiteX90" fmla="*/ 5903513 w 6128435"/>
              <a:gd name="connsiteY90" fmla="*/ 4187661 h 6858000"/>
              <a:gd name="connsiteX91" fmla="*/ 5917114 w 6128435"/>
              <a:gd name="connsiteY91" fmla="*/ 4213096 h 6858000"/>
              <a:gd name="connsiteX92" fmla="*/ 5921153 w 6128435"/>
              <a:gd name="connsiteY92" fmla="*/ 4236222 h 6858000"/>
              <a:gd name="connsiteX93" fmla="*/ 5924233 w 6128435"/>
              <a:gd name="connsiteY93" fmla="*/ 4242060 h 6858000"/>
              <a:gd name="connsiteX94" fmla="*/ 5928910 w 6128435"/>
              <a:gd name="connsiteY94" fmla="*/ 4300973 h 6858000"/>
              <a:gd name="connsiteX95" fmla="*/ 5939320 w 6128435"/>
              <a:gd name="connsiteY95" fmla="*/ 4340435 h 6858000"/>
              <a:gd name="connsiteX96" fmla="*/ 5946705 w 6128435"/>
              <a:gd name="connsiteY96" fmla="*/ 4428051 h 6858000"/>
              <a:gd name="connsiteX97" fmla="*/ 5949261 w 6128435"/>
              <a:gd name="connsiteY97" fmla="*/ 4449185 h 6858000"/>
              <a:gd name="connsiteX98" fmla="*/ 5957504 w 6128435"/>
              <a:gd name="connsiteY98" fmla="*/ 4465911 h 6858000"/>
              <a:gd name="connsiteX99" fmla="*/ 5964689 w 6128435"/>
              <a:gd name="connsiteY99" fmla="*/ 4468532 h 6858000"/>
              <a:gd name="connsiteX100" fmla="*/ 5967062 w 6128435"/>
              <a:gd name="connsiteY100" fmla="*/ 4479923 h 6858000"/>
              <a:gd name="connsiteX101" fmla="*/ 5968960 w 6128435"/>
              <a:gd name="connsiteY101" fmla="*/ 4482655 h 6858000"/>
              <a:gd name="connsiteX102" fmla="*/ 5978567 w 6128435"/>
              <a:gd name="connsiteY102" fmla="*/ 4498605 h 6858000"/>
              <a:gd name="connsiteX103" fmla="*/ 5980106 w 6128435"/>
              <a:gd name="connsiteY103" fmla="*/ 4585087 h 6858000"/>
              <a:gd name="connsiteX104" fmla="*/ 5998138 w 6128435"/>
              <a:gd name="connsiteY104" fmla="*/ 4697518 h 6858000"/>
              <a:gd name="connsiteX105" fmla="*/ 6013516 w 6128435"/>
              <a:gd name="connsiteY105" fmla="*/ 4786619 h 6858000"/>
              <a:gd name="connsiteX106" fmla="*/ 6025404 w 6128435"/>
              <a:gd name="connsiteY106" fmla="*/ 4858148 h 6858000"/>
              <a:gd name="connsiteX107" fmla="*/ 6007749 w 6128435"/>
              <a:gd name="connsiteY107" fmla="*/ 4964715 h 6858000"/>
              <a:gd name="connsiteX108" fmla="*/ 6005269 w 6128435"/>
              <a:gd name="connsiteY108" fmla="*/ 5150567 h 6858000"/>
              <a:gd name="connsiteX109" fmla="*/ 6001127 w 6128435"/>
              <a:gd name="connsiteY109" fmla="*/ 5164609 h 6858000"/>
              <a:gd name="connsiteX110" fmla="*/ 5996647 w 6128435"/>
              <a:gd name="connsiteY110" fmla="*/ 5185640 h 6858000"/>
              <a:gd name="connsiteX111" fmla="*/ 5998514 w 6128435"/>
              <a:gd name="connsiteY111" fmla="*/ 5189673 h 6858000"/>
              <a:gd name="connsiteX112" fmla="*/ 5995970 w 6128435"/>
              <a:gd name="connsiteY112" fmla="*/ 5221547 h 6858000"/>
              <a:gd name="connsiteX113" fmla="*/ 5997218 w 6128435"/>
              <a:gd name="connsiteY113" fmla="*/ 5222031 h 6858000"/>
              <a:gd name="connsiteX114" fmla="*/ 6002116 w 6128435"/>
              <a:gd name="connsiteY114" fmla="*/ 5231223 h 6858000"/>
              <a:gd name="connsiteX115" fmla="*/ 6008541 w 6128435"/>
              <a:gd name="connsiteY115" fmla="*/ 5248680 h 6858000"/>
              <a:gd name="connsiteX116" fmla="*/ 6039260 w 6128435"/>
              <a:gd name="connsiteY116" fmla="*/ 5289518 h 6858000"/>
              <a:gd name="connsiteX117" fmla="*/ 6036748 w 6128435"/>
              <a:gd name="connsiteY117" fmla="*/ 5322752 h 6858000"/>
              <a:gd name="connsiteX118" fmla="*/ 6036943 w 6128435"/>
              <a:gd name="connsiteY118" fmla="*/ 5329480 h 6858000"/>
              <a:gd name="connsiteX119" fmla="*/ 6037236 w 6128435"/>
              <a:gd name="connsiteY119" fmla="*/ 5329634 h 6858000"/>
              <a:gd name="connsiteX120" fmla="*/ 6038019 w 6128435"/>
              <a:gd name="connsiteY120" fmla="*/ 5336764 h 6858000"/>
              <a:gd name="connsiteX121" fmla="*/ 6037298 w 6128435"/>
              <a:gd name="connsiteY121" fmla="*/ 5341753 h 6858000"/>
              <a:gd name="connsiteX122" fmla="*/ 6037677 w 6128435"/>
              <a:gd name="connsiteY122" fmla="*/ 5354807 h 6858000"/>
              <a:gd name="connsiteX123" fmla="*/ 6039728 w 6128435"/>
              <a:gd name="connsiteY123" fmla="*/ 5359416 h 6858000"/>
              <a:gd name="connsiteX124" fmla="*/ 6043311 w 6128435"/>
              <a:gd name="connsiteY124" fmla="*/ 5361407 h 6858000"/>
              <a:gd name="connsiteX125" fmla="*/ 6042954 w 6128435"/>
              <a:gd name="connsiteY125" fmla="*/ 5362576 h 6858000"/>
              <a:gd name="connsiteX126" fmla="*/ 6053435 w 6128435"/>
              <a:gd name="connsiteY126" fmla="*/ 5387547 h 6858000"/>
              <a:gd name="connsiteX127" fmla="*/ 6065933 w 6128435"/>
              <a:gd name="connsiteY127" fmla="*/ 5443002 h 6858000"/>
              <a:gd name="connsiteX128" fmla="*/ 6068640 w 6128435"/>
              <a:gd name="connsiteY128" fmla="*/ 5474503 h 6858000"/>
              <a:gd name="connsiteX129" fmla="*/ 6080922 w 6128435"/>
              <a:gd name="connsiteY129" fmla="*/ 5561070 h 6858000"/>
              <a:gd name="connsiteX130" fmla="*/ 6096949 w 6128435"/>
              <a:gd name="connsiteY130" fmla="*/ 5648179 h 6858000"/>
              <a:gd name="connsiteX131" fmla="*/ 6125703 w 6128435"/>
              <a:gd name="connsiteY131" fmla="*/ 5692894 h 6858000"/>
              <a:gd name="connsiteX132" fmla="*/ 6126670 w 6128435"/>
              <a:gd name="connsiteY132" fmla="*/ 5697882 h 6858000"/>
              <a:gd name="connsiteX133" fmla="*/ 6124061 w 6128435"/>
              <a:gd name="connsiteY133" fmla="*/ 5710294 h 6858000"/>
              <a:gd name="connsiteX134" fmla="*/ 6122213 w 6128435"/>
              <a:gd name="connsiteY134" fmla="*/ 5714762 h 6858000"/>
              <a:gd name="connsiteX135" fmla="*/ 6121353 w 6128435"/>
              <a:gd name="connsiteY135" fmla="*/ 5721725 h 6858000"/>
              <a:gd name="connsiteX136" fmla="*/ 6121607 w 6128435"/>
              <a:gd name="connsiteY136" fmla="*/ 5721959 h 6858000"/>
              <a:gd name="connsiteX137" fmla="*/ 6120262 w 6128435"/>
              <a:gd name="connsiteY137" fmla="*/ 5728358 h 6858000"/>
              <a:gd name="connsiteX138" fmla="*/ 6110194 w 6128435"/>
              <a:gd name="connsiteY138" fmla="*/ 5758853 h 6858000"/>
              <a:gd name="connsiteX139" fmla="*/ 6127519 w 6128435"/>
              <a:gd name="connsiteY139" fmla="*/ 5865775 h 6858000"/>
              <a:gd name="connsiteX140" fmla="*/ 6128435 w 6128435"/>
              <a:gd name="connsiteY140" fmla="*/ 5870164 h 6858000"/>
              <a:gd name="connsiteX141" fmla="*/ 6119217 w 6128435"/>
              <a:gd name="connsiteY141" fmla="*/ 5888542 h 6858000"/>
              <a:gd name="connsiteX142" fmla="*/ 6115966 w 6128435"/>
              <a:gd name="connsiteY142" fmla="*/ 5898387 h 6858000"/>
              <a:gd name="connsiteX143" fmla="*/ 6111924 w 6128435"/>
              <a:gd name="connsiteY143" fmla="*/ 5900444 h 6858000"/>
              <a:gd name="connsiteX144" fmla="*/ 6108716 w 6128435"/>
              <a:gd name="connsiteY144" fmla="*/ 5915345 h 6858000"/>
              <a:gd name="connsiteX145" fmla="*/ 6109524 w 6128435"/>
              <a:gd name="connsiteY145" fmla="*/ 5917328 h 6858000"/>
              <a:gd name="connsiteX146" fmla="*/ 6102493 w 6128435"/>
              <a:gd name="connsiteY146" fmla="*/ 5928602 h 6858000"/>
              <a:gd name="connsiteX147" fmla="*/ 6056863 w 6128435"/>
              <a:gd name="connsiteY147" fmla="*/ 6000643 h 6858000"/>
              <a:gd name="connsiteX148" fmla="*/ 6045436 w 6128435"/>
              <a:gd name="connsiteY148" fmla="*/ 6124480 h 6858000"/>
              <a:gd name="connsiteX149" fmla="*/ 6030489 w 6128435"/>
              <a:gd name="connsiteY149" fmla="*/ 6317666 h 6858000"/>
              <a:gd name="connsiteX150" fmla="*/ 6007492 w 6128435"/>
              <a:gd name="connsiteY150" fmla="*/ 6440818 h 6858000"/>
              <a:gd name="connsiteX151" fmla="*/ 6009467 w 6128435"/>
              <a:gd name="connsiteY151" fmla="*/ 6487076 h 6858000"/>
              <a:gd name="connsiteX152" fmla="*/ 5995064 w 6128435"/>
              <a:gd name="connsiteY152" fmla="*/ 6540791 h 6858000"/>
              <a:gd name="connsiteX153" fmla="*/ 5996309 w 6128435"/>
              <a:gd name="connsiteY153" fmla="*/ 6543961 h 6858000"/>
              <a:gd name="connsiteX154" fmla="*/ 5996048 w 6128435"/>
              <a:gd name="connsiteY154" fmla="*/ 6555444 h 6858000"/>
              <a:gd name="connsiteX155" fmla="*/ 6002524 w 6128435"/>
              <a:gd name="connsiteY155" fmla="*/ 6560188 h 6858000"/>
              <a:gd name="connsiteX156" fmla="*/ 6006823 w 6128435"/>
              <a:gd name="connsiteY156" fmla="*/ 6578546 h 6858000"/>
              <a:gd name="connsiteX157" fmla="*/ 6004510 w 6128435"/>
              <a:gd name="connsiteY157" fmla="*/ 6599256 h 6858000"/>
              <a:gd name="connsiteX158" fmla="*/ 5986207 w 6128435"/>
              <a:gd name="connsiteY158" fmla="*/ 6695855 h 6858000"/>
              <a:gd name="connsiteX159" fmla="*/ 5979428 w 6128435"/>
              <a:gd name="connsiteY159" fmla="*/ 6754678 h 6858000"/>
              <a:gd name="connsiteX160" fmla="*/ 5983398 w 6128435"/>
              <a:gd name="connsiteY160" fmla="*/ 6778641 h 6858000"/>
              <a:gd name="connsiteX161" fmla="*/ 5984543 w 6128435"/>
              <a:gd name="connsiteY161" fmla="*/ 6811016 h 6858000"/>
              <a:gd name="connsiteX162" fmla="*/ 5981802 w 6128435"/>
              <a:gd name="connsiteY162" fmla="*/ 6838578 h 6858000"/>
              <a:gd name="connsiteX163" fmla="*/ 5979671 w 6128435"/>
              <a:gd name="connsiteY163" fmla="*/ 6858000 h 6858000"/>
              <a:gd name="connsiteX164" fmla="*/ 0 w 6128435"/>
              <a:gd name="connsiteY164" fmla="*/ 6858000 h 6858000"/>
              <a:gd name="connsiteX165" fmla="*/ 0 w 6128435"/>
              <a:gd name="connsiteY165"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44434 w 6128435"/>
              <a:gd name="connsiteY24" fmla="*/ 1580810 h 6858000"/>
              <a:gd name="connsiteX25" fmla="*/ 5251453 w 6128435"/>
              <a:gd name="connsiteY25" fmla="*/ 1583934 h 6858000"/>
              <a:gd name="connsiteX26" fmla="*/ 5253136 w 6128435"/>
              <a:gd name="connsiteY26" fmla="*/ 1595457 h 6858000"/>
              <a:gd name="connsiteX27" fmla="*/ 5263491 w 6128435"/>
              <a:gd name="connsiteY27" fmla="*/ 1642938 h 6858000"/>
              <a:gd name="connsiteX28" fmla="*/ 5261314 w 6128435"/>
              <a:gd name="connsiteY28" fmla="*/ 1689177 h 6858000"/>
              <a:gd name="connsiteX29" fmla="*/ 5259788 w 6128435"/>
              <a:gd name="connsiteY29" fmla="*/ 1768516 h 6858000"/>
              <a:gd name="connsiteX30" fmla="*/ 5255696 w 6128435"/>
              <a:gd name="connsiteY30" fmla="*/ 1953770 h 6858000"/>
              <a:gd name="connsiteX31" fmla="*/ 5252592 w 6128435"/>
              <a:gd name="connsiteY31" fmla="*/ 2092210 h 6858000"/>
              <a:gd name="connsiteX32" fmla="*/ 5264303 w 6128435"/>
              <a:gd name="connsiteY32" fmla="*/ 2225157 h 6858000"/>
              <a:gd name="connsiteX33" fmla="*/ 5254949 w 6128435"/>
              <a:gd name="connsiteY33" fmla="*/ 2236160 h 6858000"/>
              <a:gd name="connsiteX34" fmla="*/ 5250104 w 6128435"/>
              <a:gd name="connsiteY34" fmla="*/ 2249166 h 6858000"/>
              <a:gd name="connsiteX35" fmla="*/ 5251214 w 6128435"/>
              <a:gd name="connsiteY35" fmla="*/ 2250944 h 6858000"/>
              <a:gd name="connsiteX36" fmla="*/ 5250644 w 6128435"/>
              <a:gd name="connsiteY36" fmla="*/ 2266619 h 6858000"/>
              <a:gd name="connsiteX37" fmla="*/ 5247111 w 6128435"/>
              <a:gd name="connsiteY37" fmla="*/ 2269679 h 6858000"/>
              <a:gd name="connsiteX38" fmla="*/ 5279312 w 6128435"/>
              <a:gd name="connsiteY38" fmla="*/ 2302757 h 6858000"/>
              <a:gd name="connsiteX39" fmla="*/ 5293877 w 6128435"/>
              <a:gd name="connsiteY39" fmla="*/ 2368649 h 6858000"/>
              <a:gd name="connsiteX40" fmla="*/ 5311338 w 6128435"/>
              <a:gd name="connsiteY40" fmla="*/ 2404034 h 6858000"/>
              <a:gd name="connsiteX41" fmla="*/ 5338366 w 6128435"/>
              <a:gd name="connsiteY41" fmla="*/ 2465052 h 6858000"/>
              <a:gd name="connsiteX42" fmla="*/ 5371263 w 6128435"/>
              <a:gd name="connsiteY42" fmla="*/ 2586413 h 6858000"/>
              <a:gd name="connsiteX43" fmla="*/ 5407503 w 6128435"/>
              <a:gd name="connsiteY43" fmla="*/ 2786290 h 6858000"/>
              <a:gd name="connsiteX44" fmla="*/ 5407356 w 6128435"/>
              <a:gd name="connsiteY44" fmla="*/ 2787545 h 6858000"/>
              <a:gd name="connsiteX45" fmla="*/ 5411130 w 6128435"/>
              <a:gd name="connsiteY45" fmla="*/ 2788640 h 6858000"/>
              <a:gd name="connsiteX46" fmla="*/ 5416439 w 6128435"/>
              <a:gd name="connsiteY46" fmla="*/ 2805666 h 6858000"/>
              <a:gd name="connsiteX47" fmla="*/ 5416589 w 6128435"/>
              <a:gd name="connsiteY47" fmla="*/ 2810822 h 6858000"/>
              <a:gd name="connsiteX48" fmla="*/ 5418542 w 6128435"/>
              <a:gd name="connsiteY48" fmla="*/ 2817745 h 6858000"/>
              <a:gd name="connsiteX49" fmla="*/ 5418847 w 6128435"/>
              <a:gd name="connsiteY49" fmla="*/ 2817825 h 6858000"/>
              <a:gd name="connsiteX50" fmla="*/ 5457023 w 6128435"/>
              <a:gd name="connsiteY50" fmla="*/ 2858292 h 6858000"/>
              <a:gd name="connsiteX51" fmla="*/ 5479298 w 6128435"/>
              <a:gd name="connsiteY51" fmla="*/ 2947791 h 6858000"/>
              <a:gd name="connsiteX52" fmla="*/ 5481770 w 6128435"/>
              <a:gd name="connsiteY52" fmla="*/ 2951352 h 6858000"/>
              <a:gd name="connsiteX53" fmla="*/ 5482045 w 6128435"/>
              <a:gd name="connsiteY53" fmla="*/ 2984371 h 6858000"/>
              <a:gd name="connsiteX54" fmla="*/ 5482415 w 6128435"/>
              <a:gd name="connsiteY54" fmla="*/ 3004079 h 6858000"/>
              <a:gd name="connsiteX55" fmla="*/ 5483865 w 6128435"/>
              <a:gd name="connsiteY55" fmla="*/ 3005467 h 6858000"/>
              <a:gd name="connsiteX56" fmla="*/ 5482236 w 6128435"/>
              <a:gd name="connsiteY56" fmla="*/ 3019791 h 6858000"/>
              <a:gd name="connsiteX57" fmla="*/ 5481505 w 6128435"/>
              <a:gd name="connsiteY57" fmla="*/ 3095286 h 6858000"/>
              <a:gd name="connsiteX58" fmla="*/ 5477595 w 6128435"/>
              <a:gd name="connsiteY58" fmla="*/ 3250534 h 6858000"/>
              <a:gd name="connsiteX59" fmla="*/ 5532836 w 6128435"/>
              <a:gd name="connsiteY59" fmla="*/ 3353840 h 6858000"/>
              <a:gd name="connsiteX60" fmla="*/ 5561229 w 6128435"/>
              <a:gd name="connsiteY60" fmla="*/ 3395784 h 6858000"/>
              <a:gd name="connsiteX61" fmla="*/ 5589758 w 6128435"/>
              <a:gd name="connsiteY61" fmla="*/ 3506453 h 6858000"/>
              <a:gd name="connsiteX62" fmla="*/ 5596144 w 6128435"/>
              <a:gd name="connsiteY62" fmla="*/ 3534624 h 6858000"/>
              <a:gd name="connsiteX63" fmla="*/ 5597750 w 6128435"/>
              <a:gd name="connsiteY63" fmla="*/ 3534129 h 6858000"/>
              <a:gd name="connsiteX64" fmla="*/ 5599700 w 6128435"/>
              <a:gd name="connsiteY64" fmla="*/ 3547221 h 6858000"/>
              <a:gd name="connsiteX65" fmla="*/ 5615031 w 6128435"/>
              <a:gd name="connsiteY65" fmla="*/ 3557482 h 6858000"/>
              <a:gd name="connsiteX66" fmla="*/ 5618377 w 6128435"/>
              <a:gd name="connsiteY66" fmla="*/ 3588431 h 6858000"/>
              <a:gd name="connsiteX67" fmla="*/ 5612155 w 6128435"/>
              <a:gd name="connsiteY67" fmla="*/ 3589869 h 6858000"/>
              <a:gd name="connsiteX68" fmla="*/ 5620843 w 6128435"/>
              <a:gd name="connsiteY68" fmla="*/ 3606745 h 6858000"/>
              <a:gd name="connsiteX69" fmla="*/ 5655472 w 6128435"/>
              <a:gd name="connsiteY69" fmla="*/ 3678877 h 6858000"/>
              <a:gd name="connsiteX70" fmla="*/ 5680448 w 6128435"/>
              <a:gd name="connsiteY70" fmla="*/ 3717760 h 6858000"/>
              <a:gd name="connsiteX71" fmla="*/ 5683015 w 6128435"/>
              <a:gd name="connsiteY71" fmla="*/ 3762025 h 6858000"/>
              <a:gd name="connsiteX72" fmla="*/ 5696643 w 6128435"/>
              <a:gd name="connsiteY72" fmla="*/ 3773888 h 6858000"/>
              <a:gd name="connsiteX73" fmla="*/ 5699203 w 6128435"/>
              <a:gd name="connsiteY73" fmla="*/ 3775823 h 6858000"/>
              <a:gd name="connsiteX74" fmla="*/ 5704824 w 6128435"/>
              <a:gd name="connsiteY74" fmla="*/ 3785966 h 6858000"/>
              <a:gd name="connsiteX75" fmla="*/ 5712204 w 6128435"/>
              <a:gd name="connsiteY75" fmla="*/ 3785830 h 6858000"/>
              <a:gd name="connsiteX76" fmla="*/ 5724816 w 6128435"/>
              <a:gd name="connsiteY76" fmla="*/ 3798949 h 6858000"/>
              <a:gd name="connsiteX77" fmla="*/ 5733539 w 6128435"/>
              <a:gd name="connsiteY77" fmla="*/ 3818457 h 6858000"/>
              <a:gd name="connsiteX78" fmla="*/ 5768491 w 6128435"/>
              <a:gd name="connsiteY78" fmla="*/ 3914399 h 6858000"/>
              <a:gd name="connsiteX79" fmla="*/ 5793123 w 6128435"/>
              <a:gd name="connsiteY79" fmla="*/ 3969952 h 6858000"/>
              <a:gd name="connsiteX80" fmla="*/ 5808321 w 6128435"/>
              <a:gd name="connsiteY80" fmla="*/ 3988153 h 6858000"/>
              <a:gd name="connsiteX81" fmla="*/ 5825621 w 6128435"/>
              <a:gd name="connsiteY81" fmla="*/ 4015525 h 6858000"/>
              <a:gd name="connsiteX82" fmla="*/ 5860672 w 6128435"/>
              <a:gd name="connsiteY82" fmla="*/ 4061579 h 6858000"/>
              <a:gd name="connsiteX83" fmla="*/ 5872173 w 6128435"/>
              <a:gd name="connsiteY83" fmla="*/ 4088497 h 6858000"/>
              <a:gd name="connsiteX84" fmla="*/ 5883705 w 6128435"/>
              <a:gd name="connsiteY84" fmla="*/ 4101899 h 6858000"/>
              <a:gd name="connsiteX85" fmla="*/ 5885314 w 6128435"/>
              <a:gd name="connsiteY85" fmla="*/ 4108387 h 6858000"/>
              <a:gd name="connsiteX86" fmla="*/ 5894095 w 6128435"/>
              <a:gd name="connsiteY86" fmla="*/ 4128857 h 6858000"/>
              <a:gd name="connsiteX87" fmla="*/ 5898339 w 6128435"/>
              <a:gd name="connsiteY87" fmla="*/ 4140800 h 6858000"/>
              <a:gd name="connsiteX88" fmla="*/ 5899734 w 6128435"/>
              <a:gd name="connsiteY88" fmla="*/ 4145632 h 6858000"/>
              <a:gd name="connsiteX89" fmla="*/ 5903513 w 6128435"/>
              <a:gd name="connsiteY89" fmla="*/ 4187661 h 6858000"/>
              <a:gd name="connsiteX90" fmla="*/ 5917114 w 6128435"/>
              <a:gd name="connsiteY90" fmla="*/ 4213096 h 6858000"/>
              <a:gd name="connsiteX91" fmla="*/ 5921153 w 6128435"/>
              <a:gd name="connsiteY91" fmla="*/ 4236222 h 6858000"/>
              <a:gd name="connsiteX92" fmla="*/ 5924233 w 6128435"/>
              <a:gd name="connsiteY92" fmla="*/ 4242060 h 6858000"/>
              <a:gd name="connsiteX93" fmla="*/ 5928910 w 6128435"/>
              <a:gd name="connsiteY93" fmla="*/ 4300973 h 6858000"/>
              <a:gd name="connsiteX94" fmla="*/ 5939320 w 6128435"/>
              <a:gd name="connsiteY94" fmla="*/ 4340435 h 6858000"/>
              <a:gd name="connsiteX95" fmla="*/ 5946705 w 6128435"/>
              <a:gd name="connsiteY95" fmla="*/ 4428051 h 6858000"/>
              <a:gd name="connsiteX96" fmla="*/ 5949261 w 6128435"/>
              <a:gd name="connsiteY96" fmla="*/ 4449185 h 6858000"/>
              <a:gd name="connsiteX97" fmla="*/ 5957504 w 6128435"/>
              <a:gd name="connsiteY97" fmla="*/ 4465911 h 6858000"/>
              <a:gd name="connsiteX98" fmla="*/ 5964689 w 6128435"/>
              <a:gd name="connsiteY98" fmla="*/ 4468532 h 6858000"/>
              <a:gd name="connsiteX99" fmla="*/ 5967062 w 6128435"/>
              <a:gd name="connsiteY99" fmla="*/ 4479923 h 6858000"/>
              <a:gd name="connsiteX100" fmla="*/ 5968960 w 6128435"/>
              <a:gd name="connsiteY100" fmla="*/ 4482655 h 6858000"/>
              <a:gd name="connsiteX101" fmla="*/ 5978567 w 6128435"/>
              <a:gd name="connsiteY101" fmla="*/ 4498605 h 6858000"/>
              <a:gd name="connsiteX102" fmla="*/ 5980106 w 6128435"/>
              <a:gd name="connsiteY102" fmla="*/ 4585087 h 6858000"/>
              <a:gd name="connsiteX103" fmla="*/ 5998138 w 6128435"/>
              <a:gd name="connsiteY103" fmla="*/ 4697518 h 6858000"/>
              <a:gd name="connsiteX104" fmla="*/ 6013516 w 6128435"/>
              <a:gd name="connsiteY104" fmla="*/ 4786619 h 6858000"/>
              <a:gd name="connsiteX105" fmla="*/ 6025404 w 6128435"/>
              <a:gd name="connsiteY105" fmla="*/ 4858148 h 6858000"/>
              <a:gd name="connsiteX106" fmla="*/ 6007749 w 6128435"/>
              <a:gd name="connsiteY106" fmla="*/ 4964715 h 6858000"/>
              <a:gd name="connsiteX107" fmla="*/ 6005269 w 6128435"/>
              <a:gd name="connsiteY107" fmla="*/ 5150567 h 6858000"/>
              <a:gd name="connsiteX108" fmla="*/ 6001127 w 6128435"/>
              <a:gd name="connsiteY108" fmla="*/ 5164609 h 6858000"/>
              <a:gd name="connsiteX109" fmla="*/ 5996647 w 6128435"/>
              <a:gd name="connsiteY109" fmla="*/ 5185640 h 6858000"/>
              <a:gd name="connsiteX110" fmla="*/ 5998514 w 6128435"/>
              <a:gd name="connsiteY110" fmla="*/ 5189673 h 6858000"/>
              <a:gd name="connsiteX111" fmla="*/ 5995970 w 6128435"/>
              <a:gd name="connsiteY111" fmla="*/ 5221547 h 6858000"/>
              <a:gd name="connsiteX112" fmla="*/ 5997218 w 6128435"/>
              <a:gd name="connsiteY112" fmla="*/ 5222031 h 6858000"/>
              <a:gd name="connsiteX113" fmla="*/ 6002116 w 6128435"/>
              <a:gd name="connsiteY113" fmla="*/ 5231223 h 6858000"/>
              <a:gd name="connsiteX114" fmla="*/ 6008541 w 6128435"/>
              <a:gd name="connsiteY114" fmla="*/ 5248680 h 6858000"/>
              <a:gd name="connsiteX115" fmla="*/ 6039260 w 6128435"/>
              <a:gd name="connsiteY115" fmla="*/ 5289518 h 6858000"/>
              <a:gd name="connsiteX116" fmla="*/ 6036748 w 6128435"/>
              <a:gd name="connsiteY116" fmla="*/ 5322752 h 6858000"/>
              <a:gd name="connsiteX117" fmla="*/ 6036943 w 6128435"/>
              <a:gd name="connsiteY117" fmla="*/ 5329480 h 6858000"/>
              <a:gd name="connsiteX118" fmla="*/ 6037236 w 6128435"/>
              <a:gd name="connsiteY118" fmla="*/ 5329634 h 6858000"/>
              <a:gd name="connsiteX119" fmla="*/ 6038019 w 6128435"/>
              <a:gd name="connsiteY119" fmla="*/ 5336764 h 6858000"/>
              <a:gd name="connsiteX120" fmla="*/ 6037298 w 6128435"/>
              <a:gd name="connsiteY120" fmla="*/ 5341753 h 6858000"/>
              <a:gd name="connsiteX121" fmla="*/ 6037677 w 6128435"/>
              <a:gd name="connsiteY121" fmla="*/ 5354807 h 6858000"/>
              <a:gd name="connsiteX122" fmla="*/ 6039728 w 6128435"/>
              <a:gd name="connsiteY122" fmla="*/ 5359416 h 6858000"/>
              <a:gd name="connsiteX123" fmla="*/ 6043311 w 6128435"/>
              <a:gd name="connsiteY123" fmla="*/ 5361407 h 6858000"/>
              <a:gd name="connsiteX124" fmla="*/ 6042954 w 6128435"/>
              <a:gd name="connsiteY124" fmla="*/ 5362576 h 6858000"/>
              <a:gd name="connsiteX125" fmla="*/ 6053435 w 6128435"/>
              <a:gd name="connsiteY125" fmla="*/ 5387547 h 6858000"/>
              <a:gd name="connsiteX126" fmla="*/ 6065933 w 6128435"/>
              <a:gd name="connsiteY126" fmla="*/ 5443002 h 6858000"/>
              <a:gd name="connsiteX127" fmla="*/ 6068640 w 6128435"/>
              <a:gd name="connsiteY127" fmla="*/ 5474503 h 6858000"/>
              <a:gd name="connsiteX128" fmla="*/ 6080922 w 6128435"/>
              <a:gd name="connsiteY128" fmla="*/ 5561070 h 6858000"/>
              <a:gd name="connsiteX129" fmla="*/ 6096949 w 6128435"/>
              <a:gd name="connsiteY129" fmla="*/ 5648179 h 6858000"/>
              <a:gd name="connsiteX130" fmla="*/ 6125703 w 6128435"/>
              <a:gd name="connsiteY130" fmla="*/ 5692894 h 6858000"/>
              <a:gd name="connsiteX131" fmla="*/ 6126670 w 6128435"/>
              <a:gd name="connsiteY131" fmla="*/ 5697882 h 6858000"/>
              <a:gd name="connsiteX132" fmla="*/ 6124061 w 6128435"/>
              <a:gd name="connsiteY132" fmla="*/ 5710294 h 6858000"/>
              <a:gd name="connsiteX133" fmla="*/ 6122213 w 6128435"/>
              <a:gd name="connsiteY133" fmla="*/ 5714762 h 6858000"/>
              <a:gd name="connsiteX134" fmla="*/ 6121353 w 6128435"/>
              <a:gd name="connsiteY134" fmla="*/ 5721725 h 6858000"/>
              <a:gd name="connsiteX135" fmla="*/ 6121607 w 6128435"/>
              <a:gd name="connsiteY135" fmla="*/ 5721959 h 6858000"/>
              <a:gd name="connsiteX136" fmla="*/ 6120262 w 6128435"/>
              <a:gd name="connsiteY136" fmla="*/ 5728358 h 6858000"/>
              <a:gd name="connsiteX137" fmla="*/ 6110194 w 6128435"/>
              <a:gd name="connsiteY137" fmla="*/ 5758853 h 6858000"/>
              <a:gd name="connsiteX138" fmla="*/ 6127519 w 6128435"/>
              <a:gd name="connsiteY138" fmla="*/ 5865775 h 6858000"/>
              <a:gd name="connsiteX139" fmla="*/ 6128435 w 6128435"/>
              <a:gd name="connsiteY139" fmla="*/ 5870164 h 6858000"/>
              <a:gd name="connsiteX140" fmla="*/ 6119217 w 6128435"/>
              <a:gd name="connsiteY140" fmla="*/ 5888542 h 6858000"/>
              <a:gd name="connsiteX141" fmla="*/ 6115966 w 6128435"/>
              <a:gd name="connsiteY141" fmla="*/ 5898387 h 6858000"/>
              <a:gd name="connsiteX142" fmla="*/ 6111924 w 6128435"/>
              <a:gd name="connsiteY142" fmla="*/ 5900444 h 6858000"/>
              <a:gd name="connsiteX143" fmla="*/ 6108716 w 6128435"/>
              <a:gd name="connsiteY143" fmla="*/ 5915345 h 6858000"/>
              <a:gd name="connsiteX144" fmla="*/ 6109524 w 6128435"/>
              <a:gd name="connsiteY144" fmla="*/ 5917328 h 6858000"/>
              <a:gd name="connsiteX145" fmla="*/ 6102493 w 6128435"/>
              <a:gd name="connsiteY145" fmla="*/ 5928602 h 6858000"/>
              <a:gd name="connsiteX146" fmla="*/ 6056863 w 6128435"/>
              <a:gd name="connsiteY146" fmla="*/ 6000643 h 6858000"/>
              <a:gd name="connsiteX147" fmla="*/ 6045436 w 6128435"/>
              <a:gd name="connsiteY147" fmla="*/ 6124480 h 6858000"/>
              <a:gd name="connsiteX148" fmla="*/ 6030489 w 6128435"/>
              <a:gd name="connsiteY148" fmla="*/ 6317666 h 6858000"/>
              <a:gd name="connsiteX149" fmla="*/ 6007492 w 6128435"/>
              <a:gd name="connsiteY149" fmla="*/ 6440818 h 6858000"/>
              <a:gd name="connsiteX150" fmla="*/ 6009467 w 6128435"/>
              <a:gd name="connsiteY150" fmla="*/ 6487076 h 6858000"/>
              <a:gd name="connsiteX151" fmla="*/ 5995064 w 6128435"/>
              <a:gd name="connsiteY151" fmla="*/ 6540791 h 6858000"/>
              <a:gd name="connsiteX152" fmla="*/ 5996309 w 6128435"/>
              <a:gd name="connsiteY152" fmla="*/ 6543961 h 6858000"/>
              <a:gd name="connsiteX153" fmla="*/ 5996048 w 6128435"/>
              <a:gd name="connsiteY153" fmla="*/ 6555444 h 6858000"/>
              <a:gd name="connsiteX154" fmla="*/ 6002524 w 6128435"/>
              <a:gd name="connsiteY154" fmla="*/ 6560188 h 6858000"/>
              <a:gd name="connsiteX155" fmla="*/ 6006823 w 6128435"/>
              <a:gd name="connsiteY155" fmla="*/ 6578546 h 6858000"/>
              <a:gd name="connsiteX156" fmla="*/ 6004510 w 6128435"/>
              <a:gd name="connsiteY156" fmla="*/ 6599256 h 6858000"/>
              <a:gd name="connsiteX157" fmla="*/ 5986207 w 6128435"/>
              <a:gd name="connsiteY157" fmla="*/ 6695855 h 6858000"/>
              <a:gd name="connsiteX158" fmla="*/ 5979428 w 6128435"/>
              <a:gd name="connsiteY158" fmla="*/ 6754678 h 6858000"/>
              <a:gd name="connsiteX159" fmla="*/ 5983398 w 6128435"/>
              <a:gd name="connsiteY159" fmla="*/ 6778641 h 6858000"/>
              <a:gd name="connsiteX160" fmla="*/ 5984543 w 6128435"/>
              <a:gd name="connsiteY160" fmla="*/ 6811016 h 6858000"/>
              <a:gd name="connsiteX161" fmla="*/ 5981802 w 6128435"/>
              <a:gd name="connsiteY161" fmla="*/ 6838578 h 6858000"/>
              <a:gd name="connsiteX162" fmla="*/ 5979671 w 6128435"/>
              <a:gd name="connsiteY162" fmla="*/ 6858000 h 6858000"/>
              <a:gd name="connsiteX163" fmla="*/ 0 w 6128435"/>
              <a:gd name="connsiteY163" fmla="*/ 6858000 h 6858000"/>
              <a:gd name="connsiteX164" fmla="*/ 0 w 6128435"/>
              <a:gd name="connsiteY164"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44434 w 6128435"/>
              <a:gd name="connsiteY24" fmla="*/ 1580810 h 6858000"/>
              <a:gd name="connsiteX25" fmla="*/ 5251453 w 6128435"/>
              <a:gd name="connsiteY25" fmla="*/ 1583934 h 6858000"/>
              <a:gd name="connsiteX26" fmla="*/ 5263491 w 6128435"/>
              <a:gd name="connsiteY26" fmla="*/ 1642938 h 6858000"/>
              <a:gd name="connsiteX27" fmla="*/ 5261314 w 6128435"/>
              <a:gd name="connsiteY27" fmla="*/ 1689177 h 6858000"/>
              <a:gd name="connsiteX28" fmla="*/ 5259788 w 6128435"/>
              <a:gd name="connsiteY28" fmla="*/ 1768516 h 6858000"/>
              <a:gd name="connsiteX29" fmla="*/ 5255696 w 6128435"/>
              <a:gd name="connsiteY29" fmla="*/ 1953770 h 6858000"/>
              <a:gd name="connsiteX30" fmla="*/ 5252592 w 6128435"/>
              <a:gd name="connsiteY30" fmla="*/ 2092210 h 6858000"/>
              <a:gd name="connsiteX31" fmla="*/ 5264303 w 6128435"/>
              <a:gd name="connsiteY31" fmla="*/ 2225157 h 6858000"/>
              <a:gd name="connsiteX32" fmla="*/ 5254949 w 6128435"/>
              <a:gd name="connsiteY32" fmla="*/ 2236160 h 6858000"/>
              <a:gd name="connsiteX33" fmla="*/ 5250104 w 6128435"/>
              <a:gd name="connsiteY33" fmla="*/ 2249166 h 6858000"/>
              <a:gd name="connsiteX34" fmla="*/ 5251214 w 6128435"/>
              <a:gd name="connsiteY34" fmla="*/ 2250944 h 6858000"/>
              <a:gd name="connsiteX35" fmla="*/ 5250644 w 6128435"/>
              <a:gd name="connsiteY35" fmla="*/ 2266619 h 6858000"/>
              <a:gd name="connsiteX36" fmla="*/ 5247111 w 6128435"/>
              <a:gd name="connsiteY36" fmla="*/ 2269679 h 6858000"/>
              <a:gd name="connsiteX37" fmla="*/ 5279312 w 6128435"/>
              <a:gd name="connsiteY37" fmla="*/ 2302757 h 6858000"/>
              <a:gd name="connsiteX38" fmla="*/ 5293877 w 6128435"/>
              <a:gd name="connsiteY38" fmla="*/ 2368649 h 6858000"/>
              <a:gd name="connsiteX39" fmla="*/ 5311338 w 6128435"/>
              <a:gd name="connsiteY39" fmla="*/ 2404034 h 6858000"/>
              <a:gd name="connsiteX40" fmla="*/ 5338366 w 6128435"/>
              <a:gd name="connsiteY40" fmla="*/ 2465052 h 6858000"/>
              <a:gd name="connsiteX41" fmla="*/ 5371263 w 6128435"/>
              <a:gd name="connsiteY41" fmla="*/ 2586413 h 6858000"/>
              <a:gd name="connsiteX42" fmla="*/ 5407503 w 6128435"/>
              <a:gd name="connsiteY42" fmla="*/ 2786290 h 6858000"/>
              <a:gd name="connsiteX43" fmla="*/ 5407356 w 6128435"/>
              <a:gd name="connsiteY43" fmla="*/ 2787545 h 6858000"/>
              <a:gd name="connsiteX44" fmla="*/ 5411130 w 6128435"/>
              <a:gd name="connsiteY44" fmla="*/ 2788640 h 6858000"/>
              <a:gd name="connsiteX45" fmla="*/ 5416439 w 6128435"/>
              <a:gd name="connsiteY45" fmla="*/ 2805666 h 6858000"/>
              <a:gd name="connsiteX46" fmla="*/ 5416589 w 6128435"/>
              <a:gd name="connsiteY46" fmla="*/ 2810822 h 6858000"/>
              <a:gd name="connsiteX47" fmla="*/ 5418542 w 6128435"/>
              <a:gd name="connsiteY47" fmla="*/ 2817745 h 6858000"/>
              <a:gd name="connsiteX48" fmla="*/ 5418847 w 6128435"/>
              <a:gd name="connsiteY48" fmla="*/ 2817825 h 6858000"/>
              <a:gd name="connsiteX49" fmla="*/ 5457023 w 6128435"/>
              <a:gd name="connsiteY49" fmla="*/ 2858292 h 6858000"/>
              <a:gd name="connsiteX50" fmla="*/ 5479298 w 6128435"/>
              <a:gd name="connsiteY50" fmla="*/ 2947791 h 6858000"/>
              <a:gd name="connsiteX51" fmla="*/ 5481770 w 6128435"/>
              <a:gd name="connsiteY51" fmla="*/ 2951352 h 6858000"/>
              <a:gd name="connsiteX52" fmla="*/ 5482045 w 6128435"/>
              <a:gd name="connsiteY52" fmla="*/ 2984371 h 6858000"/>
              <a:gd name="connsiteX53" fmla="*/ 5482415 w 6128435"/>
              <a:gd name="connsiteY53" fmla="*/ 3004079 h 6858000"/>
              <a:gd name="connsiteX54" fmla="*/ 5483865 w 6128435"/>
              <a:gd name="connsiteY54" fmla="*/ 3005467 h 6858000"/>
              <a:gd name="connsiteX55" fmla="*/ 5482236 w 6128435"/>
              <a:gd name="connsiteY55" fmla="*/ 3019791 h 6858000"/>
              <a:gd name="connsiteX56" fmla="*/ 5481505 w 6128435"/>
              <a:gd name="connsiteY56" fmla="*/ 3095286 h 6858000"/>
              <a:gd name="connsiteX57" fmla="*/ 5477595 w 6128435"/>
              <a:gd name="connsiteY57" fmla="*/ 3250534 h 6858000"/>
              <a:gd name="connsiteX58" fmla="*/ 5532836 w 6128435"/>
              <a:gd name="connsiteY58" fmla="*/ 3353840 h 6858000"/>
              <a:gd name="connsiteX59" fmla="*/ 5561229 w 6128435"/>
              <a:gd name="connsiteY59" fmla="*/ 3395784 h 6858000"/>
              <a:gd name="connsiteX60" fmla="*/ 5589758 w 6128435"/>
              <a:gd name="connsiteY60" fmla="*/ 3506453 h 6858000"/>
              <a:gd name="connsiteX61" fmla="*/ 5596144 w 6128435"/>
              <a:gd name="connsiteY61" fmla="*/ 3534624 h 6858000"/>
              <a:gd name="connsiteX62" fmla="*/ 5597750 w 6128435"/>
              <a:gd name="connsiteY62" fmla="*/ 3534129 h 6858000"/>
              <a:gd name="connsiteX63" fmla="*/ 5599700 w 6128435"/>
              <a:gd name="connsiteY63" fmla="*/ 3547221 h 6858000"/>
              <a:gd name="connsiteX64" fmla="*/ 5615031 w 6128435"/>
              <a:gd name="connsiteY64" fmla="*/ 3557482 h 6858000"/>
              <a:gd name="connsiteX65" fmla="*/ 5618377 w 6128435"/>
              <a:gd name="connsiteY65" fmla="*/ 3588431 h 6858000"/>
              <a:gd name="connsiteX66" fmla="*/ 5612155 w 6128435"/>
              <a:gd name="connsiteY66" fmla="*/ 3589869 h 6858000"/>
              <a:gd name="connsiteX67" fmla="*/ 5620843 w 6128435"/>
              <a:gd name="connsiteY67" fmla="*/ 3606745 h 6858000"/>
              <a:gd name="connsiteX68" fmla="*/ 5655472 w 6128435"/>
              <a:gd name="connsiteY68" fmla="*/ 3678877 h 6858000"/>
              <a:gd name="connsiteX69" fmla="*/ 5680448 w 6128435"/>
              <a:gd name="connsiteY69" fmla="*/ 3717760 h 6858000"/>
              <a:gd name="connsiteX70" fmla="*/ 5683015 w 6128435"/>
              <a:gd name="connsiteY70" fmla="*/ 3762025 h 6858000"/>
              <a:gd name="connsiteX71" fmla="*/ 5696643 w 6128435"/>
              <a:gd name="connsiteY71" fmla="*/ 3773888 h 6858000"/>
              <a:gd name="connsiteX72" fmla="*/ 5699203 w 6128435"/>
              <a:gd name="connsiteY72" fmla="*/ 3775823 h 6858000"/>
              <a:gd name="connsiteX73" fmla="*/ 5704824 w 6128435"/>
              <a:gd name="connsiteY73" fmla="*/ 3785966 h 6858000"/>
              <a:gd name="connsiteX74" fmla="*/ 5712204 w 6128435"/>
              <a:gd name="connsiteY74" fmla="*/ 3785830 h 6858000"/>
              <a:gd name="connsiteX75" fmla="*/ 5724816 w 6128435"/>
              <a:gd name="connsiteY75" fmla="*/ 3798949 h 6858000"/>
              <a:gd name="connsiteX76" fmla="*/ 5733539 w 6128435"/>
              <a:gd name="connsiteY76" fmla="*/ 3818457 h 6858000"/>
              <a:gd name="connsiteX77" fmla="*/ 5768491 w 6128435"/>
              <a:gd name="connsiteY77" fmla="*/ 3914399 h 6858000"/>
              <a:gd name="connsiteX78" fmla="*/ 5793123 w 6128435"/>
              <a:gd name="connsiteY78" fmla="*/ 3969952 h 6858000"/>
              <a:gd name="connsiteX79" fmla="*/ 5808321 w 6128435"/>
              <a:gd name="connsiteY79" fmla="*/ 3988153 h 6858000"/>
              <a:gd name="connsiteX80" fmla="*/ 5825621 w 6128435"/>
              <a:gd name="connsiteY80" fmla="*/ 4015525 h 6858000"/>
              <a:gd name="connsiteX81" fmla="*/ 5860672 w 6128435"/>
              <a:gd name="connsiteY81" fmla="*/ 4061579 h 6858000"/>
              <a:gd name="connsiteX82" fmla="*/ 5872173 w 6128435"/>
              <a:gd name="connsiteY82" fmla="*/ 4088497 h 6858000"/>
              <a:gd name="connsiteX83" fmla="*/ 5883705 w 6128435"/>
              <a:gd name="connsiteY83" fmla="*/ 4101899 h 6858000"/>
              <a:gd name="connsiteX84" fmla="*/ 5885314 w 6128435"/>
              <a:gd name="connsiteY84" fmla="*/ 4108387 h 6858000"/>
              <a:gd name="connsiteX85" fmla="*/ 5894095 w 6128435"/>
              <a:gd name="connsiteY85" fmla="*/ 4128857 h 6858000"/>
              <a:gd name="connsiteX86" fmla="*/ 5898339 w 6128435"/>
              <a:gd name="connsiteY86" fmla="*/ 4140800 h 6858000"/>
              <a:gd name="connsiteX87" fmla="*/ 5899734 w 6128435"/>
              <a:gd name="connsiteY87" fmla="*/ 4145632 h 6858000"/>
              <a:gd name="connsiteX88" fmla="*/ 5903513 w 6128435"/>
              <a:gd name="connsiteY88" fmla="*/ 4187661 h 6858000"/>
              <a:gd name="connsiteX89" fmla="*/ 5917114 w 6128435"/>
              <a:gd name="connsiteY89" fmla="*/ 4213096 h 6858000"/>
              <a:gd name="connsiteX90" fmla="*/ 5921153 w 6128435"/>
              <a:gd name="connsiteY90" fmla="*/ 4236222 h 6858000"/>
              <a:gd name="connsiteX91" fmla="*/ 5924233 w 6128435"/>
              <a:gd name="connsiteY91" fmla="*/ 4242060 h 6858000"/>
              <a:gd name="connsiteX92" fmla="*/ 5928910 w 6128435"/>
              <a:gd name="connsiteY92" fmla="*/ 4300973 h 6858000"/>
              <a:gd name="connsiteX93" fmla="*/ 5939320 w 6128435"/>
              <a:gd name="connsiteY93" fmla="*/ 4340435 h 6858000"/>
              <a:gd name="connsiteX94" fmla="*/ 5946705 w 6128435"/>
              <a:gd name="connsiteY94" fmla="*/ 4428051 h 6858000"/>
              <a:gd name="connsiteX95" fmla="*/ 5949261 w 6128435"/>
              <a:gd name="connsiteY95" fmla="*/ 4449185 h 6858000"/>
              <a:gd name="connsiteX96" fmla="*/ 5957504 w 6128435"/>
              <a:gd name="connsiteY96" fmla="*/ 4465911 h 6858000"/>
              <a:gd name="connsiteX97" fmla="*/ 5964689 w 6128435"/>
              <a:gd name="connsiteY97" fmla="*/ 4468532 h 6858000"/>
              <a:gd name="connsiteX98" fmla="*/ 5967062 w 6128435"/>
              <a:gd name="connsiteY98" fmla="*/ 4479923 h 6858000"/>
              <a:gd name="connsiteX99" fmla="*/ 5968960 w 6128435"/>
              <a:gd name="connsiteY99" fmla="*/ 4482655 h 6858000"/>
              <a:gd name="connsiteX100" fmla="*/ 5978567 w 6128435"/>
              <a:gd name="connsiteY100" fmla="*/ 4498605 h 6858000"/>
              <a:gd name="connsiteX101" fmla="*/ 5980106 w 6128435"/>
              <a:gd name="connsiteY101" fmla="*/ 4585087 h 6858000"/>
              <a:gd name="connsiteX102" fmla="*/ 5998138 w 6128435"/>
              <a:gd name="connsiteY102" fmla="*/ 4697518 h 6858000"/>
              <a:gd name="connsiteX103" fmla="*/ 6013516 w 6128435"/>
              <a:gd name="connsiteY103" fmla="*/ 4786619 h 6858000"/>
              <a:gd name="connsiteX104" fmla="*/ 6025404 w 6128435"/>
              <a:gd name="connsiteY104" fmla="*/ 4858148 h 6858000"/>
              <a:gd name="connsiteX105" fmla="*/ 6007749 w 6128435"/>
              <a:gd name="connsiteY105" fmla="*/ 4964715 h 6858000"/>
              <a:gd name="connsiteX106" fmla="*/ 6005269 w 6128435"/>
              <a:gd name="connsiteY106" fmla="*/ 5150567 h 6858000"/>
              <a:gd name="connsiteX107" fmla="*/ 6001127 w 6128435"/>
              <a:gd name="connsiteY107" fmla="*/ 5164609 h 6858000"/>
              <a:gd name="connsiteX108" fmla="*/ 5996647 w 6128435"/>
              <a:gd name="connsiteY108" fmla="*/ 5185640 h 6858000"/>
              <a:gd name="connsiteX109" fmla="*/ 5998514 w 6128435"/>
              <a:gd name="connsiteY109" fmla="*/ 5189673 h 6858000"/>
              <a:gd name="connsiteX110" fmla="*/ 5995970 w 6128435"/>
              <a:gd name="connsiteY110" fmla="*/ 5221547 h 6858000"/>
              <a:gd name="connsiteX111" fmla="*/ 5997218 w 6128435"/>
              <a:gd name="connsiteY111" fmla="*/ 5222031 h 6858000"/>
              <a:gd name="connsiteX112" fmla="*/ 6002116 w 6128435"/>
              <a:gd name="connsiteY112" fmla="*/ 5231223 h 6858000"/>
              <a:gd name="connsiteX113" fmla="*/ 6008541 w 6128435"/>
              <a:gd name="connsiteY113" fmla="*/ 5248680 h 6858000"/>
              <a:gd name="connsiteX114" fmla="*/ 6039260 w 6128435"/>
              <a:gd name="connsiteY114" fmla="*/ 5289518 h 6858000"/>
              <a:gd name="connsiteX115" fmla="*/ 6036748 w 6128435"/>
              <a:gd name="connsiteY115" fmla="*/ 5322752 h 6858000"/>
              <a:gd name="connsiteX116" fmla="*/ 6036943 w 6128435"/>
              <a:gd name="connsiteY116" fmla="*/ 5329480 h 6858000"/>
              <a:gd name="connsiteX117" fmla="*/ 6037236 w 6128435"/>
              <a:gd name="connsiteY117" fmla="*/ 5329634 h 6858000"/>
              <a:gd name="connsiteX118" fmla="*/ 6038019 w 6128435"/>
              <a:gd name="connsiteY118" fmla="*/ 5336764 h 6858000"/>
              <a:gd name="connsiteX119" fmla="*/ 6037298 w 6128435"/>
              <a:gd name="connsiteY119" fmla="*/ 5341753 h 6858000"/>
              <a:gd name="connsiteX120" fmla="*/ 6037677 w 6128435"/>
              <a:gd name="connsiteY120" fmla="*/ 5354807 h 6858000"/>
              <a:gd name="connsiteX121" fmla="*/ 6039728 w 6128435"/>
              <a:gd name="connsiteY121" fmla="*/ 5359416 h 6858000"/>
              <a:gd name="connsiteX122" fmla="*/ 6043311 w 6128435"/>
              <a:gd name="connsiteY122" fmla="*/ 5361407 h 6858000"/>
              <a:gd name="connsiteX123" fmla="*/ 6042954 w 6128435"/>
              <a:gd name="connsiteY123" fmla="*/ 5362576 h 6858000"/>
              <a:gd name="connsiteX124" fmla="*/ 6053435 w 6128435"/>
              <a:gd name="connsiteY124" fmla="*/ 5387547 h 6858000"/>
              <a:gd name="connsiteX125" fmla="*/ 6065933 w 6128435"/>
              <a:gd name="connsiteY125" fmla="*/ 5443002 h 6858000"/>
              <a:gd name="connsiteX126" fmla="*/ 6068640 w 6128435"/>
              <a:gd name="connsiteY126" fmla="*/ 5474503 h 6858000"/>
              <a:gd name="connsiteX127" fmla="*/ 6080922 w 6128435"/>
              <a:gd name="connsiteY127" fmla="*/ 5561070 h 6858000"/>
              <a:gd name="connsiteX128" fmla="*/ 6096949 w 6128435"/>
              <a:gd name="connsiteY128" fmla="*/ 5648179 h 6858000"/>
              <a:gd name="connsiteX129" fmla="*/ 6125703 w 6128435"/>
              <a:gd name="connsiteY129" fmla="*/ 5692894 h 6858000"/>
              <a:gd name="connsiteX130" fmla="*/ 6126670 w 6128435"/>
              <a:gd name="connsiteY130" fmla="*/ 5697882 h 6858000"/>
              <a:gd name="connsiteX131" fmla="*/ 6124061 w 6128435"/>
              <a:gd name="connsiteY131" fmla="*/ 5710294 h 6858000"/>
              <a:gd name="connsiteX132" fmla="*/ 6122213 w 6128435"/>
              <a:gd name="connsiteY132" fmla="*/ 5714762 h 6858000"/>
              <a:gd name="connsiteX133" fmla="*/ 6121353 w 6128435"/>
              <a:gd name="connsiteY133" fmla="*/ 5721725 h 6858000"/>
              <a:gd name="connsiteX134" fmla="*/ 6121607 w 6128435"/>
              <a:gd name="connsiteY134" fmla="*/ 5721959 h 6858000"/>
              <a:gd name="connsiteX135" fmla="*/ 6120262 w 6128435"/>
              <a:gd name="connsiteY135" fmla="*/ 5728358 h 6858000"/>
              <a:gd name="connsiteX136" fmla="*/ 6110194 w 6128435"/>
              <a:gd name="connsiteY136" fmla="*/ 5758853 h 6858000"/>
              <a:gd name="connsiteX137" fmla="*/ 6127519 w 6128435"/>
              <a:gd name="connsiteY137" fmla="*/ 5865775 h 6858000"/>
              <a:gd name="connsiteX138" fmla="*/ 6128435 w 6128435"/>
              <a:gd name="connsiteY138" fmla="*/ 5870164 h 6858000"/>
              <a:gd name="connsiteX139" fmla="*/ 6119217 w 6128435"/>
              <a:gd name="connsiteY139" fmla="*/ 5888542 h 6858000"/>
              <a:gd name="connsiteX140" fmla="*/ 6115966 w 6128435"/>
              <a:gd name="connsiteY140" fmla="*/ 5898387 h 6858000"/>
              <a:gd name="connsiteX141" fmla="*/ 6111924 w 6128435"/>
              <a:gd name="connsiteY141" fmla="*/ 5900444 h 6858000"/>
              <a:gd name="connsiteX142" fmla="*/ 6108716 w 6128435"/>
              <a:gd name="connsiteY142" fmla="*/ 5915345 h 6858000"/>
              <a:gd name="connsiteX143" fmla="*/ 6109524 w 6128435"/>
              <a:gd name="connsiteY143" fmla="*/ 5917328 h 6858000"/>
              <a:gd name="connsiteX144" fmla="*/ 6102493 w 6128435"/>
              <a:gd name="connsiteY144" fmla="*/ 5928602 h 6858000"/>
              <a:gd name="connsiteX145" fmla="*/ 6056863 w 6128435"/>
              <a:gd name="connsiteY145" fmla="*/ 6000643 h 6858000"/>
              <a:gd name="connsiteX146" fmla="*/ 6045436 w 6128435"/>
              <a:gd name="connsiteY146" fmla="*/ 6124480 h 6858000"/>
              <a:gd name="connsiteX147" fmla="*/ 6030489 w 6128435"/>
              <a:gd name="connsiteY147" fmla="*/ 6317666 h 6858000"/>
              <a:gd name="connsiteX148" fmla="*/ 6007492 w 6128435"/>
              <a:gd name="connsiteY148" fmla="*/ 6440818 h 6858000"/>
              <a:gd name="connsiteX149" fmla="*/ 6009467 w 6128435"/>
              <a:gd name="connsiteY149" fmla="*/ 6487076 h 6858000"/>
              <a:gd name="connsiteX150" fmla="*/ 5995064 w 6128435"/>
              <a:gd name="connsiteY150" fmla="*/ 6540791 h 6858000"/>
              <a:gd name="connsiteX151" fmla="*/ 5996309 w 6128435"/>
              <a:gd name="connsiteY151" fmla="*/ 6543961 h 6858000"/>
              <a:gd name="connsiteX152" fmla="*/ 5996048 w 6128435"/>
              <a:gd name="connsiteY152" fmla="*/ 6555444 h 6858000"/>
              <a:gd name="connsiteX153" fmla="*/ 6002524 w 6128435"/>
              <a:gd name="connsiteY153" fmla="*/ 6560188 h 6858000"/>
              <a:gd name="connsiteX154" fmla="*/ 6006823 w 6128435"/>
              <a:gd name="connsiteY154" fmla="*/ 6578546 h 6858000"/>
              <a:gd name="connsiteX155" fmla="*/ 6004510 w 6128435"/>
              <a:gd name="connsiteY155" fmla="*/ 6599256 h 6858000"/>
              <a:gd name="connsiteX156" fmla="*/ 5986207 w 6128435"/>
              <a:gd name="connsiteY156" fmla="*/ 6695855 h 6858000"/>
              <a:gd name="connsiteX157" fmla="*/ 5979428 w 6128435"/>
              <a:gd name="connsiteY157" fmla="*/ 6754678 h 6858000"/>
              <a:gd name="connsiteX158" fmla="*/ 5983398 w 6128435"/>
              <a:gd name="connsiteY158" fmla="*/ 6778641 h 6858000"/>
              <a:gd name="connsiteX159" fmla="*/ 5984543 w 6128435"/>
              <a:gd name="connsiteY159" fmla="*/ 6811016 h 6858000"/>
              <a:gd name="connsiteX160" fmla="*/ 5981802 w 6128435"/>
              <a:gd name="connsiteY160" fmla="*/ 6838578 h 6858000"/>
              <a:gd name="connsiteX161" fmla="*/ 5979671 w 6128435"/>
              <a:gd name="connsiteY161" fmla="*/ 6858000 h 6858000"/>
              <a:gd name="connsiteX162" fmla="*/ 0 w 6128435"/>
              <a:gd name="connsiteY162" fmla="*/ 6858000 h 6858000"/>
              <a:gd name="connsiteX163" fmla="*/ 0 w 6128435"/>
              <a:gd name="connsiteY163"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44434 w 6128435"/>
              <a:gd name="connsiteY24" fmla="*/ 1580810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47111 w 6128435"/>
              <a:gd name="connsiteY35" fmla="*/ 2269679 h 6858000"/>
              <a:gd name="connsiteX36" fmla="*/ 5279312 w 6128435"/>
              <a:gd name="connsiteY36" fmla="*/ 2302757 h 6858000"/>
              <a:gd name="connsiteX37" fmla="*/ 5293877 w 6128435"/>
              <a:gd name="connsiteY37" fmla="*/ 2368649 h 6858000"/>
              <a:gd name="connsiteX38" fmla="*/ 5311338 w 6128435"/>
              <a:gd name="connsiteY38" fmla="*/ 2404034 h 6858000"/>
              <a:gd name="connsiteX39" fmla="*/ 5338366 w 6128435"/>
              <a:gd name="connsiteY39" fmla="*/ 2465052 h 6858000"/>
              <a:gd name="connsiteX40" fmla="*/ 5371263 w 6128435"/>
              <a:gd name="connsiteY40" fmla="*/ 2586413 h 6858000"/>
              <a:gd name="connsiteX41" fmla="*/ 5407503 w 6128435"/>
              <a:gd name="connsiteY41" fmla="*/ 2786290 h 6858000"/>
              <a:gd name="connsiteX42" fmla="*/ 5407356 w 6128435"/>
              <a:gd name="connsiteY42" fmla="*/ 2787545 h 6858000"/>
              <a:gd name="connsiteX43" fmla="*/ 5411130 w 6128435"/>
              <a:gd name="connsiteY43" fmla="*/ 2788640 h 6858000"/>
              <a:gd name="connsiteX44" fmla="*/ 5416439 w 6128435"/>
              <a:gd name="connsiteY44" fmla="*/ 2805666 h 6858000"/>
              <a:gd name="connsiteX45" fmla="*/ 5416589 w 6128435"/>
              <a:gd name="connsiteY45" fmla="*/ 2810822 h 6858000"/>
              <a:gd name="connsiteX46" fmla="*/ 5418542 w 6128435"/>
              <a:gd name="connsiteY46" fmla="*/ 2817745 h 6858000"/>
              <a:gd name="connsiteX47" fmla="*/ 5418847 w 6128435"/>
              <a:gd name="connsiteY47" fmla="*/ 2817825 h 6858000"/>
              <a:gd name="connsiteX48" fmla="*/ 5457023 w 6128435"/>
              <a:gd name="connsiteY48" fmla="*/ 2858292 h 6858000"/>
              <a:gd name="connsiteX49" fmla="*/ 5479298 w 6128435"/>
              <a:gd name="connsiteY49" fmla="*/ 2947791 h 6858000"/>
              <a:gd name="connsiteX50" fmla="*/ 5481770 w 6128435"/>
              <a:gd name="connsiteY50" fmla="*/ 2951352 h 6858000"/>
              <a:gd name="connsiteX51" fmla="*/ 5482045 w 6128435"/>
              <a:gd name="connsiteY51" fmla="*/ 2984371 h 6858000"/>
              <a:gd name="connsiteX52" fmla="*/ 5482415 w 6128435"/>
              <a:gd name="connsiteY52" fmla="*/ 3004079 h 6858000"/>
              <a:gd name="connsiteX53" fmla="*/ 5483865 w 6128435"/>
              <a:gd name="connsiteY53" fmla="*/ 3005467 h 6858000"/>
              <a:gd name="connsiteX54" fmla="*/ 5482236 w 6128435"/>
              <a:gd name="connsiteY54" fmla="*/ 3019791 h 6858000"/>
              <a:gd name="connsiteX55" fmla="*/ 5481505 w 6128435"/>
              <a:gd name="connsiteY55" fmla="*/ 3095286 h 6858000"/>
              <a:gd name="connsiteX56" fmla="*/ 5477595 w 6128435"/>
              <a:gd name="connsiteY56" fmla="*/ 3250534 h 6858000"/>
              <a:gd name="connsiteX57" fmla="*/ 5532836 w 6128435"/>
              <a:gd name="connsiteY57" fmla="*/ 3353840 h 6858000"/>
              <a:gd name="connsiteX58" fmla="*/ 5561229 w 6128435"/>
              <a:gd name="connsiteY58" fmla="*/ 3395784 h 6858000"/>
              <a:gd name="connsiteX59" fmla="*/ 5589758 w 6128435"/>
              <a:gd name="connsiteY59" fmla="*/ 3506453 h 6858000"/>
              <a:gd name="connsiteX60" fmla="*/ 5596144 w 6128435"/>
              <a:gd name="connsiteY60" fmla="*/ 3534624 h 6858000"/>
              <a:gd name="connsiteX61" fmla="*/ 5597750 w 6128435"/>
              <a:gd name="connsiteY61" fmla="*/ 3534129 h 6858000"/>
              <a:gd name="connsiteX62" fmla="*/ 5599700 w 6128435"/>
              <a:gd name="connsiteY62" fmla="*/ 3547221 h 6858000"/>
              <a:gd name="connsiteX63" fmla="*/ 5615031 w 6128435"/>
              <a:gd name="connsiteY63" fmla="*/ 3557482 h 6858000"/>
              <a:gd name="connsiteX64" fmla="*/ 5618377 w 6128435"/>
              <a:gd name="connsiteY64" fmla="*/ 3588431 h 6858000"/>
              <a:gd name="connsiteX65" fmla="*/ 5612155 w 6128435"/>
              <a:gd name="connsiteY65" fmla="*/ 3589869 h 6858000"/>
              <a:gd name="connsiteX66" fmla="*/ 5620843 w 6128435"/>
              <a:gd name="connsiteY66" fmla="*/ 3606745 h 6858000"/>
              <a:gd name="connsiteX67" fmla="*/ 5655472 w 6128435"/>
              <a:gd name="connsiteY67" fmla="*/ 3678877 h 6858000"/>
              <a:gd name="connsiteX68" fmla="*/ 5680448 w 6128435"/>
              <a:gd name="connsiteY68" fmla="*/ 3717760 h 6858000"/>
              <a:gd name="connsiteX69" fmla="*/ 5683015 w 6128435"/>
              <a:gd name="connsiteY69" fmla="*/ 3762025 h 6858000"/>
              <a:gd name="connsiteX70" fmla="*/ 5696643 w 6128435"/>
              <a:gd name="connsiteY70" fmla="*/ 3773888 h 6858000"/>
              <a:gd name="connsiteX71" fmla="*/ 5699203 w 6128435"/>
              <a:gd name="connsiteY71" fmla="*/ 3775823 h 6858000"/>
              <a:gd name="connsiteX72" fmla="*/ 5704824 w 6128435"/>
              <a:gd name="connsiteY72" fmla="*/ 3785966 h 6858000"/>
              <a:gd name="connsiteX73" fmla="*/ 5712204 w 6128435"/>
              <a:gd name="connsiteY73" fmla="*/ 3785830 h 6858000"/>
              <a:gd name="connsiteX74" fmla="*/ 5724816 w 6128435"/>
              <a:gd name="connsiteY74" fmla="*/ 3798949 h 6858000"/>
              <a:gd name="connsiteX75" fmla="*/ 5733539 w 6128435"/>
              <a:gd name="connsiteY75" fmla="*/ 3818457 h 6858000"/>
              <a:gd name="connsiteX76" fmla="*/ 5768491 w 6128435"/>
              <a:gd name="connsiteY76" fmla="*/ 3914399 h 6858000"/>
              <a:gd name="connsiteX77" fmla="*/ 5793123 w 6128435"/>
              <a:gd name="connsiteY77" fmla="*/ 3969952 h 6858000"/>
              <a:gd name="connsiteX78" fmla="*/ 5808321 w 6128435"/>
              <a:gd name="connsiteY78" fmla="*/ 3988153 h 6858000"/>
              <a:gd name="connsiteX79" fmla="*/ 5825621 w 6128435"/>
              <a:gd name="connsiteY79" fmla="*/ 4015525 h 6858000"/>
              <a:gd name="connsiteX80" fmla="*/ 5860672 w 6128435"/>
              <a:gd name="connsiteY80" fmla="*/ 4061579 h 6858000"/>
              <a:gd name="connsiteX81" fmla="*/ 5872173 w 6128435"/>
              <a:gd name="connsiteY81" fmla="*/ 4088497 h 6858000"/>
              <a:gd name="connsiteX82" fmla="*/ 5883705 w 6128435"/>
              <a:gd name="connsiteY82" fmla="*/ 4101899 h 6858000"/>
              <a:gd name="connsiteX83" fmla="*/ 5885314 w 6128435"/>
              <a:gd name="connsiteY83" fmla="*/ 4108387 h 6858000"/>
              <a:gd name="connsiteX84" fmla="*/ 5894095 w 6128435"/>
              <a:gd name="connsiteY84" fmla="*/ 4128857 h 6858000"/>
              <a:gd name="connsiteX85" fmla="*/ 5898339 w 6128435"/>
              <a:gd name="connsiteY85" fmla="*/ 4140800 h 6858000"/>
              <a:gd name="connsiteX86" fmla="*/ 5899734 w 6128435"/>
              <a:gd name="connsiteY86" fmla="*/ 4145632 h 6858000"/>
              <a:gd name="connsiteX87" fmla="*/ 5903513 w 6128435"/>
              <a:gd name="connsiteY87" fmla="*/ 4187661 h 6858000"/>
              <a:gd name="connsiteX88" fmla="*/ 5917114 w 6128435"/>
              <a:gd name="connsiteY88" fmla="*/ 4213096 h 6858000"/>
              <a:gd name="connsiteX89" fmla="*/ 5921153 w 6128435"/>
              <a:gd name="connsiteY89" fmla="*/ 4236222 h 6858000"/>
              <a:gd name="connsiteX90" fmla="*/ 5924233 w 6128435"/>
              <a:gd name="connsiteY90" fmla="*/ 4242060 h 6858000"/>
              <a:gd name="connsiteX91" fmla="*/ 5928910 w 6128435"/>
              <a:gd name="connsiteY91" fmla="*/ 4300973 h 6858000"/>
              <a:gd name="connsiteX92" fmla="*/ 5939320 w 6128435"/>
              <a:gd name="connsiteY92" fmla="*/ 4340435 h 6858000"/>
              <a:gd name="connsiteX93" fmla="*/ 5946705 w 6128435"/>
              <a:gd name="connsiteY93" fmla="*/ 4428051 h 6858000"/>
              <a:gd name="connsiteX94" fmla="*/ 5949261 w 6128435"/>
              <a:gd name="connsiteY94" fmla="*/ 4449185 h 6858000"/>
              <a:gd name="connsiteX95" fmla="*/ 5957504 w 6128435"/>
              <a:gd name="connsiteY95" fmla="*/ 4465911 h 6858000"/>
              <a:gd name="connsiteX96" fmla="*/ 5964689 w 6128435"/>
              <a:gd name="connsiteY96" fmla="*/ 4468532 h 6858000"/>
              <a:gd name="connsiteX97" fmla="*/ 5967062 w 6128435"/>
              <a:gd name="connsiteY97" fmla="*/ 4479923 h 6858000"/>
              <a:gd name="connsiteX98" fmla="*/ 5968960 w 6128435"/>
              <a:gd name="connsiteY98" fmla="*/ 4482655 h 6858000"/>
              <a:gd name="connsiteX99" fmla="*/ 5978567 w 6128435"/>
              <a:gd name="connsiteY99" fmla="*/ 4498605 h 6858000"/>
              <a:gd name="connsiteX100" fmla="*/ 5980106 w 6128435"/>
              <a:gd name="connsiteY100" fmla="*/ 4585087 h 6858000"/>
              <a:gd name="connsiteX101" fmla="*/ 5998138 w 6128435"/>
              <a:gd name="connsiteY101" fmla="*/ 4697518 h 6858000"/>
              <a:gd name="connsiteX102" fmla="*/ 6013516 w 6128435"/>
              <a:gd name="connsiteY102" fmla="*/ 4786619 h 6858000"/>
              <a:gd name="connsiteX103" fmla="*/ 6025404 w 6128435"/>
              <a:gd name="connsiteY103" fmla="*/ 4858148 h 6858000"/>
              <a:gd name="connsiteX104" fmla="*/ 6007749 w 6128435"/>
              <a:gd name="connsiteY104" fmla="*/ 4964715 h 6858000"/>
              <a:gd name="connsiteX105" fmla="*/ 6005269 w 6128435"/>
              <a:gd name="connsiteY105" fmla="*/ 5150567 h 6858000"/>
              <a:gd name="connsiteX106" fmla="*/ 6001127 w 6128435"/>
              <a:gd name="connsiteY106" fmla="*/ 5164609 h 6858000"/>
              <a:gd name="connsiteX107" fmla="*/ 5996647 w 6128435"/>
              <a:gd name="connsiteY107" fmla="*/ 5185640 h 6858000"/>
              <a:gd name="connsiteX108" fmla="*/ 5998514 w 6128435"/>
              <a:gd name="connsiteY108" fmla="*/ 5189673 h 6858000"/>
              <a:gd name="connsiteX109" fmla="*/ 5995970 w 6128435"/>
              <a:gd name="connsiteY109" fmla="*/ 5221547 h 6858000"/>
              <a:gd name="connsiteX110" fmla="*/ 5997218 w 6128435"/>
              <a:gd name="connsiteY110" fmla="*/ 5222031 h 6858000"/>
              <a:gd name="connsiteX111" fmla="*/ 6002116 w 6128435"/>
              <a:gd name="connsiteY111" fmla="*/ 5231223 h 6858000"/>
              <a:gd name="connsiteX112" fmla="*/ 6008541 w 6128435"/>
              <a:gd name="connsiteY112" fmla="*/ 5248680 h 6858000"/>
              <a:gd name="connsiteX113" fmla="*/ 6039260 w 6128435"/>
              <a:gd name="connsiteY113" fmla="*/ 5289518 h 6858000"/>
              <a:gd name="connsiteX114" fmla="*/ 6036748 w 6128435"/>
              <a:gd name="connsiteY114" fmla="*/ 5322752 h 6858000"/>
              <a:gd name="connsiteX115" fmla="*/ 6036943 w 6128435"/>
              <a:gd name="connsiteY115" fmla="*/ 5329480 h 6858000"/>
              <a:gd name="connsiteX116" fmla="*/ 6037236 w 6128435"/>
              <a:gd name="connsiteY116" fmla="*/ 5329634 h 6858000"/>
              <a:gd name="connsiteX117" fmla="*/ 6038019 w 6128435"/>
              <a:gd name="connsiteY117" fmla="*/ 5336764 h 6858000"/>
              <a:gd name="connsiteX118" fmla="*/ 6037298 w 6128435"/>
              <a:gd name="connsiteY118" fmla="*/ 5341753 h 6858000"/>
              <a:gd name="connsiteX119" fmla="*/ 6037677 w 6128435"/>
              <a:gd name="connsiteY119" fmla="*/ 5354807 h 6858000"/>
              <a:gd name="connsiteX120" fmla="*/ 6039728 w 6128435"/>
              <a:gd name="connsiteY120" fmla="*/ 5359416 h 6858000"/>
              <a:gd name="connsiteX121" fmla="*/ 6043311 w 6128435"/>
              <a:gd name="connsiteY121" fmla="*/ 5361407 h 6858000"/>
              <a:gd name="connsiteX122" fmla="*/ 6042954 w 6128435"/>
              <a:gd name="connsiteY122" fmla="*/ 5362576 h 6858000"/>
              <a:gd name="connsiteX123" fmla="*/ 6053435 w 6128435"/>
              <a:gd name="connsiteY123" fmla="*/ 5387547 h 6858000"/>
              <a:gd name="connsiteX124" fmla="*/ 6065933 w 6128435"/>
              <a:gd name="connsiteY124" fmla="*/ 5443002 h 6858000"/>
              <a:gd name="connsiteX125" fmla="*/ 6068640 w 6128435"/>
              <a:gd name="connsiteY125" fmla="*/ 5474503 h 6858000"/>
              <a:gd name="connsiteX126" fmla="*/ 6080922 w 6128435"/>
              <a:gd name="connsiteY126" fmla="*/ 5561070 h 6858000"/>
              <a:gd name="connsiteX127" fmla="*/ 6096949 w 6128435"/>
              <a:gd name="connsiteY127" fmla="*/ 5648179 h 6858000"/>
              <a:gd name="connsiteX128" fmla="*/ 6125703 w 6128435"/>
              <a:gd name="connsiteY128" fmla="*/ 5692894 h 6858000"/>
              <a:gd name="connsiteX129" fmla="*/ 6126670 w 6128435"/>
              <a:gd name="connsiteY129" fmla="*/ 5697882 h 6858000"/>
              <a:gd name="connsiteX130" fmla="*/ 6124061 w 6128435"/>
              <a:gd name="connsiteY130" fmla="*/ 5710294 h 6858000"/>
              <a:gd name="connsiteX131" fmla="*/ 6122213 w 6128435"/>
              <a:gd name="connsiteY131" fmla="*/ 5714762 h 6858000"/>
              <a:gd name="connsiteX132" fmla="*/ 6121353 w 6128435"/>
              <a:gd name="connsiteY132" fmla="*/ 5721725 h 6858000"/>
              <a:gd name="connsiteX133" fmla="*/ 6121607 w 6128435"/>
              <a:gd name="connsiteY133" fmla="*/ 5721959 h 6858000"/>
              <a:gd name="connsiteX134" fmla="*/ 6120262 w 6128435"/>
              <a:gd name="connsiteY134" fmla="*/ 5728358 h 6858000"/>
              <a:gd name="connsiteX135" fmla="*/ 6110194 w 6128435"/>
              <a:gd name="connsiteY135" fmla="*/ 5758853 h 6858000"/>
              <a:gd name="connsiteX136" fmla="*/ 6127519 w 6128435"/>
              <a:gd name="connsiteY136" fmla="*/ 5865775 h 6858000"/>
              <a:gd name="connsiteX137" fmla="*/ 6128435 w 6128435"/>
              <a:gd name="connsiteY137" fmla="*/ 5870164 h 6858000"/>
              <a:gd name="connsiteX138" fmla="*/ 6119217 w 6128435"/>
              <a:gd name="connsiteY138" fmla="*/ 5888542 h 6858000"/>
              <a:gd name="connsiteX139" fmla="*/ 6115966 w 6128435"/>
              <a:gd name="connsiteY139" fmla="*/ 5898387 h 6858000"/>
              <a:gd name="connsiteX140" fmla="*/ 6111924 w 6128435"/>
              <a:gd name="connsiteY140" fmla="*/ 5900444 h 6858000"/>
              <a:gd name="connsiteX141" fmla="*/ 6108716 w 6128435"/>
              <a:gd name="connsiteY141" fmla="*/ 5915345 h 6858000"/>
              <a:gd name="connsiteX142" fmla="*/ 6109524 w 6128435"/>
              <a:gd name="connsiteY142" fmla="*/ 5917328 h 6858000"/>
              <a:gd name="connsiteX143" fmla="*/ 6102493 w 6128435"/>
              <a:gd name="connsiteY143" fmla="*/ 5928602 h 6858000"/>
              <a:gd name="connsiteX144" fmla="*/ 6056863 w 6128435"/>
              <a:gd name="connsiteY144" fmla="*/ 6000643 h 6858000"/>
              <a:gd name="connsiteX145" fmla="*/ 6045436 w 6128435"/>
              <a:gd name="connsiteY145" fmla="*/ 6124480 h 6858000"/>
              <a:gd name="connsiteX146" fmla="*/ 6030489 w 6128435"/>
              <a:gd name="connsiteY146" fmla="*/ 6317666 h 6858000"/>
              <a:gd name="connsiteX147" fmla="*/ 6007492 w 6128435"/>
              <a:gd name="connsiteY147" fmla="*/ 6440818 h 6858000"/>
              <a:gd name="connsiteX148" fmla="*/ 6009467 w 6128435"/>
              <a:gd name="connsiteY148" fmla="*/ 6487076 h 6858000"/>
              <a:gd name="connsiteX149" fmla="*/ 5995064 w 6128435"/>
              <a:gd name="connsiteY149" fmla="*/ 6540791 h 6858000"/>
              <a:gd name="connsiteX150" fmla="*/ 5996309 w 6128435"/>
              <a:gd name="connsiteY150" fmla="*/ 6543961 h 6858000"/>
              <a:gd name="connsiteX151" fmla="*/ 5996048 w 6128435"/>
              <a:gd name="connsiteY151" fmla="*/ 6555444 h 6858000"/>
              <a:gd name="connsiteX152" fmla="*/ 6002524 w 6128435"/>
              <a:gd name="connsiteY152" fmla="*/ 6560188 h 6858000"/>
              <a:gd name="connsiteX153" fmla="*/ 6006823 w 6128435"/>
              <a:gd name="connsiteY153" fmla="*/ 6578546 h 6858000"/>
              <a:gd name="connsiteX154" fmla="*/ 6004510 w 6128435"/>
              <a:gd name="connsiteY154" fmla="*/ 6599256 h 6858000"/>
              <a:gd name="connsiteX155" fmla="*/ 5986207 w 6128435"/>
              <a:gd name="connsiteY155" fmla="*/ 6695855 h 6858000"/>
              <a:gd name="connsiteX156" fmla="*/ 5979428 w 6128435"/>
              <a:gd name="connsiteY156" fmla="*/ 6754678 h 6858000"/>
              <a:gd name="connsiteX157" fmla="*/ 5983398 w 6128435"/>
              <a:gd name="connsiteY157" fmla="*/ 6778641 h 6858000"/>
              <a:gd name="connsiteX158" fmla="*/ 5984543 w 6128435"/>
              <a:gd name="connsiteY158" fmla="*/ 6811016 h 6858000"/>
              <a:gd name="connsiteX159" fmla="*/ 5981802 w 6128435"/>
              <a:gd name="connsiteY159" fmla="*/ 6838578 h 6858000"/>
              <a:gd name="connsiteX160" fmla="*/ 5979671 w 6128435"/>
              <a:gd name="connsiteY160" fmla="*/ 6858000 h 6858000"/>
              <a:gd name="connsiteX161" fmla="*/ 0 w 6128435"/>
              <a:gd name="connsiteY161" fmla="*/ 6858000 h 6858000"/>
              <a:gd name="connsiteX162" fmla="*/ 0 w 6128435"/>
              <a:gd name="connsiteY162"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47111 w 6128435"/>
              <a:gd name="connsiteY35" fmla="*/ 2269679 h 6858000"/>
              <a:gd name="connsiteX36" fmla="*/ 5279312 w 6128435"/>
              <a:gd name="connsiteY36" fmla="*/ 2302757 h 6858000"/>
              <a:gd name="connsiteX37" fmla="*/ 5293877 w 6128435"/>
              <a:gd name="connsiteY37" fmla="*/ 2368649 h 6858000"/>
              <a:gd name="connsiteX38" fmla="*/ 5311338 w 6128435"/>
              <a:gd name="connsiteY38" fmla="*/ 2404034 h 6858000"/>
              <a:gd name="connsiteX39" fmla="*/ 5338366 w 6128435"/>
              <a:gd name="connsiteY39" fmla="*/ 2465052 h 6858000"/>
              <a:gd name="connsiteX40" fmla="*/ 5371263 w 6128435"/>
              <a:gd name="connsiteY40" fmla="*/ 2586413 h 6858000"/>
              <a:gd name="connsiteX41" fmla="*/ 5407503 w 6128435"/>
              <a:gd name="connsiteY41" fmla="*/ 2786290 h 6858000"/>
              <a:gd name="connsiteX42" fmla="*/ 5407356 w 6128435"/>
              <a:gd name="connsiteY42" fmla="*/ 2787545 h 6858000"/>
              <a:gd name="connsiteX43" fmla="*/ 5411130 w 6128435"/>
              <a:gd name="connsiteY43" fmla="*/ 2788640 h 6858000"/>
              <a:gd name="connsiteX44" fmla="*/ 5416439 w 6128435"/>
              <a:gd name="connsiteY44" fmla="*/ 2805666 h 6858000"/>
              <a:gd name="connsiteX45" fmla="*/ 5416589 w 6128435"/>
              <a:gd name="connsiteY45" fmla="*/ 2810822 h 6858000"/>
              <a:gd name="connsiteX46" fmla="*/ 5418542 w 6128435"/>
              <a:gd name="connsiteY46" fmla="*/ 2817745 h 6858000"/>
              <a:gd name="connsiteX47" fmla="*/ 5418847 w 6128435"/>
              <a:gd name="connsiteY47" fmla="*/ 2817825 h 6858000"/>
              <a:gd name="connsiteX48" fmla="*/ 5457023 w 6128435"/>
              <a:gd name="connsiteY48" fmla="*/ 2858292 h 6858000"/>
              <a:gd name="connsiteX49" fmla="*/ 5479298 w 6128435"/>
              <a:gd name="connsiteY49" fmla="*/ 2947791 h 6858000"/>
              <a:gd name="connsiteX50" fmla="*/ 5481770 w 6128435"/>
              <a:gd name="connsiteY50" fmla="*/ 2951352 h 6858000"/>
              <a:gd name="connsiteX51" fmla="*/ 5482045 w 6128435"/>
              <a:gd name="connsiteY51" fmla="*/ 2984371 h 6858000"/>
              <a:gd name="connsiteX52" fmla="*/ 5482415 w 6128435"/>
              <a:gd name="connsiteY52" fmla="*/ 3004079 h 6858000"/>
              <a:gd name="connsiteX53" fmla="*/ 5483865 w 6128435"/>
              <a:gd name="connsiteY53" fmla="*/ 3005467 h 6858000"/>
              <a:gd name="connsiteX54" fmla="*/ 5482236 w 6128435"/>
              <a:gd name="connsiteY54" fmla="*/ 3019791 h 6858000"/>
              <a:gd name="connsiteX55" fmla="*/ 5481505 w 6128435"/>
              <a:gd name="connsiteY55" fmla="*/ 3095286 h 6858000"/>
              <a:gd name="connsiteX56" fmla="*/ 5477595 w 6128435"/>
              <a:gd name="connsiteY56" fmla="*/ 3250534 h 6858000"/>
              <a:gd name="connsiteX57" fmla="*/ 5532836 w 6128435"/>
              <a:gd name="connsiteY57" fmla="*/ 3353840 h 6858000"/>
              <a:gd name="connsiteX58" fmla="*/ 5561229 w 6128435"/>
              <a:gd name="connsiteY58" fmla="*/ 3395784 h 6858000"/>
              <a:gd name="connsiteX59" fmla="*/ 5589758 w 6128435"/>
              <a:gd name="connsiteY59" fmla="*/ 3506453 h 6858000"/>
              <a:gd name="connsiteX60" fmla="*/ 5596144 w 6128435"/>
              <a:gd name="connsiteY60" fmla="*/ 3534624 h 6858000"/>
              <a:gd name="connsiteX61" fmla="*/ 5597750 w 6128435"/>
              <a:gd name="connsiteY61" fmla="*/ 3534129 h 6858000"/>
              <a:gd name="connsiteX62" fmla="*/ 5599700 w 6128435"/>
              <a:gd name="connsiteY62" fmla="*/ 3547221 h 6858000"/>
              <a:gd name="connsiteX63" fmla="*/ 5615031 w 6128435"/>
              <a:gd name="connsiteY63" fmla="*/ 3557482 h 6858000"/>
              <a:gd name="connsiteX64" fmla="*/ 5618377 w 6128435"/>
              <a:gd name="connsiteY64" fmla="*/ 3588431 h 6858000"/>
              <a:gd name="connsiteX65" fmla="*/ 5612155 w 6128435"/>
              <a:gd name="connsiteY65" fmla="*/ 3589869 h 6858000"/>
              <a:gd name="connsiteX66" fmla="*/ 5620843 w 6128435"/>
              <a:gd name="connsiteY66" fmla="*/ 3606745 h 6858000"/>
              <a:gd name="connsiteX67" fmla="*/ 5655472 w 6128435"/>
              <a:gd name="connsiteY67" fmla="*/ 3678877 h 6858000"/>
              <a:gd name="connsiteX68" fmla="*/ 5680448 w 6128435"/>
              <a:gd name="connsiteY68" fmla="*/ 3717760 h 6858000"/>
              <a:gd name="connsiteX69" fmla="*/ 5683015 w 6128435"/>
              <a:gd name="connsiteY69" fmla="*/ 3762025 h 6858000"/>
              <a:gd name="connsiteX70" fmla="*/ 5696643 w 6128435"/>
              <a:gd name="connsiteY70" fmla="*/ 3773888 h 6858000"/>
              <a:gd name="connsiteX71" fmla="*/ 5699203 w 6128435"/>
              <a:gd name="connsiteY71" fmla="*/ 3775823 h 6858000"/>
              <a:gd name="connsiteX72" fmla="*/ 5704824 w 6128435"/>
              <a:gd name="connsiteY72" fmla="*/ 3785966 h 6858000"/>
              <a:gd name="connsiteX73" fmla="*/ 5712204 w 6128435"/>
              <a:gd name="connsiteY73" fmla="*/ 3785830 h 6858000"/>
              <a:gd name="connsiteX74" fmla="*/ 5724816 w 6128435"/>
              <a:gd name="connsiteY74" fmla="*/ 3798949 h 6858000"/>
              <a:gd name="connsiteX75" fmla="*/ 5733539 w 6128435"/>
              <a:gd name="connsiteY75" fmla="*/ 3818457 h 6858000"/>
              <a:gd name="connsiteX76" fmla="*/ 5768491 w 6128435"/>
              <a:gd name="connsiteY76" fmla="*/ 3914399 h 6858000"/>
              <a:gd name="connsiteX77" fmla="*/ 5793123 w 6128435"/>
              <a:gd name="connsiteY77" fmla="*/ 3969952 h 6858000"/>
              <a:gd name="connsiteX78" fmla="*/ 5808321 w 6128435"/>
              <a:gd name="connsiteY78" fmla="*/ 3988153 h 6858000"/>
              <a:gd name="connsiteX79" fmla="*/ 5825621 w 6128435"/>
              <a:gd name="connsiteY79" fmla="*/ 4015525 h 6858000"/>
              <a:gd name="connsiteX80" fmla="*/ 5860672 w 6128435"/>
              <a:gd name="connsiteY80" fmla="*/ 4061579 h 6858000"/>
              <a:gd name="connsiteX81" fmla="*/ 5872173 w 6128435"/>
              <a:gd name="connsiteY81" fmla="*/ 4088497 h 6858000"/>
              <a:gd name="connsiteX82" fmla="*/ 5883705 w 6128435"/>
              <a:gd name="connsiteY82" fmla="*/ 4101899 h 6858000"/>
              <a:gd name="connsiteX83" fmla="*/ 5885314 w 6128435"/>
              <a:gd name="connsiteY83" fmla="*/ 4108387 h 6858000"/>
              <a:gd name="connsiteX84" fmla="*/ 5894095 w 6128435"/>
              <a:gd name="connsiteY84" fmla="*/ 4128857 h 6858000"/>
              <a:gd name="connsiteX85" fmla="*/ 5898339 w 6128435"/>
              <a:gd name="connsiteY85" fmla="*/ 4140800 h 6858000"/>
              <a:gd name="connsiteX86" fmla="*/ 5899734 w 6128435"/>
              <a:gd name="connsiteY86" fmla="*/ 4145632 h 6858000"/>
              <a:gd name="connsiteX87" fmla="*/ 5903513 w 6128435"/>
              <a:gd name="connsiteY87" fmla="*/ 4187661 h 6858000"/>
              <a:gd name="connsiteX88" fmla="*/ 5917114 w 6128435"/>
              <a:gd name="connsiteY88" fmla="*/ 4213096 h 6858000"/>
              <a:gd name="connsiteX89" fmla="*/ 5921153 w 6128435"/>
              <a:gd name="connsiteY89" fmla="*/ 4236222 h 6858000"/>
              <a:gd name="connsiteX90" fmla="*/ 5924233 w 6128435"/>
              <a:gd name="connsiteY90" fmla="*/ 4242060 h 6858000"/>
              <a:gd name="connsiteX91" fmla="*/ 5928910 w 6128435"/>
              <a:gd name="connsiteY91" fmla="*/ 4300973 h 6858000"/>
              <a:gd name="connsiteX92" fmla="*/ 5939320 w 6128435"/>
              <a:gd name="connsiteY92" fmla="*/ 4340435 h 6858000"/>
              <a:gd name="connsiteX93" fmla="*/ 5946705 w 6128435"/>
              <a:gd name="connsiteY93" fmla="*/ 4428051 h 6858000"/>
              <a:gd name="connsiteX94" fmla="*/ 5949261 w 6128435"/>
              <a:gd name="connsiteY94" fmla="*/ 4449185 h 6858000"/>
              <a:gd name="connsiteX95" fmla="*/ 5957504 w 6128435"/>
              <a:gd name="connsiteY95" fmla="*/ 4465911 h 6858000"/>
              <a:gd name="connsiteX96" fmla="*/ 5964689 w 6128435"/>
              <a:gd name="connsiteY96" fmla="*/ 4468532 h 6858000"/>
              <a:gd name="connsiteX97" fmla="*/ 5967062 w 6128435"/>
              <a:gd name="connsiteY97" fmla="*/ 4479923 h 6858000"/>
              <a:gd name="connsiteX98" fmla="*/ 5968960 w 6128435"/>
              <a:gd name="connsiteY98" fmla="*/ 4482655 h 6858000"/>
              <a:gd name="connsiteX99" fmla="*/ 5978567 w 6128435"/>
              <a:gd name="connsiteY99" fmla="*/ 4498605 h 6858000"/>
              <a:gd name="connsiteX100" fmla="*/ 5980106 w 6128435"/>
              <a:gd name="connsiteY100" fmla="*/ 4585087 h 6858000"/>
              <a:gd name="connsiteX101" fmla="*/ 5998138 w 6128435"/>
              <a:gd name="connsiteY101" fmla="*/ 4697518 h 6858000"/>
              <a:gd name="connsiteX102" fmla="*/ 6013516 w 6128435"/>
              <a:gd name="connsiteY102" fmla="*/ 4786619 h 6858000"/>
              <a:gd name="connsiteX103" fmla="*/ 6025404 w 6128435"/>
              <a:gd name="connsiteY103" fmla="*/ 4858148 h 6858000"/>
              <a:gd name="connsiteX104" fmla="*/ 6007749 w 6128435"/>
              <a:gd name="connsiteY104" fmla="*/ 4964715 h 6858000"/>
              <a:gd name="connsiteX105" fmla="*/ 6005269 w 6128435"/>
              <a:gd name="connsiteY105" fmla="*/ 5150567 h 6858000"/>
              <a:gd name="connsiteX106" fmla="*/ 6001127 w 6128435"/>
              <a:gd name="connsiteY106" fmla="*/ 5164609 h 6858000"/>
              <a:gd name="connsiteX107" fmla="*/ 5996647 w 6128435"/>
              <a:gd name="connsiteY107" fmla="*/ 5185640 h 6858000"/>
              <a:gd name="connsiteX108" fmla="*/ 5998514 w 6128435"/>
              <a:gd name="connsiteY108" fmla="*/ 5189673 h 6858000"/>
              <a:gd name="connsiteX109" fmla="*/ 5995970 w 6128435"/>
              <a:gd name="connsiteY109" fmla="*/ 5221547 h 6858000"/>
              <a:gd name="connsiteX110" fmla="*/ 5997218 w 6128435"/>
              <a:gd name="connsiteY110" fmla="*/ 5222031 h 6858000"/>
              <a:gd name="connsiteX111" fmla="*/ 6002116 w 6128435"/>
              <a:gd name="connsiteY111" fmla="*/ 5231223 h 6858000"/>
              <a:gd name="connsiteX112" fmla="*/ 6008541 w 6128435"/>
              <a:gd name="connsiteY112" fmla="*/ 5248680 h 6858000"/>
              <a:gd name="connsiteX113" fmla="*/ 6039260 w 6128435"/>
              <a:gd name="connsiteY113" fmla="*/ 5289518 h 6858000"/>
              <a:gd name="connsiteX114" fmla="*/ 6036748 w 6128435"/>
              <a:gd name="connsiteY114" fmla="*/ 5322752 h 6858000"/>
              <a:gd name="connsiteX115" fmla="*/ 6036943 w 6128435"/>
              <a:gd name="connsiteY115" fmla="*/ 5329480 h 6858000"/>
              <a:gd name="connsiteX116" fmla="*/ 6037236 w 6128435"/>
              <a:gd name="connsiteY116" fmla="*/ 5329634 h 6858000"/>
              <a:gd name="connsiteX117" fmla="*/ 6038019 w 6128435"/>
              <a:gd name="connsiteY117" fmla="*/ 5336764 h 6858000"/>
              <a:gd name="connsiteX118" fmla="*/ 6037298 w 6128435"/>
              <a:gd name="connsiteY118" fmla="*/ 5341753 h 6858000"/>
              <a:gd name="connsiteX119" fmla="*/ 6037677 w 6128435"/>
              <a:gd name="connsiteY119" fmla="*/ 5354807 h 6858000"/>
              <a:gd name="connsiteX120" fmla="*/ 6039728 w 6128435"/>
              <a:gd name="connsiteY120" fmla="*/ 5359416 h 6858000"/>
              <a:gd name="connsiteX121" fmla="*/ 6043311 w 6128435"/>
              <a:gd name="connsiteY121" fmla="*/ 5361407 h 6858000"/>
              <a:gd name="connsiteX122" fmla="*/ 6042954 w 6128435"/>
              <a:gd name="connsiteY122" fmla="*/ 5362576 h 6858000"/>
              <a:gd name="connsiteX123" fmla="*/ 6053435 w 6128435"/>
              <a:gd name="connsiteY123" fmla="*/ 5387547 h 6858000"/>
              <a:gd name="connsiteX124" fmla="*/ 6065933 w 6128435"/>
              <a:gd name="connsiteY124" fmla="*/ 5443002 h 6858000"/>
              <a:gd name="connsiteX125" fmla="*/ 6068640 w 6128435"/>
              <a:gd name="connsiteY125" fmla="*/ 5474503 h 6858000"/>
              <a:gd name="connsiteX126" fmla="*/ 6080922 w 6128435"/>
              <a:gd name="connsiteY126" fmla="*/ 5561070 h 6858000"/>
              <a:gd name="connsiteX127" fmla="*/ 6096949 w 6128435"/>
              <a:gd name="connsiteY127" fmla="*/ 5648179 h 6858000"/>
              <a:gd name="connsiteX128" fmla="*/ 6125703 w 6128435"/>
              <a:gd name="connsiteY128" fmla="*/ 5692894 h 6858000"/>
              <a:gd name="connsiteX129" fmla="*/ 6126670 w 6128435"/>
              <a:gd name="connsiteY129" fmla="*/ 5697882 h 6858000"/>
              <a:gd name="connsiteX130" fmla="*/ 6124061 w 6128435"/>
              <a:gd name="connsiteY130" fmla="*/ 5710294 h 6858000"/>
              <a:gd name="connsiteX131" fmla="*/ 6122213 w 6128435"/>
              <a:gd name="connsiteY131" fmla="*/ 5714762 h 6858000"/>
              <a:gd name="connsiteX132" fmla="*/ 6121353 w 6128435"/>
              <a:gd name="connsiteY132" fmla="*/ 5721725 h 6858000"/>
              <a:gd name="connsiteX133" fmla="*/ 6121607 w 6128435"/>
              <a:gd name="connsiteY133" fmla="*/ 5721959 h 6858000"/>
              <a:gd name="connsiteX134" fmla="*/ 6120262 w 6128435"/>
              <a:gd name="connsiteY134" fmla="*/ 5728358 h 6858000"/>
              <a:gd name="connsiteX135" fmla="*/ 6110194 w 6128435"/>
              <a:gd name="connsiteY135" fmla="*/ 5758853 h 6858000"/>
              <a:gd name="connsiteX136" fmla="*/ 6127519 w 6128435"/>
              <a:gd name="connsiteY136" fmla="*/ 5865775 h 6858000"/>
              <a:gd name="connsiteX137" fmla="*/ 6128435 w 6128435"/>
              <a:gd name="connsiteY137" fmla="*/ 5870164 h 6858000"/>
              <a:gd name="connsiteX138" fmla="*/ 6119217 w 6128435"/>
              <a:gd name="connsiteY138" fmla="*/ 5888542 h 6858000"/>
              <a:gd name="connsiteX139" fmla="*/ 6115966 w 6128435"/>
              <a:gd name="connsiteY139" fmla="*/ 5898387 h 6858000"/>
              <a:gd name="connsiteX140" fmla="*/ 6111924 w 6128435"/>
              <a:gd name="connsiteY140" fmla="*/ 5900444 h 6858000"/>
              <a:gd name="connsiteX141" fmla="*/ 6108716 w 6128435"/>
              <a:gd name="connsiteY141" fmla="*/ 5915345 h 6858000"/>
              <a:gd name="connsiteX142" fmla="*/ 6109524 w 6128435"/>
              <a:gd name="connsiteY142" fmla="*/ 5917328 h 6858000"/>
              <a:gd name="connsiteX143" fmla="*/ 6102493 w 6128435"/>
              <a:gd name="connsiteY143" fmla="*/ 5928602 h 6858000"/>
              <a:gd name="connsiteX144" fmla="*/ 6056863 w 6128435"/>
              <a:gd name="connsiteY144" fmla="*/ 6000643 h 6858000"/>
              <a:gd name="connsiteX145" fmla="*/ 6045436 w 6128435"/>
              <a:gd name="connsiteY145" fmla="*/ 6124480 h 6858000"/>
              <a:gd name="connsiteX146" fmla="*/ 6030489 w 6128435"/>
              <a:gd name="connsiteY146" fmla="*/ 6317666 h 6858000"/>
              <a:gd name="connsiteX147" fmla="*/ 6007492 w 6128435"/>
              <a:gd name="connsiteY147" fmla="*/ 6440818 h 6858000"/>
              <a:gd name="connsiteX148" fmla="*/ 6009467 w 6128435"/>
              <a:gd name="connsiteY148" fmla="*/ 6487076 h 6858000"/>
              <a:gd name="connsiteX149" fmla="*/ 5995064 w 6128435"/>
              <a:gd name="connsiteY149" fmla="*/ 6540791 h 6858000"/>
              <a:gd name="connsiteX150" fmla="*/ 5996309 w 6128435"/>
              <a:gd name="connsiteY150" fmla="*/ 6543961 h 6858000"/>
              <a:gd name="connsiteX151" fmla="*/ 5996048 w 6128435"/>
              <a:gd name="connsiteY151" fmla="*/ 6555444 h 6858000"/>
              <a:gd name="connsiteX152" fmla="*/ 6002524 w 6128435"/>
              <a:gd name="connsiteY152" fmla="*/ 6560188 h 6858000"/>
              <a:gd name="connsiteX153" fmla="*/ 6006823 w 6128435"/>
              <a:gd name="connsiteY153" fmla="*/ 6578546 h 6858000"/>
              <a:gd name="connsiteX154" fmla="*/ 6004510 w 6128435"/>
              <a:gd name="connsiteY154" fmla="*/ 6599256 h 6858000"/>
              <a:gd name="connsiteX155" fmla="*/ 5986207 w 6128435"/>
              <a:gd name="connsiteY155" fmla="*/ 6695855 h 6858000"/>
              <a:gd name="connsiteX156" fmla="*/ 5979428 w 6128435"/>
              <a:gd name="connsiteY156" fmla="*/ 6754678 h 6858000"/>
              <a:gd name="connsiteX157" fmla="*/ 5983398 w 6128435"/>
              <a:gd name="connsiteY157" fmla="*/ 6778641 h 6858000"/>
              <a:gd name="connsiteX158" fmla="*/ 5984543 w 6128435"/>
              <a:gd name="connsiteY158" fmla="*/ 6811016 h 6858000"/>
              <a:gd name="connsiteX159" fmla="*/ 5981802 w 6128435"/>
              <a:gd name="connsiteY159" fmla="*/ 6838578 h 6858000"/>
              <a:gd name="connsiteX160" fmla="*/ 5979671 w 6128435"/>
              <a:gd name="connsiteY160" fmla="*/ 6858000 h 6858000"/>
              <a:gd name="connsiteX161" fmla="*/ 0 w 6128435"/>
              <a:gd name="connsiteY161" fmla="*/ 6858000 h 6858000"/>
              <a:gd name="connsiteX162" fmla="*/ 0 w 6128435"/>
              <a:gd name="connsiteY162"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79312 w 6128435"/>
              <a:gd name="connsiteY35" fmla="*/ 2302757 h 6858000"/>
              <a:gd name="connsiteX36" fmla="*/ 5293877 w 6128435"/>
              <a:gd name="connsiteY36" fmla="*/ 2368649 h 6858000"/>
              <a:gd name="connsiteX37" fmla="*/ 5311338 w 6128435"/>
              <a:gd name="connsiteY37" fmla="*/ 2404034 h 6858000"/>
              <a:gd name="connsiteX38" fmla="*/ 5338366 w 6128435"/>
              <a:gd name="connsiteY38" fmla="*/ 2465052 h 6858000"/>
              <a:gd name="connsiteX39" fmla="*/ 5371263 w 6128435"/>
              <a:gd name="connsiteY39" fmla="*/ 2586413 h 6858000"/>
              <a:gd name="connsiteX40" fmla="*/ 5407503 w 6128435"/>
              <a:gd name="connsiteY40" fmla="*/ 2786290 h 6858000"/>
              <a:gd name="connsiteX41" fmla="*/ 5407356 w 6128435"/>
              <a:gd name="connsiteY41" fmla="*/ 2787545 h 6858000"/>
              <a:gd name="connsiteX42" fmla="*/ 5411130 w 6128435"/>
              <a:gd name="connsiteY42" fmla="*/ 2788640 h 6858000"/>
              <a:gd name="connsiteX43" fmla="*/ 5416439 w 6128435"/>
              <a:gd name="connsiteY43" fmla="*/ 2805666 h 6858000"/>
              <a:gd name="connsiteX44" fmla="*/ 5416589 w 6128435"/>
              <a:gd name="connsiteY44" fmla="*/ 2810822 h 6858000"/>
              <a:gd name="connsiteX45" fmla="*/ 5418542 w 6128435"/>
              <a:gd name="connsiteY45" fmla="*/ 2817745 h 6858000"/>
              <a:gd name="connsiteX46" fmla="*/ 5418847 w 6128435"/>
              <a:gd name="connsiteY46" fmla="*/ 2817825 h 6858000"/>
              <a:gd name="connsiteX47" fmla="*/ 5457023 w 6128435"/>
              <a:gd name="connsiteY47" fmla="*/ 2858292 h 6858000"/>
              <a:gd name="connsiteX48" fmla="*/ 5479298 w 6128435"/>
              <a:gd name="connsiteY48" fmla="*/ 2947791 h 6858000"/>
              <a:gd name="connsiteX49" fmla="*/ 5481770 w 6128435"/>
              <a:gd name="connsiteY49" fmla="*/ 2951352 h 6858000"/>
              <a:gd name="connsiteX50" fmla="*/ 5482045 w 6128435"/>
              <a:gd name="connsiteY50" fmla="*/ 2984371 h 6858000"/>
              <a:gd name="connsiteX51" fmla="*/ 5482415 w 6128435"/>
              <a:gd name="connsiteY51" fmla="*/ 3004079 h 6858000"/>
              <a:gd name="connsiteX52" fmla="*/ 5483865 w 6128435"/>
              <a:gd name="connsiteY52" fmla="*/ 3005467 h 6858000"/>
              <a:gd name="connsiteX53" fmla="*/ 5482236 w 6128435"/>
              <a:gd name="connsiteY53" fmla="*/ 3019791 h 6858000"/>
              <a:gd name="connsiteX54" fmla="*/ 5481505 w 6128435"/>
              <a:gd name="connsiteY54" fmla="*/ 3095286 h 6858000"/>
              <a:gd name="connsiteX55" fmla="*/ 5477595 w 6128435"/>
              <a:gd name="connsiteY55" fmla="*/ 3250534 h 6858000"/>
              <a:gd name="connsiteX56" fmla="*/ 5532836 w 6128435"/>
              <a:gd name="connsiteY56" fmla="*/ 3353840 h 6858000"/>
              <a:gd name="connsiteX57" fmla="*/ 5561229 w 6128435"/>
              <a:gd name="connsiteY57" fmla="*/ 3395784 h 6858000"/>
              <a:gd name="connsiteX58" fmla="*/ 5589758 w 6128435"/>
              <a:gd name="connsiteY58" fmla="*/ 3506453 h 6858000"/>
              <a:gd name="connsiteX59" fmla="*/ 5596144 w 6128435"/>
              <a:gd name="connsiteY59" fmla="*/ 3534624 h 6858000"/>
              <a:gd name="connsiteX60" fmla="*/ 5597750 w 6128435"/>
              <a:gd name="connsiteY60" fmla="*/ 3534129 h 6858000"/>
              <a:gd name="connsiteX61" fmla="*/ 5599700 w 6128435"/>
              <a:gd name="connsiteY61" fmla="*/ 3547221 h 6858000"/>
              <a:gd name="connsiteX62" fmla="*/ 5615031 w 6128435"/>
              <a:gd name="connsiteY62" fmla="*/ 3557482 h 6858000"/>
              <a:gd name="connsiteX63" fmla="*/ 5618377 w 6128435"/>
              <a:gd name="connsiteY63" fmla="*/ 3588431 h 6858000"/>
              <a:gd name="connsiteX64" fmla="*/ 5612155 w 6128435"/>
              <a:gd name="connsiteY64" fmla="*/ 3589869 h 6858000"/>
              <a:gd name="connsiteX65" fmla="*/ 5620843 w 6128435"/>
              <a:gd name="connsiteY65" fmla="*/ 3606745 h 6858000"/>
              <a:gd name="connsiteX66" fmla="*/ 5655472 w 6128435"/>
              <a:gd name="connsiteY66" fmla="*/ 3678877 h 6858000"/>
              <a:gd name="connsiteX67" fmla="*/ 5680448 w 6128435"/>
              <a:gd name="connsiteY67" fmla="*/ 3717760 h 6858000"/>
              <a:gd name="connsiteX68" fmla="*/ 5683015 w 6128435"/>
              <a:gd name="connsiteY68" fmla="*/ 3762025 h 6858000"/>
              <a:gd name="connsiteX69" fmla="*/ 5696643 w 6128435"/>
              <a:gd name="connsiteY69" fmla="*/ 3773888 h 6858000"/>
              <a:gd name="connsiteX70" fmla="*/ 5699203 w 6128435"/>
              <a:gd name="connsiteY70" fmla="*/ 3775823 h 6858000"/>
              <a:gd name="connsiteX71" fmla="*/ 5704824 w 6128435"/>
              <a:gd name="connsiteY71" fmla="*/ 3785966 h 6858000"/>
              <a:gd name="connsiteX72" fmla="*/ 5712204 w 6128435"/>
              <a:gd name="connsiteY72" fmla="*/ 3785830 h 6858000"/>
              <a:gd name="connsiteX73" fmla="*/ 5724816 w 6128435"/>
              <a:gd name="connsiteY73" fmla="*/ 3798949 h 6858000"/>
              <a:gd name="connsiteX74" fmla="*/ 5733539 w 6128435"/>
              <a:gd name="connsiteY74" fmla="*/ 3818457 h 6858000"/>
              <a:gd name="connsiteX75" fmla="*/ 5768491 w 6128435"/>
              <a:gd name="connsiteY75" fmla="*/ 3914399 h 6858000"/>
              <a:gd name="connsiteX76" fmla="*/ 5793123 w 6128435"/>
              <a:gd name="connsiteY76" fmla="*/ 3969952 h 6858000"/>
              <a:gd name="connsiteX77" fmla="*/ 5808321 w 6128435"/>
              <a:gd name="connsiteY77" fmla="*/ 3988153 h 6858000"/>
              <a:gd name="connsiteX78" fmla="*/ 5825621 w 6128435"/>
              <a:gd name="connsiteY78" fmla="*/ 4015525 h 6858000"/>
              <a:gd name="connsiteX79" fmla="*/ 5860672 w 6128435"/>
              <a:gd name="connsiteY79" fmla="*/ 4061579 h 6858000"/>
              <a:gd name="connsiteX80" fmla="*/ 5872173 w 6128435"/>
              <a:gd name="connsiteY80" fmla="*/ 4088497 h 6858000"/>
              <a:gd name="connsiteX81" fmla="*/ 5883705 w 6128435"/>
              <a:gd name="connsiteY81" fmla="*/ 4101899 h 6858000"/>
              <a:gd name="connsiteX82" fmla="*/ 5885314 w 6128435"/>
              <a:gd name="connsiteY82" fmla="*/ 4108387 h 6858000"/>
              <a:gd name="connsiteX83" fmla="*/ 5894095 w 6128435"/>
              <a:gd name="connsiteY83" fmla="*/ 4128857 h 6858000"/>
              <a:gd name="connsiteX84" fmla="*/ 5898339 w 6128435"/>
              <a:gd name="connsiteY84" fmla="*/ 4140800 h 6858000"/>
              <a:gd name="connsiteX85" fmla="*/ 5899734 w 6128435"/>
              <a:gd name="connsiteY85" fmla="*/ 4145632 h 6858000"/>
              <a:gd name="connsiteX86" fmla="*/ 5903513 w 6128435"/>
              <a:gd name="connsiteY86" fmla="*/ 4187661 h 6858000"/>
              <a:gd name="connsiteX87" fmla="*/ 5917114 w 6128435"/>
              <a:gd name="connsiteY87" fmla="*/ 4213096 h 6858000"/>
              <a:gd name="connsiteX88" fmla="*/ 5921153 w 6128435"/>
              <a:gd name="connsiteY88" fmla="*/ 4236222 h 6858000"/>
              <a:gd name="connsiteX89" fmla="*/ 5924233 w 6128435"/>
              <a:gd name="connsiteY89" fmla="*/ 4242060 h 6858000"/>
              <a:gd name="connsiteX90" fmla="*/ 5928910 w 6128435"/>
              <a:gd name="connsiteY90" fmla="*/ 4300973 h 6858000"/>
              <a:gd name="connsiteX91" fmla="*/ 5939320 w 6128435"/>
              <a:gd name="connsiteY91" fmla="*/ 4340435 h 6858000"/>
              <a:gd name="connsiteX92" fmla="*/ 5946705 w 6128435"/>
              <a:gd name="connsiteY92" fmla="*/ 4428051 h 6858000"/>
              <a:gd name="connsiteX93" fmla="*/ 5949261 w 6128435"/>
              <a:gd name="connsiteY93" fmla="*/ 4449185 h 6858000"/>
              <a:gd name="connsiteX94" fmla="*/ 5957504 w 6128435"/>
              <a:gd name="connsiteY94" fmla="*/ 4465911 h 6858000"/>
              <a:gd name="connsiteX95" fmla="*/ 5964689 w 6128435"/>
              <a:gd name="connsiteY95" fmla="*/ 4468532 h 6858000"/>
              <a:gd name="connsiteX96" fmla="*/ 5967062 w 6128435"/>
              <a:gd name="connsiteY96" fmla="*/ 4479923 h 6858000"/>
              <a:gd name="connsiteX97" fmla="*/ 5968960 w 6128435"/>
              <a:gd name="connsiteY97" fmla="*/ 4482655 h 6858000"/>
              <a:gd name="connsiteX98" fmla="*/ 5978567 w 6128435"/>
              <a:gd name="connsiteY98" fmla="*/ 4498605 h 6858000"/>
              <a:gd name="connsiteX99" fmla="*/ 5980106 w 6128435"/>
              <a:gd name="connsiteY99" fmla="*/ 4585087 h 6858000"/>
              <a:gd name="connsiteX100" fmla="*/ 5998138 w 6128435"/>
              <a:gd name="connsiteY100" fmla="*/ 4697518 h 6858000"/>
              <a:gd name="connsiteX101" fmla="*/ 6013516 w 6128435"/>
              <a:gd name="connsiteY101" fmla="*/ 4786619 h 6858000"/>
              <a:gd name="connsiteX102" fmla="*/ 6025404 w 6128435"/>
              <a:gd name="connsiteY102" fmla="*/ 4858148 h 6858000"/>
              <a:gd name="connsiteX103" fmla="*/ 6007749 w 6128435"/>
              <a:gd name="connsiteY103" fmla="*/ 4964715 h 6858000"/>
              <a:gd name="connsiteX104" fmla="*/ 6005269 w 6128435"/>
              <a:gd name="connsiteY104" fmla="*/ 5150567 h 6858000"/>
              <a:gd name="connsiteX105" fmla="*/ 6001127 w 6128435"/>
              <a:gd name="connsiteY105" fmla="*/ 5164609 h 6858000"/>
              <a:gd name="connsiteX106" fmla="*/ 5996647 w 6128435"/>
              <a:gd name="connsiteY106" fmla="*/ 5185640 h 6858000"/>
              <a:gd name="connsiteX107" fmla="*/ 5998514 w 6128435"/>
              <a:gd name="connsiteY107" fmla="*/ 5189673 h 6858000"/>
              <a:gd name="connsiteX108" fmla="*/ 5995970 w 6128435"/>
              <a:gd name="connsiteY108" fmla="*/ 5221547 h 6858000"/>
              <a:gd name="connsiteX109" fmla="*/ 5997218 w 6128435"/>
              <a:gd name="connsiteY109" fmla="*/ 5222031 h 6858000"/>
              <a:gd name="connsiteX110" fmla="*/ 6002116 w 6128435"/>
              <a:gd name="connsiteY110" fmla="*/ 5231223 h 6858000"/>
              <a:gd name="connsiteX111" fmla="*/ 6008541 w 6128435"/>
              <a:gd name="connsiteY111" fmla="*/ 5248680 h 6858000"/>
              <a:gd name="connsiteX112" fmla="*/ 6039260 w 6128435"/>
              <a:gd name="connsiteY112" fmla="*/ 5289518 h 6858000"/>
              <a:gd name="connsiteX113" fmla="*/ 6036748 w 6128435"/>
              <a:gd name="connsiteY113" fmla="*/ 5322752 h 6858000"/>
              <a:gd name="connsiteX114" fmla="*/ 6036943 w 6128435"/>
              <a:gd name="connsiteY114" fmla="*/ 5329480 h 6858000"/>
              <a:gd name="connsiteX115" fmla="*/ 6037236 w 6128435"/>
              <a:gd name="connsiteY115" fmla="*/ 5329634 h 6858000"/>
              <a:gd name="connsiteX116" fmla="*/ 6038019 w 6128435"/>
              <a:gd name="connsiteY116" fmla="*/ 5336764 h 6858000"/>
              <a:gd name="connsiteX117" fmla="*/ 6037298 w 6128435"/>
              <a:gd name="connsiteY117" fmla="*/ 5341753 h 6858000"/>
              <a:gd name="connsiteX118" fmla="*/ 6037677 w 6128435"/>
              <a:gd name="connsiteY118" fmla="*/ 5354807 h 6858000"/>
              <a:gd name="connsiteX119" fmla="*/ 6039728 w 6128435"/>
              <a:gd name="connsiteY119" fmla="*/ 5359416 h 6858000"/>
              <a:gd name="connsiteX120" fmla="*/ 6043311 w 6128435"/>
              <a:gd name="connsiteY120" fmla="*/ 5361407 h 6858000"/>
              <a:gd name="connsiteX121" fmla="*/ 6042954 w 6128435"/>
              <a:gd name="connsiteY121" fmla="*/ 5362576 h 6858000"/>
              <a:gd name="connsiteX122" fmla="*/ 6053435 w 6128435"/>
              <a:gd name="connsiteY122" fmla="*/ 5387547 h 6858000"/>
              <a:gd name="connsiteX123" fmla="*/ 6065933 w 6128435"/>
              <a:gd name="connsiteY123" fmla="*/ 5443002 h 6858000"/>
              <a:gd name="connsiteX124" fmla="*/ 6068640 w 6128435"/>
              <a:gd name="connsiteY124" fmla="*/ 5474503 h 6858000"/>
              <a:gd name="connsiteX125" fmla="*/ 6080922 w 6128435"/>
              <a:gd name="connsiteY125" fmla="*/ 5561070 h 6858000"/>
              <a:gd name="connsiteX126" fmla="*/ 6096949 w 6128435"/>
              <a:gd name="connsiteY126" fmla="*/ 5648179 h 6858000"/>
              <a:gd name="connsiteX127" fmla="*/ 6125703 w 6128435"/>
              <a:gd name="connsiteY127" fmla="*/ 5692894 h 6858000"/>
              <a:gd name="connsiteX128" fmla="*/ 6126670 w 6128435"/>
              <a:gd name="connsiteY128" fmla="*/ 5697882 h 6858000"/>
              <a:gd name="connsiteX129" fmla="*/ 6124061 w 6128435"/>
              <a:gd name="connsiteY129" fmla="*/ 5710294 h 6858000"/>
              <a:gd name="connsiteX130" fmla="*/ 6122213 w 6128435"/>
              <a:gd name="connsiteY130" fmla="*/ 5714762 h 6858000"/>
              <a:gd name="connsiteX131" fmla="*/ 6121353 w 6128435"/>
              <a:gd name="connsiteY131" fmla="*/ 5721725 h 6858000"/>
              <a:gd name="connsiteX132" fmla="*/ 6121607 w 6128435"/>
              <a:gd name="connsiteY132" fmla="*/ 5721959 h 6858000"/>
              <a:gd name="connsiteX133" fmla="*/ 6120262 w 6128435"/>
              <a:gd name="connsiteY133" fmla="*/ 5728358 h 6858000"/>
              <a:gd name="connsiteX134" fmla="*/ 6110194 w 6128435"/>
              <a:gd name="connsiteY134" fmla="*/ 5758853 h 6858000"/>
              <a:gd name="connsiteX135" fmla="*/ 6127519 w 6128435"/>
              <a:gd name="connsiteY135" fmla="*/ 5865775 h 6858000"/>
              <a:gd name="connsiteX136" fmla="*/ 6128435 w 6128435"/>
              <a:gd name="connsiteY136" fmla="*/ 5870164 h 6858000"/>
              <a:gd name="connsiteX137" fmla="*/ 6119217 w 6128435"/>
              <a:gd name="connsiteY137" fmla="*/ 5888542 h 6858000"/>
              <a:gd name="connsiteX138" fmla="*/ 6115966 w 6128435"/>
              <a:gd name="connsiteY138" fmla="*/ 5898387 h 6858000"/>
              <a:gd name="connsiteX139" fmla="*/ 6111924 w 6128435"/>
              <a:gd name="connsiteY139" fmla="*/ 5900444 h 6858000"/>
              <a:gd name="connsiteX140" fmla="*/ 6108716 w 6128435"/>
              <a:gd name="connsiteY140" fmla="*/ 5915345 h 6858000"/>
              <a:gd name="connsiteX141" fmla="*/ 6109524 w 6128435"/>
              <a:gd name="connsiteY141" fmla="*/ 5917328 h 6858000"/>
              <a:gd name="connsiteX142" fmla="*/ 6102493 w 6128435"/>
              <a:gd name="connsiteY142" fmla="*/ 5928602 h 6858000"/>
              <a:gd name="connsiteX143" fmla="*/ 6056863 w 6128435"/>
              <a:gd name="connsiteY143" fmla="*/ 6000643 h 6858000"/>
              <a:gd name="connsiteX144" fmla="*/ 6045436 w 6128435"/>
              <a:gd name="connsiteY144" fmla="*/ 6124480 h 6858000"/>
              <a:gd name="connsiteX145" fmla="*/ 6030489 w 6128435"/>
              <a:gd name="connsiteY145" fmla="*/ 6317666 h 6858000"/>
              <a:gd name="connsiteX146" fmla="*/ 6007492 w 6128435"/>
              <a:gd name="connsiteY146" fmla="*/ 6440818 h 6858000"/>
              <a:gd name="connsiteX147" fmla="*/ 6009467 w 6128435"/>
              <a:gd name="connsiteY147" fmla="*/ 6487076 h 6858000"/>
              <a:gd name="connsiteX148" fmla="*/ 5995064 w 6128435"/>
              <a:gd name="connsiteY148" fmla="*/ 6540791 h 6858000"/>
              <a:gd name="connsiteX149" fmla="*/ 5996309 w 6128435"/>
              <a:gd name="connsiteY149" fmla="*/ 6543961 h 6858000"/>
              <a:gd name="connsiteX150" fmla="*/ 5996048 w 6128435"/>
              <a:gd name="connsiteY150" fmla="*/ 6555444 h 6858000"/>
              <a:gd name="connsiteX151" fmla="*/ 6002524 w 6128435"/>
              <a:gd name="connsiteY151" fmla="*/ 6560188 h 6858000"/>
              <a:gd name="connsiteX152" fmla="*/ 6006823 w 6128435"/>
              <a:gd name="connsiteY152" fmla="*/ 6578546 h 6858000"/>
              <a:gd name="connsiteX153" fmla="*/ 6004510 w 6128435"/>
              <a:gd name="connsiteY153" fmla="*/ 6599256 h 6858000"/>
              <a:gd name="connsiteX154" fmla="*/ 5986207 w 6128435"/>
              <a:gd name="connsiteY154" fmla="*/ 6695855 h 6858000"/>
              <a:gd name="connsiteX155" fmla="*/ 5979428 w 6128435"/>
              <a:gd name="connsiteY155" fmla="*/ 6754678 h 6858000"/>
              <a:gd name="connsiteX156" fmla="*/ 5983398 w 6128435"/>
              <a:gd name="connsiteY156" fmla="*/ 6778641 h 6858000"/>
              <a:gd name="connsiteX157" fmla="*/ 5984543 w 6128435"/>
              <a:gd name="connsiteY157" fmla="*/ 6811016 h 6858000"/>
              <a:gd name="connsiteX158" fmla="*/ 5981802 w 6128435"/>
              <a:gd name="connsiteY158" fmla="*/ 6838578 h 6858000"/>
              <a:gd name="connsiteX159" fmla="*/ 5979671 w 6128435"/>
              <a:gd name="connsiteY159" fmla="*/ 6858000 h 6858000"/>
              <a:gd name="connsiteX160" fmla="*/ 0 w 6128435"/>
              <a:gd name="connsiteY160" fmla="*/ 6858000 h 6858000"/>
              <a:gd name="connsiteX161" fmla="*/ 0 w 6128435"/>
              <a:gd name="connsiteY161"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483865 w 6128435"/>
              <a:gd name="connsiteY51" fmla="*/ 3005467 h 6858000"/>
              <a:gd name="connsiteX52" fmla="*/ 5482236 w 6128435"/>
              <a:gd name="connsiteY52" fmla="*/ 3019791 h 6858000"/>
              <a:gd name="connsiteX53" fmla="*/ 5481505 w 6128435"/>
              <a:gd name="connsiteY53" fmla="*/ 3095286 h 6858000"/>
              <a:gd name="connsiteX54" fmla="*/ 5477595 w 6128435"/>
              <a:gd name="connsiteY54" fmla="*/ 3250534 h 6858000"/>
              <a:gd name="connsiteX55" fmla="*/ 5532836 w 6128435"/>
              <a:gd name="connsiteY55" fmla="*/ 3353840 h 6858000"/>
              <a:gd name="connsiteX56" fmla="*/ 5561229 w 6128435"/>
              <a:gd name="connsiteY56" fmla="*/ 3395784 h 6858000"/>
              <a:gd name="connsiteX57" fmla="*/ 5589758 w 6128435"/>
              <a:gd name="connsiteY57" fmla="*/ 3506453 h 6858000"/>
              <a:gd name="connsiteX58" fmla="*/ 5596144 w 6128435"/>
              <a:gd name="connsiteY58" fmla="*/ 3534624 h 6858000"/>
              <a:gd name="connsiteX59" fmla="*/ 5597750 w 6128435"/>
              <a:gd name="connsiteY59" fmla="*/ 3534129 h 6858000"/>
              <a:gd name="connsiteX60" fmla="*/ 5599700 w 6128435"/>
              <a:gd name="connsiteY60" fmla="*/ 3547221 h 6858000"/>
              <a:gd name="connsiteX61" fmla="*/ 5615031 w 6128435"/>
              <a:gd name="connsiteY61" fmla="*/ 3557482 h 6858000"/>
              <a:gd name="connsiteX62" fmla="*/ 5618377 w 6128435"/>
              <a:gd name="connsiteY62" fmla="*/ 3588431 h 6858000"/>
              <a:gd name="connsiteX63" fmla="*/ 5612155 w 6128435"/>
              <a:gd name="connsiteY63" fmla="*/ 3589869 h 6858000"/>
              <a:gd name="connsiteX64" fmla="*/ 5620843 w 6128435"/>
              <a:gd name="connsiteY64" fmla="*/ 3606745 h 6858000"/>
              <a:gd name="connsiteX65" fmla="*/ 5655472 w 6128435"/>
              <a:gd name="connsiteY65" fmla="*/ 3678877 h 6858000"/>
              <a:gd name="connsiteX66" fmla="*/ 5680448 w 6128435"/>
              <a:gd name="connsiteY66" fmla="*/ 3717760 h 6858000"/>
              <a:gd name="connsiteX67" fmla="*/ 5683015 w 6128435"/>
              <a:gd name="connsiteY67" fmla="*/ 3762025 h 6858000"/>
              <a:gd name="connsiteX68" fmla="*/ 5696643 w 6128435"/>
              <a:gd name="connsiteY68" fmla="*/ 3773888 h 6858000"/>
              <a:gd name="connsiteX69" fmla="*/ 5699203 w 6128435"/>
              <a:gd name="connsiteY69" fmla="*/ 3775823 h 6858000"/>
              <a:gd name="connsiteX70" fmla="*/ 5704824 w 6128435"/>
              <a:gd name="connsiteY70" fmla="*/ 3785966 h 6858000"/>
              <a:gd name="connsiteX71" fmla="*/ 5712204 w 6128435"/>
              <a:gd name="connsiteY71" fmla="*/ 3785830 h 6858000"/>
              <a:gd name="connsiteX72" fmla="*/ 5724816 w 6128435"/>
              <a:gd name="connsiteY72" fmla="*/ 3798949 h 6858000"/>
              <a:gd name="connsiteX73" fmla="*/ 5733539 w 6128435"/>
              <a:gd name="connsiteY73" fmla="*/ 3818457 h 6858000"/>
              <a:gd name="connsiteX74" fmla="*/ 5768491 w 6128435"/>
              <a:gd name="connsiteY74" fmla="*/ 3914399 h 6858000"/>
              <a:gd name="connsiteX75" fmla="*/ 5793123 w 6128435"/>
              <a:gd name="connsiteY75" fmla="*/ 3969952 h 6858000"/>
              <a:gd name="connsiteX76" fmla="*/ 5808321 w 6128435"/>
              <a:gd name="connsiteY76" fmla="*/ 3988153 h 6858000"/>
              <a:gd name="connsiteX77" fmla="*/ 5825621 w 6128435"/>
              <a:gd name="connsiteY77" fmla="*/ 4015525 h 6858000"/>
              <a:gd name="connsiteX78" fmla="*/ 5860672 w 6128435"/>
              <a:gd name="connsiteY78" fmla="*/ 4061579 h 6858000"/>
              <a:gd name="connsiteX79" fmla="*/ 5872173 w 6128435"/>
              <a:gd name="connsiteY79" fmla="*/ 4088497 h 6858000"/>
              <a:gd name="connsiteX80" fmla="*/ 5883705 w 6128435"/>
              <a:gd name="connsiteY80" fmla="*/ 4101899 h 6858000"/>
              <a:gd name="connsiteX81" fmla="*/ 5885314 w 6128435"/>
              <a:gd name="connsiteY81" fmla="*/ 4108387 h 6858000"/>
              <a:gd name="connsiteX82" fmla="*/ 5894095 w 6128435"/>
              <a:gd name="connsiteY82" fmla="*/ 4128857 h 6858000"/>
              <a:gd name="connsiteX83" fmla="*/ 5898339 w 6128435"/>
              <a:gd name="connsiteY83" fmla="*/ 4140800 h 6858000"/>
              <a:gd name="connsiteX84" fmla="*/ 5899734 w 6128435"/>
              <a:gd name="connsiteY84" fmla="*/ 4145632 h 6858000"/>
              <a:gd name="connsiteX85" fmla="*/ 5903513 w 6128435"/>
              <a:gd name="connsiteY85" fmla="*/ 4187661 h 6858000"/>
              <a:gd name="connsiteX86" fmla="*/ 5917114 w 6128435"/>
              <a:gd name="connsiteY86" fmla="*/ 4213096 h 6858000"/>
              <a:gd name="connsiteX87" fmla="*/ 5921153 w 6128435"/>
              <a:gd name="connsiteY87" fmla="*/ 4236222 h 6858000"/>
              <a:gd name="connsiteX88" fmla="*/ 5924233 w 6128435"/>
              <a:gd name="connsiteY88" fmla="*/ 4242060 h 6858000"/>
              <a:gd name="connsiteX89" fmla="*/ 5928910 w 6128435"/>
              <a:gd name="connsiteY89" fmla="*/ 4300973 h 6858000"/>
              <a:gd name="connsiteX90" fmla="*/ 5939320 w 6128435"/>
              <a:gd name="connsiteY90" fmla="*/ 4340435 h 6858000"/>
              <a:gd name="connsiteX91" fmla="*/ 5946705 w 6128435"/>
              <a:gd name="connsiteY91" fmla="*/ 4428051 h 6858000"/>
              <a:gd name="connsiteX92" fmla="*/ 5949261 w 6128435"/>
              <a:gd name="connsiteY92" fmla="*/ 4449185 h 6858000"/>
              <a:gd name="connsiteX93" fmla="*/ 5957504 w 6128435"/>
              <a:gd name="connsiteY93" fmla="*/ 4465911 h 6858000"/>
              <a:gd name="connsiteX94" fmla="*/ 5964689 w 6128435"/>
              <a:gd name="connsiteY94" fmla="*/ 4468532 h 6858000"/>
              <a:gd name="connsiteX95" fmla="*/ 5967062 w 6128435"/>
              <a:gd name="connsiteY95" fmla="*/ 4479923 h 6858000"/>
              <a:gd name="connsiteX96" fmla="*/ 5968960 w 6128435"/>
              <a:gd name="connsiteY96" fmla="*/ 4482655 h 6858000"/>
              <a:gd name="connsiteX97" fmla="*/ 5978567 w 6128435"/>
              <a:gd name="connsiteY97" fmla="*/ 4498605 h 6858000"/>
              <a:gd name="connsiteX98" fmla="*/ 5980106 w 6128435"/>
              <a:gd name="connsiteY98" fmla="*/ 4585087 h 6858000"/>
              <a:gd name="connsiteX99" fmla="*/ 5998138 w 6128435"/>
              <a:gd name="connsiteY99" fmla="*/ 4697518 h 6858000"/>
              <a:gd name="connsiteX100" fmla="*/ 6013516 w 6128435"/>
              <a:gd name="connsiteY100" fmla="*/ 4786619 h 6858000"/>
              <a:gd name="connsiteX101" fmla="*/ 6025404 w 6128435"/>
              <a:gd name="connsiteY101" fmla="*/ 4858148 h 6858000"/>
              <a:gd name="connsiteX102" fmla="*/ 6007749 w 6128435"/>
              <a:gd name="connsiteY102" fmla="*/ 4964715 h 6858000"/>
              <a:gd name="connsiteX103" fmla="*/ 6005269 w 6128435"/>
              <a:gd name="connsiteY103" fmla="*/ 5150567 h 6858000"/>
              <a:gd name="connsiteX104" fmla="*/ 6001127 w 6128435"/>
              <a:gd name="connsiteY104" fmla="*/ 5164609 h 6858000"/>
              <a:gd name="connsiteX105" fmla="*/ 5996647 w 6128435"/>
              <a:gd name="connsiteY105" fmla="*/ 5185640 h 6858000"/>
              <a:gd name="connsiteX106" fmla="*/ 5998514 w 6128435"/>
              <a:gd name="connsiteY106" fmla="*/ 5189673 h 6858000"/>
              <a:gd name="connsiteX107" fmla="*/ 5995970 w 6128435"/>
              <a:gd name="connsiteY107" fmla="*/ 5221547 h 6858000"/>
              <a:gd name="connsiteX108" fmla="*/ 5997218 w 6128435"/>
              <a:gd name="connsiteY108" fmla="*/ 5222031 h 6858000"/>
              <a:gd name="connsiteX109" fmla="*/ 6002116 w 6128435"/>
              <a:gd name="connsiteY109" fmla="*/ 5231223 h 6858000"/>
              <a:gd name="connsiteX110" fmla="*/ 6008541 w 6128435"/>
              <a:gd name="connsiteY110" fmla="*/ 5248680 h 6858000"/>
              <a:gd name="connsiteX111" fmla="*/ 6039260 w 6128435"/>
              <a:gd name="connsiteY111" fmla="*/ 5289518 h 6858000"/>
              <a:gd name="connsiteX112" fmla="*/ 6036748 w 6128435"/>
              <a:gd name="connsiteY112" fmla="*/ 5322752 h 6858000"/>
              <a:gd name="connsiteX113" fmla="*/ 6036943 w 6128435"/>
              <a:gd name="connsiteY113" fmla="*/ 5329480 h 6858000"/>
              <a:gd name="connsiteX114" fmla="*/ 6037236 w 6128435"/>
              <a:gd name="connsiteY114" fmla="*/ 5329634 h 6858000"/>
              <a:gd name="connsiteX115" fmla="*/ 6038019 w 6128435"/>
              <a:gd name="connsiteY115" fmla="*/ 5336764 h 6858000"/>
              <a:gd name="connsiteX116" fmla="*/ 6037298 w 6128435"/>
              <a:gd name="connsiteY116" fmla="*/ 5341753 h 6858000"/>
              <a:gd name="connsiteX117" fmla="*/ 6037677 w 6128435"/>
              <a:gd name="connsiteY117" fmla="*/ 5354807 h 6858000"/>
              <a:gd name="connsiteX118" fmla="*/ 6039728 w 6128435"/>
              <a:gd name="connsiteY118" fmla="*/ 5359416 h 6858000"/>
              <a:gd name="connsiteX119" fmla="*/ 6043311 w 6128435"/>
              <a:gd name="connsiteY119" fmla="*/ 5361407 h 6858000"/>
              <a:gd name="connsiteX120" fmla="*/ 6042954 w 6128435"/>
              <a:gd name="connsiteY120" fmla="*/ 5362576 h 6858000"/>
              <a:gd name="connsiteX121" fmla="*/ 6053435 w 6128435"/>
              <a:gd name="connsiteY121" fmla="*/ 5387547 h 6858000"/>
              <a:gd name="connsiteX122" fmla="*/ 6065933 w 6128435"/>
              <a:gd name="connsiteY122" fmla="*/ 5443002 h 6858000"/>
              <a:gd name="connsiteX123" fmla="*/ 6068640 w 6128435"/>
              <a:gd name="connsiteY123" fmla="*/ 5474503 h 6858000"/>
              <a:gd name="connsiteX124" fmla="*/ 6080922 w 6128435"/>
              <a:gd name="connsiteY124" fmla="*/ 5561070 h 6858000"/>
              <a:gd name="connsiteX125" fmla="*/ 6096949 w 6128435"/>
              <a:gd name="connsiteY125" fmla="*/ 5648179 h 6858000"/>
              <a:gd name="connsiteX126" fmla="*/ 6125703 w 6128435"/>
              <a:gd name="connsiteY126" fmla="*/ 5692894 h 6858000"/>
              <a:gd name="connsiteX127" fmla="*/ 6126670 w 6128435"/>
              <a:gd name="connsiteY127" fmla="*/ 5697882 h 6858000"/>
              <a:gd name="connsiteX128" fmla="*/ 6124061 w 6128435"/>
              <a:gd name="connsiteY128" fmla="*/ 5710294 h 6858000"/>
              <a:gd name="connsiteX129" fmla="*/ 6122213 w 6128435"/>
              <a:gd name="connsiteY129" fmla="*/ 5714762 h 6858000"/>
              <a:gd name="connsiteX130" fmla="*/ 6121353 w 6128435"/>
              <a:gd name="connsiteY130" fmla="*/ 5721725 h 6858000"/>
              <a:gd name="connsiteX131" fmla="*/ 6121607 w 6128435"/>
              <a:gd name="connsiteY131" fmla="*/ 5721959 h 6858000"/>
              <a:gd name="connsiteX132" fmla="*/ 6120262 w 6128435"/>
              <a:gd name="connsiteY132" fmla="*/ 5728358 h 6858000"/>
              <a:gd name="connsiteX133" fmla="*/ 6110194 w 6128435"/>
              <a:gd name="connsiteY133" fmla="*/ 5758853 h 6858000"/>
              <a:gd name="connsiteX134" fmla="*/ 6127519 w 6128435"/>
              <a:gd name="connsiteY134" fmla="*/ 5865775 h 6858000"/>
              <a:gd name="connsiteX135" fmla="*/ 6128435 w 6128435"/>
              <a:gd name="connsiteY135" fmla="*/ 5870164 h 6858000"/>
              <a:gd name="connsiteX136" fmla="*/ 6119217 w 6128435"/>
              <a:gd name="connsiteY136" fmla="*/ 5888542 h 6858000"/>
              <a:gd name="connsiteX137" fmla="*/ 6115966 w 6128435"/>
              <a:gd name="connsiteY137" fmla="*/ 5898387 h 6858000"/>
              <a:gd name="connsiteX138" fmla="*/ 6111924 w 6128435"/>
              <a:gd name="connsiteY138" fmla="*/ 5900444 h 6858000"/>
              <a:gd name="connsiteX139" fmla="*/ 6108716 w 6128435"/>
              <a:gd name="connsiteY139" fmla="*/ 5915345 h 6858000"/>
              <a:gd name="connsiteX140" fmla="*/ 6109524 w 6128435"/>
              <a:gd name="connsiteY140" fmla="*/ 5917328 h 6858000"/>
              <a:gd name="connsiteX141" fmla="*/ 6102493 w 6128435"/>
              <a:gd name="connsiteY141" fmla="*/ 5928602 h 6858000"/>
              <a:gd name="connsiteX142" fmla="*/ 6056863 w 6128435"/>
              <a:gd name="connsiteY142" fmla="*/ 6000643 h 6858000"/>
              <a:gd name="connsiteX143" fmla="*/ 6045436 w 6128435"/>
              <a:gd name="connsiteY143" fmla="*/ 6124480 h 6858000"/>
              <a:gd name="connsiteX144" fmla="*/ 6030489 w 6128435"/>
              <a:gd name="connsiteY144" fmla="*/ 6317666 h 6858000"/>
              <a:gd name="connsiteX145" fmla="*/ 6007492 w 6128435"/>
              <a:gd name="connsiteY145" fmla="*/ 6440818 h 6858000"/>
              <a:gd name="connsiteX146" fmla="*/ 6009467 w 6128435"/>
              <a:gd name="connsiteY146" fmla="*/ 6487076 h 6858000"/>
              <a:gd name="connsiteX147" fmla="*/ 5995064 w 6128435"/>
              <a:gd name="connsiteY147" fmla="*/ 6540791 h 6858000"/>
              <a:gd name="connsiteX148" fmla="*/ 5996309 w 6128435"/>
              <a:gd name="connsiteY148" fmla="*/ 6543961 h 6858000"/>
              <a:gd name="connsiteX149" fmla="*/ 5996048 w 6128435"/>
              <a:gd name="connsiteY149" fmla="*/ 6555444 h 6858000"/>
              <a:gd name="connsiteX150" fmla="*/ 6002524 w 6128435"/>
              <a:gd name="connsiteY150" fmla="*/ 6560188 h 6858000"/>
              <a:gd name="connsiteX151" fmla="*/ 6006823 w 6128435"/>
              <a:gd name="connsiteY151" fmla="*/ 6578546 h 6858000"/>
              <a:gd name="connsiteX152" fmla="*/ 6004510 w 6128435"/>
              <a:gd name="connsiteY152" fmla="*/ 6599256 h 6858000"/>
              <a:gd name="connsiteX153" fmla="*/ 5986207 w 6128435"/>
              <a:gd name="connsiteY153" fmla="*/ 6695855 h 6858000"/>
              <a:gd name="connsiteX154" fmla="*/ 5979428 w 6128435"/>
              <a:gd name="connsiteY154" fmla="*/ 6754678 h 6858000"/>
              <a:gd name="connsiteX155" fmla="*/ 5983398 w 6128435"/>
              <a:gd name="connsiteY155" fmla="*/ 6778641 h 6858000"/>
              <a:gd name="connsiteX156" fmla="*/ 5984543 w 6128435"/>
              <a:gd name="connsiteY156" fmla="*/ 6811016 h 6858000"/>
              <a:gd name="connsiteX157" fmla="*/ 5981802 w 6128435"/>
              <a:gd name="connsiteY157" fmla="*/ 6838578 h 6858000"/>
              <a:gd name="connsiteX158" fmla="*/ 5979671 w 6128435"/>
              <a:gd name="connsiteY158" fmla="*/ 6858000 h 6858000"/>
              <a:gd name="connsiteX159" fmla="*/ 0 w 6128435"/>
              <a:gd name="connsiteY159" fmla="*/ 6858000 h 6858000"/>
              <a:gd name="connsiteX160" fmla="*/ 0 w 6128435"/>
              <a:gd name="connsiteY160"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483865 w 6128435"/>
              <a:gd name="connsiteY51" fmla="*/ 3005467 h 6858000"/>
              <a:gd name="connsiteX52" fmla="*/ 5481505 w 6128435"/>
              <a:gd name="connsiteY52" fmla="*/ 3095286 h 6858000"/>
              <a:gd name="connsiteX53" fmla="*/ 5477595 w 6128435"/>
              <a:gd name="connsiteY53" fmla="*/ 3250534 h 6858000"/>
              <a:gd name="connsiteX54" fmla="*/ 5532836 w 6128435"/>
              <a:gd name="connsiteY54" fmla="*/ 3353840 h 6858000"/>
              <a:gd name="connsiteX55" fmla="*/ 5561229 w 6128435"/>
              <a:gd name="connsiteY55" fmla="*/ 3395784 h 6858000"/>
              <a:gd name="connsiteX56" fmla="*/ 5589758 w 6128435"/>
              <a:gd name="connsiteY56" fmla="*/ 3506453 h 6858000"/>
              <a:gd name="connsiteX57" fmla="*/ 5596144 w 6128435"/>
              <a:gd name="connsiteY57" fmla="*/ 3534624 h 6858000"/>
              <a:gd name="connsiteX58" fmla="*/ 5597750 w 6128435"/>
              <a:gd name="connsiteY58" fmla="*/ 3534129 h 6858000"/>
              <a:gd name="connsiteX59" fmla="*/ 5599700 w 6128435"/>
              <a:gd name="connsiteY59" fmla="*/ 3547221 h 6858000"/>
              <a:gd name="connsiteX60" fmla="*/ 5615031 w 6128435"/>
              <a:gd name="connsiteY60" fmla="*/ 3557482 h 6858000"/>
              <a:gd name="connsiteX61" fmla="*/ 5618377 w 6128435"/>
              <a:gd name="connsiteY61" fmla="*/ 3588431 h 6858000"/>
              <a:gd name="connsiteX62" fmla="*/ 5612155 w 6128435"/>
              <a:gd name="connsiteY62" fmla="*/ 3589869 h 6858000"/>
              <a:gd name="connsiteX63" fmla="*/ 5620843 w 6128435"/>
              <a:gd name="connsiteY63" fmla="*/ 3606745 h 6858000"/>
              <a:gd name="connsiteX64" fmla="*/ 5655472 w 6128435"/>
              <a:gd name="connsiteY64" fmla="*/ 3678877 h 6858000"/>
              <a:gd name="connsiteX65" fmla="*/ 5680448 w 6128435"/>
              <a:gd name="connsiteY65" fmla="*/ 3717760 h 6858000"/>
              <a:gd name="connsiteX66" fmla="*/ 5683015 w 6128435"/>
              <a:gd name="connsiteY66" fmla="*/ 3762025 h 6858000"/>
              <a:gd name="connsiteX67" fmla="*/ 5696643 w 6128435"/>
              <a:gd name="connsiteY67" fmla="*/ 3773888 h 6858000"/>
              <a:gd name="connsiteX68" fmla="*/ 5699203 w 6128435"/>
              <a:gd name="connsiteY68" fmla="*/ 3775823 h 6858000"/>
              <a:gd name="connsiteX69" fmla="*/ 5704824 w 6128435"/>
              <a:gd name="connsiteY69" fmla="*/ 3785966 h 6858000"/>
              <a:gd name="connsiteX70" fmla="*/ 5712204 w 6128435"/>
              <a:gd name="connsiteY70" fmla="*/ 3785830 h 6858000"/>
              <a:gd name="connsiteX71" fmla="*/ 5724816 w 6128435"/>
              <a:gd name="connsiteY71" fmla="*/ 3798949 h 6858000"/>
              <a:gd name="connsiteX72" fmla="*/ 5733539 w 6128435"/>
              <a:gd name="connsiteY72" fmla="*/ 3818457 h 6858000"/>
              <a:gd name="connsiteX73" fmla="*/ 5768491 w 6128435"/>
              <a:gd name="connsiteY73" fmla="*/ 3914399 h 6858000"/>
              <a:gd name="connsiteX74" fmla="*/ 5793123 w 6128435"/>
              <a:gd name="connsiteY74" fmla="*/ 3969952 h 6858000"/>
              <a:gd name="connsiteX75" fmla="*/ 5808321 w 6128435"/>
              <a:gd name="connsiteY75" fmla="*/ 3988153 h 6858000"/>
              <a:gd name="connsiteX76" fmla="*/ 5825621 w 6128435"/>
              <a:gd name="connsiteY76" fmla="*/ 4015525 h 6858000"/>
              <a:gd name="connsiteX77" fmla="*/ 5860672 w 6128435"/>
              <a:gd name="connsiteY77" fmla="*/ 4061579 h 6858000"/>
              <a:gd name="connsiteX78" fmla="*/ 5872173 w 6128435"/>
              <a:gd name="connsiteY78" fmla="*/ 4088497 h 6858000"/>
              <a:gd name="connsiteX79" fmla="*/ 5883705 w 6128435"/>
              <a:gd name="connsiteY79" fmla="*/ 4101899 h 6858000"/>
              <a:gd name="connsiteX80" fmla="*/ 5885314 w 6128435"/>
              <a:gd name="connsiteY80" fmla="*/ 4108387 h 6858000"/>
              <a:gd name="connsiteX81" fmla="*/ 5894095 w 6128435"/>
              <a:gd name="connsiteY81" fmla="*/ 4128857 h 6858000"/>
              <a:gd name="connsiteX82" fmla="*/ 5898339 w 6128435"/>
              <a:gd name="connsiteY82" fmla="*/ 4140800 h 6858000"/>
              <a:gd name="connsiteX83" fmla="*/ 5899734 w 6128435"/>
              <a:gd name="connsiteY83" fmla="*/ 4145632 h 6858000"/>
              <a:gd name="connsiteX84" fmla="*/ 5903513 w 6128435"/>
              <a:gd name="connsiteY84" fmla="*/ 4187661 h 6858000"/>
              <a:gd name="connsiteX85" fmla="*/ 5917114 w 6128435"/>
              <a:gd name="connsiteY85" fmla="*/ 4213096 h 6858000"/>
              <a:gd name="connsiteX86" fmla="*/ 5921153 w 6128435"/>
              <a:gd name="connsiteY86" fmla="*/ 4236222 h 6858000"/>
              <a:gd name="connsiteX87" fmla="*/ 5924233 w 6128435"/>
              <a:gd name="connsiteY87" fmla="*/ 4242060 h 6858000"/>
              <a:gd name="connsiteX88" fmla="*/ 5928910 w 6128435"/>
              <a:gd name="connsiteY88" fmla="*/ 4300973 h 6858000"/>
              <a:gd name="connsiteX89" fmla="*/ 5939320 w 6128435"/>
              <a:gd name="connsiteY89" fmla="*/ 4340435 h 6858000"/>
              <a:gd name="connsiteX90" fmla="*/ 5946705 w 6128435"/>
              <a:gd name="connsiteY90" fmla="*/ 4428051 h 6858000"/>
              <a:gd name="connsiteX91" fmla="*/ 5949261 w 6128435"/>
              <a:gd name="connsiteY91" fmla="*/ 4449185 h 6858000"/>
              <a:gd name="connsiteX92" fmla="*/ 5957504 w 6128435"/>
              <a:gd name="connsiteY92" fmla="*/ 4465911 h 6858000"/>
              <a:gd name="connsiteX93" fmla="*/ 5964689 w 6128435"/>
              <a:gd name="connsiteY93" fmla="*/ 4468532 h 6858000"/>
              <a:gd name="connsiteX94" fmla="*/ 5967062 w 6128435"/>
              <a:gd name="connsiteY94" fmla="*/ 4479923 h 6858000"/>
              <a:gd name="connsiteX95" fmla="*/ 5968960 w 6128435"/>
              <a:gd name="connsiteY95" fmla="*/ 4482655 h 6858000"/>
              <a:gd name="connsiteX96" fmla="*/ 5978567 w 6128435"/>
              <a:gd name="connsiteY96" fmla="*/ 4498605 h 6858000"/>
              <a:gd name="connsiteX97" fmla="*/ 5980106 w 6128435"/>
              <a:gd name="connsiteY97" fmla="*/ 4585087 h 6858000"/>
              <a:gd name="connsiteX98" fmla="*/ 5998138 w 6128435"/>
              <a:gd name="connsiteY98" fmla="*/ 4697518 h 6858000"/>
              <a:gd name="connsiteX99" fmla="*/ 6013516 w 6128435"/>
              <a:gd name="connsiteY99" fmla="*/ 4786619 h 6858000"/>
              <a:gd name="connsiteX100" fmla="*/ 6025404 w 6128435"/>
              <a:gd name="connsiteY100" fmla="*/ 4858148 h 6858000"/>
              <a:gd name="connsiteX101" fmla="*/ 6007749 w 6128435"/>
              <a:gd name="connsiteY101" fmla="*/ 4964715 h 6858000"/>
              <a:gd name="connsiteX102" fmla="*/ 6005269 w 6128435"/>
              <a:gd name="connsiteY102" fmla="*/ 5150567 h 6858000"/>
              <a:gd name="connsiteX103" fmla="*/ 6001127 w 6128435"/>
              <a:gd name="connsiteY103" fmla="*/ 5164609 h 6858000"/>
              <a:gd name="connsiteX104" fmla="*/ 5996647 w 6128435"/>
              <a:gd name="connsiteY104" fmla="*/ 5185640 h 6858000"/>
              <a:gd name="connsiteX105" fmla="*/ 5998514 w 6128435"/>
              <a:gd name="connsiteY105" fmla="*/ 5189673 h 6858000"/>
              <a:gd name="connsiteX106" fmla="*/ 5995970 w 6128435"/>
              <a:gd name="connsiteY106" fmla="*/ 5221547 h 6858000"/>
              <a:gd name="connsiteX107" fmla="*/ 5997218 w 6128435"/>
              <a:gd name="connsiteY107" fmla="*/ 5222031 h 6858000"/>
              <a:gd name="connsiteX108" fmla="*/ 6002116 w 6128435"/>
              <a:gd name="connsiteY108" fmla="*/ 5231223 h 6858000"/>
              <a:gd name="connsiteX109" fmla="*/ 6008541 w 6128435"/>
              <a:gd name="connsiteY109" fmla="*/ 5248680 h 6858000"/>
              <a:gd name="connsiteX110" fmla="*/ 6039260 w 6128435"/>
              <a:gd name="connsiteY110" fmla="*/ 5289518 h 6858000"/>
              <a:gd name="connsiteX111" fmla="*/ 6036748 w 6128435"/>
              <a:gd name="connsiteY111" fmla="*/ 5322752 h 6858000"/>
              <a:gd name="connsiteX112" fmla="*/ 6036943 w 6128435"/>
              <a:gd name="connsiteY112" fmla="*/ 5329480 h 6858000"/>
              <a:gd name="connsiteX113" fmla="*/ 6037236 w 6128435"/>
              <a:gd name="connsiteY113" fmla="*/ 5329634 h 6858000"/>
              <a:gd name="connsiteX114" fmla="*/ 6038019 w 6128435"/>
              <a:gd name="connsiteY114" fmla="*/ 5336764 h 6858000"/>
              <a:gd name="connsiteX115" fmla="*/ 6037298 w 6128435"/>
              <a:gd name="connsiteY115" fmla="*/ 5341753 h 6858000"/>
              <a:gd name="connsiteX116" fmla="*/ 6037677 w 6128435"/>
              <a:gd name="connsiteY116" fmla="*/ 5354807 h 6858000"/>
              <a:gd name="connsiteX117" fmla="*/ 6039728 w 6128435"/>
              <a:gd name="connsiteY117" fmla="*/ 5359416 h 6858000"/>
              <a:gd name="connsiteX118" fmla="*/ 6043311 w 6128435"/>
              <a:gd name="connsiteY118" fmla="*/ 5361407 h 6858000"/>
              <a:gd name="connsiteX119" fmla="*/ 6042954 w 6128435"/>
              <a:gd name="connsiteY119" fmla="*/ 5362576 h 6858000"/>
              <a:gd name="connsiteX120" fmla="*/ 6053435 w 6128435"/>
              <a:gd name="connsiteY120" fmla="*/ 5387547 h 6858000"/>
              <a:gd name="connsiteX121" fmla="*/ 6065933 w 6128435"/>
              <a:gd name="connsiteY121" fmla="*/ 5443002 h 6858000"/>
              <a:gd name="connsiteX122" fmla="*/ 6068640 w 6128435"/>
              <a:gd name="connsiteY122" fmla="*/ 5474503 h 6858000"/>
              <a:gd name="connsiteX123" fmla="*/ 6080922 w 6128435"/>
              <a:gd name="connsiteY123" fmla="*/ 5561070 h 6858000"/>
              <a:gd name="connsiteX124" fmla="*/ 6096949 w 6128435"/>
              <a:gd name="connsiteY124" fmla="*/ 5648179 h 6858000"/>
              <a:gd name="connsiteX125" fmla="*/ 6125703 w 6128435"/>
              <a:gd name="connsiteY125" fmla="*/ 5692894 h 6858000"/>
              <a:gd name="connsiteX126" fmla="*/ 6126670 w 6128435"/>
              <a:gd name="connsiteY126" fmla="*/ 5697882 h 6858000"/>
              <a:gd name="connsiteX127" fmla="*/ 6124061 w 6128435"/>
              <a:gd name="connsiteY127" fmla="*/ 5710294 h 6858000"/>
              <a:gd name="connsiteX128" fmla="*/ 6122213 w 6128435"/>
              <a:gd name="connsiteY128" fmla="*/ 5714762 h 6858000"/>
              <a:gd name="connsiteX129" fmla="*/ 6121353 w 6128435"/>
              <a:gd name="connsiteY129" fmla="*/ 5721725 h 6858000"/>
              <a:gd name="connsiteX130" fmla="*/ 6121607 w 6128435"/>
              <a:gd name="connsiteY130" fmla="*/ 5721959 h 6858000"/>
              <a:gd name="connsiteX131" fmla="*/ 6120262 w 6128435"/>
              <a:gd name="connsiteY131" fmla="*/ 5728358 h 6858000"/>
              <a:gd name="connsiteX132" fmla="*/ 6110194 w 6128435"/>
              <a:gd name="connsiteY132" fmla="*/ 5758853 h 6858000"/>
              <a:gd name="connsiteX133" fmla="*/ 6127519 w 6128435"/>
              <a:gd name="connsiteY133" fmla="*/ 5865775 h 6858000"/>
              <a:gd name="connsiteX134" fmla="*/ 6128435 w 6128435"/>
              <a:gd name="connsiteY134" fmla="*/ 5870164 h 6858000"/>
              <a:gd name="connsiteX135" fmla="*/ 6119217 w 6128435"/>
              <a:gd name="connsiteY135" fmla="*/ 5888542 h 6858000"/>
              <a:gd name="connsiteX136" fmla="*/ 6115966 w 6128435"/>
              <a:gd name="connsiteY136" fmla="*/ 5898387 h 6858000"/>
              <a:gd name="connsiteX137" fmla="*/ 6111924 w 6128435"/>
              <a:gd name="connsiteY137" fmla="*/ 5900444 h 6858000"/>
              <a:gd name="connsiteX138" fmla="*/ 6108716 w 6128435"/>
              <a:gd name="connsiteY138" fmla="*/ 5915345 h 6858000"/>
              <a:gd name="connsiteX139" fmla="*/ 6109524 w 6128435"/>
              <a:gd name="connsiteY139" fmla="*/ 5917328 h 6858000"/>
              <a:gd name="connsiteX140" fmla="*/ 6102493 w 6128435"/>
              <a:gd name="connsiteY140" fmla="*/ 5928602 h 6858000"/>
              <a:gd name="connsiteX141" fmla="*/ 6056863 w 6128435"/>
              <a:gd name="connsiteY141" fmla="*/ 6000643 h 6858000"/>
              <a:gd name="connsiteX142" fmla="*/ 6045436 w 6128435"/>
              <a:gd name="connsiteY142" fmla="*/ 6124480 h 6858000"/>
              <a:gd name="connsiteX143" fmla="*/ 6030489 w 6128435"/>
              <a:gd name="connsiteY143" fmla="*/ 6317666 h 6858000"/>
              <a:gd name="connsiteX144" fmla="*/ 6007492 w 6128435"/>
              <a:gd name="connsiteY144" fmla="*/ 6440818 h 6858000"/>
              <a:gd name="connsiteX145" fmla="*/ 6009467 w 6128435"/>
              <a:gd name="connsiteY145" fmla="*/ 6487076 h 6858000"/>
              <a:gd name="connsiteX146" fmla="*/ 5995064 w 6128435"/>
              <a:gd name="connsiteY146" fmla="*/ 6540791 h 6858000"/>
              <a:gd name="connsiteX147" fmla="*/ 5996309 w 6128435"/>
              <a:gd name="connsiteY147" fmla="*/ 6543961 h 6858000"/>
              <a:gd name="connsiteX148" fmla="*/ 5996048 w 6128435"/>
              <a:gd name="connsiteY148" fmla="*/ 6555444 h 6858000"/>
              <a:gd name="connsiteX149" fmla="*/ 6002524 w 6128435"/>
              <a:gd name="connsiteY149" fmla="*/ 6560188 h 6858000"/>
              <a:gd name="connsiteX150" fmla="*/ 6006823 w 6128435"/>
              <a:gd name="connsiteY150" fmla="*/ 6578546 h 6858000"/>
              <a:gd name="connsiteX151" fmla="*/ 6004510 w 6128435"/>
              <a:gd name="connsiteY151" fmla="*/ 6599256 h 6858000"/>
              <a:gd name="connsiteX152" fmla="*/ 5986207 w 6128435"/>
              <a:gd name="connsiteY152" fmla="*/ 6695855 h 6858000"/>
              <a:gd name="connsiteX153" fmla="*/ 5979428 w 6128435"/>
              <a:gd name="connsiteY153" fmla="*/ 6754678 h 6858000"/>
              <a:gd name="connsiteX154" fmla="*/ 5983398 w 6128435"/>
              <a:gd name="connsiteY154" fmla="*/ 6778641 h 6858000"/>
              <a:gd name="connsiteX155" fmla="*/ 5984543 w 6128435"/>
              <a:gd name="connsiteY155" fmla="*/ 6811016 h 6858000"/>
              <a:gd name="connsiteX156" fmla="*/ 5981802 w 6128435"/>
              <a:gd name="connsiteY156" fmla="*/ 6838578 h 6858000"/>
              <a:gd name="connsiteX157" fmla="*/ 5979671 w 6128435"/>
              <a:gd name="connsiteY157" fmla="*/ 6858000 h 6858000"/>
              <a:gd name="connsiteX158" fmla="*/ 0 w 6128435"/>
              <a:gd name="connsiteY158" fmla="*/ 6858000 h 6858000"/>
              <a:gd name="connsiteX159" fmla="*/ 0 w 6128435"/>
              <a:gd name="connsiteY159"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481505 w 6128435"/>
              <a:gd name="connsiteY51" fmla="*/ 3095286 h 6858000"/>
              <a:gd name="connsiteX52" fmla="*/ 5477595 w 6128435"/>
              <a:gd name="connsiteY52" fmla="*/ 3250534 h 6858000"/>
              <a:gd name="connsiteX53" fmla="*/ 5532836 w 6128435"/>
              <a:gd name="connsiteY53" fmla="*/ 3353840 h 6858000"/>
              <a:gd name="connsiteX54" fmla="*/ 5561229 w 6128435"/>
              <a:gd name="connsiteY54" fmla="*/ 3395784 h 6858000"/>
              <a:gd name="connsiteX55" fmla="*/ 5589758 w 6128435"/>
              <a:gd name="connsiteY55" fmla="*/ 3506453 h 6858000"/>
              <a:gd name="connsiteX56" fmla="*/ 5596144 w 6128435"/>
              <a:gd name="connsiteY56" fmla="*/ 3534624 h 6858000"/>
              <a:gd name="connsiteX57" fmla="*/ 5597750 w 6128435"/>
              <a:gd name="connsiteY57" fmla="*/ 3534129 h 6858000"/>
              <a:gd name="connsiteX58" fmla="*/ 5599700 w 6128435"/>
              <a:gd name="connsiteY58" fmla="*/ 3547221 h 6858000"/>
              <a:gd name="connsiteX59" fmla="*/ 5615031 w 6128435"/>
              <a:gd name="connsiteY59" fmla="*/ 3557482 h 6858000"/>
              <a:gd name="connsiteX60" fmla="*/ 5618377 w 6128435"/>
              <a:gd name="connsiteY60" fmla="*/ 3588431 h 6858000"/>
              <a:gd name="connsiteX61" fmla="*/ 5612155 w 6128435"/>
              <a:gd name="connsiteY61" fmla="*/ 3589869 h 6858000"/>
              <a:gd name="connsiteX62" fmla="*/ 5620843 w 6128435"/>
              <a:gd name="connsiteY62" fmla="*/ 3606745 h 6858000"/>
              <a:gd name="connsiteX63" fmla="*/ 5655472 w 6128435"/>
              <a:gd name="connsiteY63" fmla="*/ 3678877 h 6858000"/>
              <a:gd name="connsiteX64" fmla="*/ 5680448 w 6128435"/>
              <a:gd name="connsiteY64" fmla="*/ 3717760 h 6858000"/>
              <a:gd name="connsiteX65" fmla="*/ 5683015 w 6128435"/>
              <a:gd name="connsiteY65" fmla="*/ 3762025 h 6858000"/>
              <a:gd name="connsiteX66" fmla="*/ 5696643 w 6128435"/>
              <a:gd name="connsiteY66" fmla="*/ 3773888 h 6858000"/>
              <a:gd name="connsiteX67" fmla="*/ 5699203 w 6128435"/>
              <a:gd name="connsiteY67" fmla="*/ 3775823 h 6858000"/>
              <a:gd name="connsiteX68" fmla="*/ 5704824 w 6128435"/>
              <a:gd name="connsiteY68" fmla="*/ 3785966 h 6858000"/>
              <a:gd name="connsiteX69" fmla="*/ 5712204 w 6128435"/>
              <a:gd name="connsiteY69" fmla="*/ 3785830 h 6858000"/>
              <a:gd name="connsiteX70" fmla="*/ 5724816 w 6128435"/>
              <a:gd name="connsiteY70" fmla="*/ 3798949 h 6858000"/>
              <a:gd name="connsiteX71" fmla="*/ 5733539 w 6128435"/>
              <a:gd name="connsiteY71" fmla="*/ 3818457 h 6858000"/>
              <a:gd name="connsiteX72" fmla="*/ 5768491 w 6128435"/>
              <a:gd name="connsiteY72" fmla="*/ 3914399 h 6858000"/>
              <a:gd name="connsiteX73" fmla="*/ 5793123 w 6128435"/>
              <a:gd name="connsiteY73" fmla="*/ 3969952 h 6858000"/>
              <a:gd name="connsiteX74" fmla="*/ 5808321 w 6128435"/>
              <a:gd name="connsiteY74" fmla="*/ 3988153 h 6858000"/>
              <a:gd name="connsiteX75" fmla="*/ 5825621 w 6128435"/>
              <a:gd name="connsiteY75" fmla="*/ 4015525 h 6858000"/>
              <a:gd name="connsiteX76" fmla="*/ 5860672 w 6128435"/>
              <a:gd name="connsiteY76" fmla="*/ 4061579 h 6858000"/>
              <a:gd name="connsiteX77" fmla="*/ 5872173 w 6128435"/>
              <a:gd name="connsiteY77" fmla="*/ 4088497 h 6858000"/>
              <a:gd name="connsiteX78" fmla="*/ 5883705 w 6128435"/>
              <a:gd name="connsiteY78" fmla="*/ 4101899 h 6858000"/>
              <a:gd name="connsiteX79" fmla="*/ 5885314 w 6128435"/>
              <a:gd name="connsiteY79" fmla="*/ 4108387 h 6858000"/>
              <a:gd name="connsiteX80" fmla="*/ 5894095 w 6128435"/>
              <a:gd name="connsiteY80" fmla="*/ 4128857 h 6858000"/>
              <a:gd name="connsiteX81" fmla="*/ 5898339 w 6128435"/>
              <a:gd name="connsiteY81" fmla="*/ 4140800 h 6858000"/>
              <a:gd name="connsiteX82" fmla="*/ 5899734 w 6128435"/>
              <a:gd name="connsiteY82" fmla="*/ 4145632 h 6858000"/>
              <a:gd name="connsiteX83" fmla="*/ 5903513 w 6128435"/>
              <a:gd name="connsiteY83" fmla="*/ 4187661 h 6858000"/>
              <a:gd name="connsiteX84" fmla="*/ 5917114 w 6128435"/>
              <a:gd name="connsiteY84" fmla="*/ 4213096 h 6858000"/>
              <a:gd name="connsiteX85" fmla="*/ 5921153 w 6128435"/>
              <a:gd name="connsiteY85" fmla="*/ 4236222 h 6858000"/>
              <a:gd name="connsiteX86" fmla="*/ 5924233 w 6128435"/>
              <a:gd name="connsiteY86" fmla="*/ 4242060 h 6858000"/>
              <a:gd name="connsiteX87" fmla="*/ 5928910 w 6128435"/>
              <a:gd name="connsiteY87" fmla="*/ 4300973 h 6858000"/>
              <a:gd name="connsiteX88" fmla="*/ 5939320 w 6128435"/>
              <a:gd name="connsiteY88" fmla="*/ 4340435 h 6858000"/>
              <a:gd name="connsiteX89" fmla="*/ 5946705 w 6128435"/>
              <a:gd name="connsiteY89" fmla="*/ 4428051 h 6858000"/>
              <a:gd name="connsiteX90" fmla="*/ 5949261 w 6128435"/>
              <a:gd name="connsiteY90" fmla="*/ 4449185 h 6858000"/>
              <a:gd name="connsiteX91" fmla="*/ 5957504 w 6128435"/>
              <a:gd name="connsiteY91" fmla="*/ 4465911 h 6858000"/>
              <a:gd name="connsiteX92" fmla="*/ 5964689 w 6128435"/>
              <a:gd name="connsiteY92" fmla="*/ 4468532 h 6858000"/>
              <a:gd name="connsiteX93" fmla="*/ 5967062 w 6128435"/>
              <a:gd name="connsiteY93" fmla="*/ 4479923 h 6858000"/>
              <a:gd name="connsiteX94" fmla="*/ 5968960 w 6128435"/>
              <a:gd name="connsiteY94" fmla="*/ 4482655 h 6858000"/>
              <a:gd name="connsiteX95" fmla="*/ 5978567 w 6128435"/>
              <a:gd name="connsiteY95" fmla="*/ 4498605 h 6858000"/>
              <a:gd name="connsiteX96" fmla="*/ 5980106 w 6128435"/>
              <a:gd name="connsiteY96" fmla="*/ 4585087 h 6858000"/>
              <a:gd name="connsiteX97" fmla="*/ 5998138 w 6128435"/>
              <a:gd name="connsiteY97" fmla="*/ 4697518 h 6858000"/>
              <a:gd name="connsiteX98" fmla="*/ 6013516 w 6128435"/>
              <a:gd name="connsiteY98" fmla="*/ 4786619 h 6858000"/>
              <a:gd name="connsiteX99" fmla="*/ 6025404 w 6128435"/>
              <a:gd name="connsiteY99" fmla="*/ 4858148 h 6858000"/>
              <a:gd name="connsiteX100" fmla="*/ 6007749 w 6128435"/>
              <a:gd name="connsiteY100" fmla="*/ 4964715 h 6858000"/>
              <a:gd name="connsiteX101" fmla="*/ 6005269 w 6128435"/>
              <a:gd name="connsiteY101" fmla="*/ 5150567 h 6858000"/>
              <a:gd name="connsiteX102" fmla="*/ 6001127 w 6128435"/>
              <a:gd name="connsiteY102" fmla="*/ 5164609 h 6858000"/>
              <a:gd name="connsiteX103" fmla="*/ 5996647 w 6128435"/>
              <a:gd name="connsiteY103" fmla="*/ 5185640 h 6858000"/>
              <a:gd name="connsiteX104" fmla="*/ 5998514 w 6128435"/>
              <a:gd name="connsiteY104" fmla="*/ 5189673 h 6858000"/>
              <a:gd name="connsiteX105" fmla="*/ 5995970 w 6128435"/>
              <a:gd name="connsiteY105" fmla="*/ 5221547 h 6858000"/>
              <a:gd name="connsiteX106" fmla="*/ 5997218 w 6128435"/>
              <a:gd name="connsiteY106" fmla="*/ 5222031 h 6858000"/>
              <a:gd name="connsiteX107" fmla="*/ 6002116 w 6128435"/>
              <a:gd name="connsiteY107" fmla="*/ 5231223 h 6858000"/>
              <a:gd name="connsiteX108" fmla="*/ 6008541 w 6128435"/>
              <a:gd name="connsiteY108" fmla="*/ 5248680 h 6858000"/>
              <a:gd name="connsiteX109" fmla="*/ 6039260 w 6128435"/>
              <a:gd name="connsiteY109" fmla="*/ 5289518 h 6858000"/>
              <a:gd name="connsiteX110" fmla="*/ 6036748 w 6128435"/>
              <a:gd name="connsiteY110" fmla="*/ 5322752 h 6858000"/>
              <a:gd name="connsiteX111" fmla="*/ 6036943 w 6128435"/>
              <a:gd name="connsiteY111" fmla="*/ 5329480 h 6858000"/>
              <a:gd name="connsiteX112" fmla="*/ 6037236 w 6128435"/>
              <a:gd name="connsiteY112" fmla="*/ 5329634 h 6858000"/>
              <a:gd name="connsiteX113" fmla="*/ 6038019 w 6128435"/>
              <a:gd name="connsiteY113" fmla="*/ 5336764 h 6858000"/>
              <a:gd name="connsiteX114" fmla="*/ 6037298 w 6128435"/>
              <a:gd name="connsiteY114" fmla="*/ 5341753 h 6858000"/>
              <a:gd name="connsiteX115" fmla="*/ 6037677 w 6128435"/>
              <a:gd name="connsiteY115" fmla="*/ 5354807 h 6858000"/>
              <a:gd name="connsiteX116" fmla="*/ 6039728 w 6128435"/>
              <a:gd name="connsiteY116" fmla="*/ 5359416 h 6858000"/>
              <a:gd name="connsiteX117" fmla="*/ 6043311 w 6128435"/>
              <a:gd name="connsiteY117" fmla="*/ 5361407 h 6858000"/>
              <a:gd name="connsiteX118" fmla="*/ 6042954 w 6128435"/>
              <a:gd name="connsiteY118" fmla="*/ 5362576 h 6858000"/>
              <a:gd name="connsiteX119" fmla="*/ 6053435 w 6128435"/>
              <a:gd name="connsiteY119" fmla="*/ 5387547 h 6858000"/>
              <a:gd name="connsiteX120" fmla="*/ 6065933 w 6128435"/>
              <a:gd name="connsiteY120" fmla="*/ 5443002 h 6858000"/>
              <a:gd name="connsiteX121" fmla="*/ 6068640 w 6128435"/>
              <a:gd name="connsiteY121" fmla="*/ 5474503 h 6858000"/>
              <a:gd name="connsiteX122" fmla="*/ 6080922 w 6128435"/>
              <a:gd name="connsiteY122" fmla="*/ 5561070 h 6858000"/>
              <a:gd name="connsiteX123" fmla="*/ 6096949 w 6128435"/>
              <a:gd name="connsiteY123" fmla="*/ 5648179 h 6858000"/>
              <a:gd name="connsiteX124" fmla="*/ 6125703 w 6128435"/>
              <a:gd name="connsiteY124" fmla="*/ 5692894 h 6858000"/>
              <a:gd name="connsiteX125" fmla="*/ 6126670 w 6128435"/>
              <a:gd name="connsiteY125" fmla="*/ 5697882 h 6858000"/>
              <a:gd name="connsiteX126" fmla="*/ 6124061 w 6128435"/>
              <a:gd name="connsiteY126" fmla="*/ 5710294 h 6858000"/>
              <a:gd name="connsiteX127" fmla="*/ 6122213 w 6128435"/>
              <a:gd name="connsiteY127" fmla="*/ 5714762 h 6858000"/>
              <a:gd name="connsiteX128" fmla="*/ 6121353 w 6128435"/>
              <a:gd name="connsiteY128" fmla="*/ 5721725 h 6858000"/>
              <a:gd name="connsiteX129" fmla="*/ 6121607 w 6128435"/>
              <a:gd name="connsiteY129" fmla="*/ 5721959 h 6858000"/>
              <a:gd name="connsiteX130" fmla="*/ 6120262 w 6128435"/>
              <a:gd name="connsiteY130" fmla="*/ 5728358 h 6858000"/>
              <a:gd name="connsiteX131" fmla="*/ 6110194 w 6128435"/>
              <a:gd name="connsiteY131" fmla="*/ 5758853 h 6858000"/>
              <a:gd name="connsiteX132" fmla="*/ 6127519 w 6128435"/>
              <a:gd name="connsiteY132" fmla="*/ 5865775 h 6858000"/>
              <a:gd name="connsiteX133" fmla="*/ 6128435 w 6128435"/>
              <a:gd name="connsiteY133" fmla="*/ 5870164 h 6858000"/>
              <a:gd name="connsiteX134" fmla="*/ 6119217 w 6128435"/>
              <a:gd name="connsiteY134" fmla="*/ 5888542 h 6858000"/>
              <a:gd name="connsiteX135" fmla="*/ 6115966 w 6128435"/>
              <a:gd name="connsiteY135" fmla="*/ 5898387 h 6858000"/>
              <a:gd name="connsiteX136" fmla="*/ 6111924 w 6128435"/>
              <a:gd name="connsiteY136" fmla="*/ 5900444 h 6858000"/>
              <a:gd name="connsiteX137" fmla="*/ 6108716 w 6128435"/>
              <a:gd name="connsiteY137" fmla="*/ 5915345 h 6858000"/>
              <a:gd name="connsiteX138" fmla="*/ 6109524 w 6128435"/>
              <a:gd name="connsiteY138" fmla="*/ 5917328 h 6858000"/>
              <a:gd name="connsiteX139" fmla="*/ 6102493 w 6128435"/>
              <a:gd name="connsiteY139" fmla="*/ 5928602 h 6858000"/>
              <a:gd name="connsiteX140" fmla="*/ 6056863 w 6128435"/>
              <a:gd name="connsiteY140" fmla="*/ 6000643 h 6858000"/>
              <a:gd name="connsiteX141" fmla="*/ 6045436 w 6128435"/>
              <a:gd name="connsiteY141" fmla="*/ 6124480 h 6858000"/>
              <a:gd name="connsiteX142" fmla="*/ 6030489 w 6128435"/>
              <a:gd name="connsiteY142" fmla="*/ 6317666 h 6858000"/>
              <a:gd name="connsiteX143" fmla="*/ 6007492 w 6128435"/>
              <a:gd name="connsiteY143" fmla="*/ 6440818 h 6858000"/>
              <a:gd name="connsiteX144" fmla="*/ 6009467 w 6128435"/>
              <a:gd name="connsiteY144" fmla="*/ 6487076 h 6858000"/>
              <a:gd name="connsiteX145" fmla="*/ 5995064 w 6128435"/>
              <a:gd name="connsiteY145" fmla="*/ 6540791 h 6858000"/>
              <a:gd name="connsiteX146" fmla="*/ 5996309 w 6128435"/>
              <a:gd name="connsiteY146" fmla="*/ 6543961 h 6858000"/>
              <a:gd name="connsiteX147" fmla="*/ 5996048 w 6128435"/>
              <a:gd name="connsiteY147" fmla="*/ 6555444 h 6858000"/>
              <a:gd name="connsiteX148" fmla="*/ 6002524 w 6128435"/>
              <a:gd name="connsiteY148" fmla="*/ 6560188 h 6858000"/>
              <a:gd name="connsiteX149" fmla="*/ 6006823 w 6128435"/>
              <a:gd name="connsiteY149" fmla="*/ 6578546 h 6858000"/>
              <a:gd name="connsiteX150" fmla="*/ 6004510 w 6128435"/>
              <a:gd name="connsiteY150" fmla="*/ 6599256 h 6858000"/>
              <a:gd name="connsiteX151" fmla="*/ 5986207 w 6128435"/>
              <a:gd name="connsiteY151" fmla="*/ 6695855 h 6858000"/>
              <a:gd name="connsiteX152" fmla="*/ 5979428 w 6128435"/>
              <a:gd name="connsiteY152" fmla="*/ 6754678 h 6858000"/>
              <a:gd name="connsiteX153" fmla="*/ 5983398 w 6128435"/>
              <a:gd name="connsiteY153" fmla="*/ 6778641 h 6858000"/>
              <a:gd name="connsiteX154" fmla="*/ 5984543 w 6128435"/>
              <a:gd name="connsiteY154" fmla="*/ 6811016 h 6858000"/>
              <a:gd name="connsiteX155" fmla="*/ 5981802 w 6128435"/>
              <a:gd name="connsiteY155" fmla="*/ 6838578 h 6858000"/>
              <a:gd name="connsiteX156" fmla="*/ 5979671 w 6128435"/>
              <a:gd name="connsiteY156" fmla="*/ 6858000 h 6858000"/>
              <a:gd name="connsiteX157" fmla="*/ 0 w 6128435"/>
              <a:gd name="connsiteY157" fmla="*/ 6858000 h 6858000"/>
              <a:gd name="connsiteX158" fmla="*/ 0 w 6128435"/>
              <a:gd name="connsiteY158"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481505 w 6128435"/>
              <a:gd name="connsiteY51" fmla="*/ 3095286 h 6858000"/>
              <a:gd name="connsiteX52" fmla="*/ 5532836 w 6128435"/>
              <a:gd name="connsiteY52" fmla="*/ 3353840 h 6858000"/>
              <a:gd name="connsiteX53" fmla="*/ 5561229 w 6128435"/>
              <a:gd name="connsiteY53" fmla="*/ 3395784 h 6858000"/>
              <a:gd name="connsiteX54" fmla="*/ 5589758 w 6128435"/>
              <a:gd name="connsiteY54" fmla="*/ 3506453 h 6858000"/>
              <a:gd name="connsiteX55" fmla="*/ 5596144 w 6128435"/>
              <a:gd name="connsiteY55" fmla="*/ 3534624 h 6858000"/>
              <a:gd name="connsiteX56" fmla="*/ 5597750 w 6128435"/>
              <a:gd name="connsiteY56" fmla="*/ 3534129 h 6858000"/>
              <a:gd name="connsiteX57" fmla="*/ 5599700 w 6128435"/>
              <a:gd name="connsiteY57" fmla="*/ 3547221 h 6858000"/>
              <a:gd name="connsiteX58" fmla="*/ 5615031 w 6128435"/>
              <a:gd name="connsiteY58" fmla="*/ 3557482 h 6858000"/>
              <a:gd name="connsiteX59" fmla="*/ 5618377 w 6128435"/>
              <a:gd name="connsiteY59" fmla="*/ 3588431 h 6858000"/>
              <a:gd name="connsiteX60" fmla="*/ 5612155 w 6128435"/>
              <a:gd name="connsiteY60" fmla="*/ 3589869 h 6858000"/>
              <a:gd name="connsiteX61" fmla="*/ 5620843 w 6128435"/>
              <a:gd name="connsiteY61" fmla="*/ 3606745 h 6858000"/>
              <a:gd name="connsiteX62" fmla="*/ 5655472 w 6128435"/>
              <a:gd name="connsiteY62" fmla="*/ 3678877 h 6858000"/>
              <a:gd name="connsiteX63" fmla="*/ 5680448 w 6128435"/>
              <a:gd name="connsiteY63" fmla="*/ 3717760 h 6858000"/>
              <a:gd name="connsiteX64" fmla="*/ 5683015 w 6128435"/>
              <a:gd name="connsiteY64" fmla="*/ 3762025 h 6858000"/>
              <a:gd name="connsiteX65" fmla="*/ 5696643 w 6128435"/>
              <a:gd name="connsiteY65" fmla="*/ 3773888 h 6858000"/>
              <a:gd name="connsiteX66" fmla="*/ 5699203 w 6128435"/>
              <a:gd name="connsiteY66" fmla="*/ 3775823 h 6858000"/>
              <a:gd name="connsiteX67" fmla="*/ 5704824 w 6128435"/>
              <a:gd name="connsiteY67" fmla="*/ 3785966 h 6858000"/>
              <a:gd name="connsiteX68" fmla="*/ 5712204 w 6128435"/>
              <a:gd name="connsiteY68" fmla="*/ 3785830 h 6858000"/>
              <a:gd name="connsiteX69" fmla="*/ 5724816 w 6128435"/>
              <a:gd name="connsiteY69" fmla="*/ 3798949 h 6858000"/>
              <a:gd name="connsiteX70" fmla="*/ 5733539 w 6128435"/>
              <a:gd name="connsiteY70" fmla="*/ 3818457 h 6858000"/>
              <a:gd name="connsiteX71" fmla="*/ 5768491 w 6128435"/>
              <a:gd name="connsiteY71" fmla="*/ 3914399 h 6858000"/>
              <a:gd name="connsiteX72" fmla="*/ 5793123 w 6128435"/>
              <a:gd name="connsiteY72" fmla="*/ 3969952 h 6858000"/>
              <a:gd name="connsiteX73" fmla="*/ 5808321 w 6128435"/>
              <a:gd name="connsiteY73" fmla="*/ 3988153 h 6858000"/>
              <a:gd name="connsiteX74" fmla="*/ 5825621 w 6128435"/>
              <a:gd name="connsiteY74" fmla="*/ 4015525 h 6858000"/>
              <a:gd name="connsiteX75" fmla="*/ 5860672 w 6128435"/>
              <a:gd name="connsiteY75" fmla="*/ 4061579 h 6858000"/>
              <a:gd name="connsiteX76" fmla="*/ 5872173 w 6128435"/>
              <a:gd name="connsiteY76" fmla="*/ 4088497 h 6858000"/>
              <a:gd name="connsiteX77" fmla="*/ 5883705 w 6128435"/>
              <a:gd name="connsiteY77" fmla="*/ 4101899 h 6858000"/>
              <a:gd name="connsiteX78" fmla="*/ 5885314 w 6128435"/>
              <a:gd name="connsiteY78" fmla="*/ 4108387 h 6858000"/>
              <a:gd name="connsiteX79" fmla="*/ 5894095 w 6128435"/>
              <a:gd name="connsiteY79" fmla="*/ 4128857 h 6858000"/>
              <a:gd name="connsiteX80" fmla="*/ 5898339 w 6128435"/>
              <a:gd name="connsiteY80" fmla="*/ 4140800 h 6858000"/>
              <a:gd name="connsiteX81" fmla="*/ 5899734 w 6128435"/>
              <a:gd name="connsiteY81" fmla="*/ 4145632 h 6858000"/>
              <a:gd name="connsiteX82" fmla="*/ 5903513 w 6128435"/>
              <a:gd name="connsiteY82" fmla="*/ 4187661 h 6858000"/>
              <a:gd name="connsiteX83" fmla="*/ 5917114 w 6128435"/>
              <a:gd name="connsiteY83" fmla="*/ 4213096 h 6858000"/>
              <a:gd name="connsiteX84" fmla="*/ 5921153 w 6128435"/>
              <a:gd name="connsiteY84" fmla="*/ 4236222 h 6858000"/>
              <a:gd name="connsiteX85" fmla="*/ 5924233 w 6128435"/>
              <a:gd name="connsiteY85" fmla="*/ 4242060 h 6858000"/>
              <a:gd name="connsiteX86" fmla="*/ 5928910 w 6128435"/>
              <a:gd name="connsiteY86" fmla="*/ 4300973 h 6858000"/>
              <a:gd name="connsiteX87" fmla="*/ 5939320 w 6128435"/>
              <a:gd name="connsiteY87" fmla="*/ 4340435 h 6858000"/>
              <a:gd name="connsiteX88" fmla="*/ 5946705 w 6128435"/>
              <a:gd name="connsiteY88" fmla="*/ 4428051 h 6858000"/>
              <a:gd name="connsiteX89" fmla="*/ 5949261 w 6128435"/>
              <a:gd name="connsiteY89" fmla="*/ 4449185 h 6858000"/>
              <a:gd name="connsiteX90" fmla="*/ 5957504 w 6128435"/>
              <a:gd name="connsiteY90" fmla="*/ 4465911 h 6858000"/>
              <a:gd name="connsiteX91" fmla="*/ 5964689 w 6128435"/>
              <a:gd name="connsiteY91" fmla="*/ 4468532 h 6858000"/>
              <a:gd name="connsiteX92" fmla="*/ 5967062 w 6128435"/>
              <a:gd name="connsiteY92" fmla="*/ 4479923 h 6858000"/>
              <a:gd name="connsiteX93" fmla="*/ 5968960 w 6128435"/>
              <a:gd name="connsiteY93" fmla="*/ 4482655 h 6858000"/>
              <a:gd name="connsiteX94" fmla="*/ 5978567 w 6128435"/>
              <a:gd name="connsiteY94" fmla="*/ 4498605 h 6858000"/>
              <a:gd name="connsiteX95" fmla="*/ 5980106 w 6128435"/>
              <a:gd name="connsiteY95" fmla="*/ 4585087 h 6858000"/>
              <a:gd name="connsiteX96" fmla="*/ 5998138 w 6128435"/>
              <a:gd name="connsiteY96" fmla="*/ 4697518 h 6858000"/>
              <a:gd name="connsiteX97" fmla="*/ 6013516 w 6128435"/>
              <a:gd name="connsiteY97" fmla="*/ 4786619 h 6858000"/>
              <a:gd name="connsiteX98" fmla="*/ 6025404 w 6128435"/>
              <a:gd name="connsiteY98" fmla="*/ 4858148 h 6858000"/>
              <a:gd name="connsiteX99" fmla="*/ 6007749 w 6128435"/>
              <a:gd name="connsiteY99" fmla="*/ 4964715 h 6858000"/>
              <a:gd name="connsiteX100" fmla="*/ 6005269 w 6128435"/>
              <a:gd name="connsiteY100" fmla="*/ 5150567 h 6858000"/>
              <a:gd name="connsiteX101" fmla="*/ 6001127 w 6128435"/>
              <a:gd name="connsiteY101" fmla="*/ 5164609 h 6858000"/>
              <a:gd name="connsiteX102" fmla="*/ 5996647 w 6128435"/>
              <a:gd name="connsiteY102" fmla="*/ 5185640 h 6858000"/>
              <a:gd name="connsiteX103" fmla="*/ 5998514 w 6128435"/>
              <a:gd name="connsiteY103" fmla="*/ 5189673 h 6858000"/>
              <a:gd name="connsiteX104" fmla="*/ 5995970 w 6128435"/>
              <a:gd name="connsiteY104" fmla="*/ 5221547 h 6858000"/>
              <a:gd name="connsiteX105" fmla="*/ 5997218 w 6128435"/>
              <a:gd name="connsiteY105" fmla="*/ 5222031 h 6858000"/>
              <a:gd name="connsiteX106" fmla="*/ 6002116 w 6128435"/>
              <a:gd name="connsiteY106" fmla="*/ 5231223 h 6858000"/>
              <a:gd name="connsiteX107" fmla="*/ 6008541 w 6128435"/>
              <a:gd name="connsiteY107" fmla="*/ 5248680 h 6858000"/>
              <a:gd name="connsiteX108" fmla="*/ 6039260 w 6128435"/>
              <a:gd name="connsiteY108" fmla="*/ 5289518 h 6858000"/>
              <a:gd name="connsiteX109" fmla="*/ 6036748 w 6128435"/>
              <a:gd name="connsiteY109" fmla="*/ 5322752 h 6858000"/>
              <a:gd name="connsiteX110" fmla="*/ 6036943 w 6128435"/>
              <a:gd name="connsiteY110" fmla="*/ 5329480 h 6858000"/>
              <a:gd name="connsiteX111" fmla="*/ 6037236 w 6128435"/>
              <a:gd name="connsiteY111" fmla="*/ 5329634 h 6858000"/>
              <a:gd name="connsiteX112" fmla="*/ 6038019 w 6128435"/>
              <a:gd name="connsiteY112" fmla="*/ 5336764 h 6858000"/>
              <a:gd name="connsiteX113" fmla="*/ 6037298 w 6128435"/>
              <a:gd name="connsiteY113" fmla="*/ 5341753 h 6858000"/>
              <a:gd name="connsiteX114" fmla="*/ 6037677 w 6128435"/>
              <a:gd name="connsiteY114" fmla="*/ 5354807 h 6858000"/>
              <a:gd name="connsiteX115" fmla="*/ 6039728 w 6128435"/>
              <a:gd name="connsiteY115" fmla="*/ 5359416 h 6858000"/>
              <a:gd name="connsiteX116" fmla="*/ 6043311 w 6128435"/>
              <a:gd name="connsiteY116" fmla="*/ 5361407 h 6858000"/>
              <a:gd name="connsiteX117" fmla="*/ 6042954 w 6128435"/>
              <a:gd name="connsiteY117" fmla="*/ 5362576 h 6858000"/>
              <a:gd name="connsiteX118" fmla="*/ 6053435 w 6128435"/>
              <a:gd name="connsiteY118" fmla="*/ 5387547 h 6858000"/>
              <a:gd name="connsiteX119" fmla="*/ 6065933 w 6128435"/>
              <a:gd name="connsiteY119" fmla="*/ 5443002 h 6858000"/>
              <a:gd name="connsiteX120" fmla="*/ 6068640 w 6128435"/>
              <a:gd name="connsiteY120" fmla="*/ 5474503 h 6858000"/>
              <a:gd name="connsiteX121" fmla="*/ 6080922 w 6128435"/>
              <a:gd name="connsiteY121" fmla="*/ 5561070 h 6858000"/>
              <a:gd name="connsiteX122" fmla="*/ 6096949 w 6128435"/>
              <a:gd name="connsiteY122" fmla="*/ 5648179 h 6858000"/>
              <a:gd name="connsiteX123" fmla="*/ 6125703 w 6128435"/>
              <a:gd name="connsiteY123" fmla="*/ 5692894 h 6858000"/>
              <a:gd name="connsiteX124" fmla="*/ 6126670 w 6128435"/>
              <a:gd name="connsiteY124" fmla="*/ 5697882 h 6858000"/>
              <a:gd name="connsiteX125" fmla="*/ 6124061 w 6128435"/>
              <a:gd name="connsiteY125" fmla="*/ 5710294 h 6858000"/>
              <a:gd name="connsiteX126" fmla="*/ 6122213 w 6128435"/>
              <a:gd name="connsiteY126" fmla="*/ 5714762 h 6858000"/>
              <a:gd name="connsiteX127" fmla="*/ 6121353 w 6128435"/>
              <a:gd name="connsiteY127" fmla="*/ 5721725 h 6858000"/>
              <a:gd name="connsiteX128" fmla="*/ 6121607 w 6128435"/>
              <a:gd name="connsiteY128" fmla="*/ 5721959 h 6858000"/>
              <a:gd name="connsiteX129" fmla="*/ 6120262 w 6128435"/>
              <a:gd name="connsiteY129" fmla="*/ 5728358 h 6858000"/>
              <a:gd name="connsiteX130" fmla="*/ 6110194 w 6128435"/>
              <a:gd name="connsiteY130" fmla="*/ 5758853 h 6858000"/>
              <a:gd name="connsiteX131" fmla="*/ 6127519 w 6128435"/>
              <a:gd name="connsiteY131" fmla="*/ 5865775 h 6858000"/>
              <a:gd name="connsiteX132" fmla="*/ 6128435 w 6128435"/>
              <a:gd name="connsiteY132" fmla="*/ 5870164 h 6858000"/>
              <a:gd name="connsiteX133" fmla="*/ 6119217 w 6128435"/>
              <a:gd name="connsiteY133" fmla="*/ 5888542 h 6858000"/>
              <a:gd name="connsiteX134" fmla="*/ 6115966 w 6128435"/>
              <a:gd name="connsiteY134" fmla="*/ 5898387 h 6858000"/>
              <a:gd name="connsiteX135" fmla="*/ 6111924 w 6128435"/>
              <a:gd name="connsiteY135" fmla="*/ 5900444 h 6858000"/>
              <a:gd name="connsiteX136" fmla="*/ 6108716 w 6128435"/>
              <a:gd name="connsiteY136" fmla="*/ 5915345 h 6858000"/>
              <a:gd name="connsiteX137" fmla="*/ 6109524 w 6128435"/>
              <a:gd name="connsiteY137" fmla="*/ 5917328 h 6858000"/>
              <a:gd name="connsiteX138" fmla="*/ 6102493 w 6128435"/>
              <a:gd name="connsiteY138" fmla="*/ 5928602 h 6858000"/>
              <a:gd name="connsiteX139" fmla="*/ 6056863 w 6128435"/>
              <a:gd name="connsiteY139" fmla="*/ 6000643 h 6858000"/>
              <a:gd name="connsiteX140" fmla="*/ 6045436 w 6128435"/>
              <a:gd name="connsiteY140" fmla="*/ 6124480 h 6858000"/>
              <a:gd name="connsiteX141" fmla="*/ 6030489 w 6128435"/>
              <a:gd name="connsiteY141" fmla="*/ 6317666 h 6858000"/>
              <a:gd name="connsiteX142" fmla="*/ 6007492 w 6128435"/>
              <a:gd name="connsiteY142" fmla="*/ 6440818 h 6858000"/>
              <a:gd name="connsiteX143" fmla="*/ 6009467 w 6128435"/>
              <a:gd name="connsiteY143" fmla="*/ 6487076 h 6858000"/>
              <a:gd name="connsiteX144" fmla="*/ 5995064 w 6128435"/>
              <a:gd name="connsiteY144" fmla="*/ 6540791 h 6858000"/>
              <a:gd name="connsiteX145" fmla="*/ 5996309 w 6128435"/>
              <a:gd name="connsiteY145" fmla="*/ 6543961 h 6858000"/>
              <a:gd name="connsiteX146" fmla="*/ 5996048 w 6128435"/>
              <a:gd name="connsiteY146" fmla="*/ 6555444 h 6858000"/>
              <a:gd name="connsiteX147" fmla="*/ 6002524 w 6128435"/>
              <a:gd name="connsiteY147" fmla="*/ 6560188 h 6858000"/>
              <a:gd name="connsiteX148" fmla="*/ 6006823 w 6128435"/>
              <a:gd name="connsiteY148" fmla="*/ 6578546 h 6858000"/>
              <a:gd name="connsiteX149" fmla="*/ 6004510 w 6128435"/>
              <a:gd name="connsiteY149" fmla="*/ 6599256 h 6858000"/>
              <a:gd name="connsiteX150" fmla="*/ 5986207 w 6128435"/>
              <a:gd name="connsiteY150" fmla="*/ 6695855 h 6858000"/>
              <a:gd name="connsiteX151" fmla="*/ 5979428 w 6128435"/>
              <a:gd name="connsiteY151" fmla="*/ 6754678 h 6858000"/>
              <a:gd name="connsiteX152" fmla="*/ 5983398 w 6128435"/>
              <a:gd name="connsiteY152" fmla="*/ 6778641 h 6858000"/>
              <a:gd name="connsiteX153" fmla="*/ 5984543 w 6128435"/>
              <a:gd name="connsiteY153" fmla="*/ 6811016 h 6858000"/>
              <a:gd name="connsiteX154" fmla="*/ 5981802 w 6128435"/>
              <a:gd name="connsiteY154" fmla="*/ 6838578 h 6858000"/>
              <a:gd name="connsiteX155" fmla="*/ 5979671 w 6128435"/>
              <a:gd name="connsiteY155" fmla="*/ 6858000 h 6858000"/>
              <a:gd name="connsiteX156" fmla="*/ 0 w 6128435"/>
              <a:gd name="connsiteY156" fmla="*/ 6858000 h 6858000"/>
              <a:gd name="connsiteX157" fmla="*/ 0 w 6128435"/>
              <a:gd name="connsiteY157"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481505 w 6128435"/>
              <a:gd name="connsiteY51" fmla="*/ 3095286 h 6858000"/>
              <a:gd name="connsiteX52" fmla="*/ 5516007 w 6128435"/>
              <a:gd name="connsiteY52" fmla="*/ 3258473 h 6858000"/>
              <a:gd name="connsiteX53" fmla="*/ 5561229 w 6128435"/>
              <a:gd name="connsiteY53" fmla="*/ 3395784 h 6858000"/>
              <a:gd name="connsiteX54" fmla="*/ 5589758 w 6128435"/>
              <a:gd name="connsiteY54" fmla="*/ 3506453 h 6858000"/>
              <a:gd name="connsiteX55" fmla="*/ 5596144 w 6128435"/>
              <a:gd name="connsiteY55" fmla="*/ 3534624 h 6858000"/>
              <a:gd name="connsiteX56" fmla="*/ 5597750 w 6128435"/>
              <a:gd name="connsiteY56" fmla="*/ 3534129 h 6858000"/>
              <a:gd name="connsiteX57" fmla="*/ 5599700 w 6128435"/>
              <a:gd name="connsiteY57" fmla="*/ 3547221 h 6858000"/>
              <a:gd name="connsiteX58" fmla="*/ 5615031 w 6128435"/>
              <a:gd name="connsiteY58" fmla="*/ 3557482 h 6858000"/>
              <a:gd name="connsiteX59" fmla="*/ 5618377 w 6128435"/>
              <a:gd name="connsiteY59" fmla="*/ 3588431 h 6858000"/>
              <a:gd name="connsiteX60" fmla="*/ 5612155 w 6128435"/>
              <a:gd name="connsiteY60" fmla="*/ 3589869 h 6858000"/>
              <a:gd name="connsiteX61" fmla="*/ 5620843 w 6128435"/>
              <a:gd name="connsiteY61" fmla="*/ 3606745 h 6858000"/>
              <a:gd name="connsiteX62" fmla="*/ 5655472 w 6128435"/>
              <a:gd name="connsiteY62" fmla="*/ 3678877 h 6858000"/>
              <a:gd name="connsiteX63" fmla="*/ 5680448 w 6128435"/>
              <a:gd name="connsiteY63" fmla="*/ 3717760 h 6858000"/>
              <a:gd name="connsiteX64" fmla="*/ 5683015 w 6128435"/>
              <a:gd name="connsiteY64" fmla="*/ 3762025 h 6858000"/>
              <a:gd name="connsiteX65" fmla="*/ 5696643 w 6128435"/>
              <a:gd name="connsiteY65" fmla="*/ 3773888 h 6858000"/>
              <a:gd name="connsiteX66" fmla="*/ 5699203 w 6128435"/>
              <a:gd name="connsiteY66" fmla="*/ 3775823 h 6858000"/>
              <a:gd name="connsiteX67" fmla="*/ 5704824 w 6128435"/>
              <a:gd name="connsiteY67" fmla="*/ 3785966 h 6858000"/>
              <a:gd name="connsiteX68" fmla="*/ 5712204 w 6128435"/>
              <a:gd name="connsiteY68" fmla="*/ 3785830 h 6858000"/>
              <a:gd name="connsiteX69" fmla="*/ 5724816 w 6128435"/>
              <a:gd name="connsiteY69" fmla="*/ 3798949 h 6858000"/>
              <a:gd name="connsiteX70" fmla="*/ 5733539 w 6128435"/>
              <a:gd name="connsiteY70" fmla="*/ 3818457 h 6858000"/>
              <a:gd name="connsiteX71" fmla="*/ 5768491 w 6128435"/>
              <a:gd name="connsiteY71" fmla="*/ 3914399 h 6858000"/>
              <a:gd name="connsiteX72" fmla="*/ 5793123 w 6128435"/>
              <a:gd name="connsiteY72" fmla="*/ 3969952 h 6858000"/>
              <a:gd name="connsiteX73" fmla="*/ 5808321 w 6128435"/>
              <a:gd name="connsiteY73" fmla="*/ 3988153 h 6858000"/>
              <a:gd name="connsiteX74" fmla="*/ 5825621 w 6128435"/>
              <a:gd name="connsiteY74" fmla="*/ 4015525 h 6858000"/>
              <a:gd name="connsiteX75" fmla="*/ 5860672 w 6128435"/>
              <a:gd name="connsiteY75" fmla="*/ 4061579 h 6858000"/>
              <a:gd name="connsiteX76" fmla="*/ 5872173 w 6128435"/>
              <a:gd name="connsiteY76" fmla="*/ 4088497 h 6858000"/>
              <a:gd name="connsiteX77" fmla="*/ 5883705 w 6128435"/>
              <a:gd name="connsiteY77" fmla="*/ 4101899 h 6858000"/>
              <a:gd name="connsiteX78" fmla="*/ 5885314 w 6128435"/>
              <a:gd name="connsiteY78" fmla="*/ 4108387 h 6858000"/>
              <a:gd name="connsiteX79" fmla="*/ 5894095 w 6128435"/>
              <a:gd name="connsiteY79" fmla="*/ 4128857 h 6858000"/>
              <a:gd name="connsiteX80" fmla="*/ 5898339 w 6128435"/>
              <a:gd name="connsiteY80" fmla="*/ 4140800 h 6858000"/>
              <a:gd name="connsiteX81" fmla="*/ 5899734 w 6128435"/>
              <a:gd name="connsiteY81" fmla="*/ 4145632 h 6858000"/>
              <a:gd name="connsiteX82" fmla="*/ 5903513 w 6128435"/>
              <a:gd name="connsiteY82" fmla="*/ 4187661 h 6858000"/>
              <a:gd name="connsiteX83" fmla="*/ 5917114 w 6128435"/>
              <a:gd name="connsiteY83" fmla="*/ 4213096 h 6858000"/>
              <a:gd name="connsiteX84" fmla="*/ 5921153 w 6128435"/>
              <a:gd name="connsiteY84" fmla="*/ 4236222 h 6858000"/>
              <a:gd name="connsiteX85" fmla="*/ 5924233 w 6128435"/>
              <a:gd name="connsiteY85" fmla="*/ 4242060 h 6858000"/>
              <a:gd name="connsiteX86" fmla="*/ 5928910 w 6128435"/>
              <a:gd name="connsiteY86" fmla="*/ 4300973 h 6858000"/>
              <a:gd name="connsiteX87" fmla="*/ 5939320 w 6128435"/>
              <a:gd name="connsiteY87" fmla="*/ 4340435 h 6858000"/>
              <a:gd name="connsiteX88" fmla="*/ 5946705 w 6128435"/>
              <a:gd name="connsiteY88" fmla="*/ 4428051 h 6858000"/>
              <a:gd name="connsiteX89" fmla="*/ 5949261 w 6128435"/>
              <a:gd name="connsiteY89" fmla="*/ 4449185 h 6858000"/>
              <a:gd name="connsiteX90" fmla="*/ 5957504 w 6128435"/>
              <a:gd name="connsiteY90" fmla="*/ 4465911 h 6858000"/>
              <a:gd name="connsiteX91" fmla="*/ 5964689 w 6128435"/>
              <a:gd name="connsiteY91" fmla="*/ 4468532 h 6858000"/>
              <a:gd name="connsiteX92" fmla="*/ 5967062 w 6128435"/>
              <a:gd name="connsiteY92" fmla="*/ 4479923 h 6858000"/>
              <a:gd name="connsiteX93" fmla="*/ 5968960 w 6128435"/>
              <a:gd name="connsiteY93" fmla="*/ 4482655 h 6858000"/>
              <a:gd name="connsiteX94" fmla="*/ 5978567 w 6128435"/>
              <a:gd name="connsiteY94" fmla="*/ 4498605 h 6858000"/>
              <a:gd name="connsiteX95" fmla="*/ 5980106 w 6128435"/>
              <a:gd name="connsiteY95" fmla="*/ 4585087 h 6858000"/>
              <a:gd name="connsiteX96" fmla="*/ 5998138 w 6128435"/>
              <a:gd name="connsiteY96" fmla="*/ 4697518 h 6858000"/>
              <a:gd name="connsiteX97" fmla="*/ 6013516 w 6128435"/>
              <a:gd name="connsiteY97" fmla="*/ 4786619 h 6858000"/>
              <a:gd name="connsiteX98" fmla="*/ 6025404 w 6128435"/>
              <a:gd name="connsiteY98" fmla="*/ 4858148 h 6858000"/>
              <a:gd name="connsiteX99" fmla="*/ 6007749 w 6128435"/>
              <a:gd name="connsiteY99" fmla="*/ 4964715 h 6858000"/>
              <a:gd name="connsiteX100" fmla="*/ 6005269 w 6128435"/>
              <a:gd name="connsiteY100" fmla="*/ 5150567 h 6858000"/>
              <a:gd name="connsiteX101" fmla="*/ 6001127 w 6128435"/>
              <a:gd name="connsiteY101" fmla="*/ 5164609 h 6858000"/>
              <a:gd name="connsiteX102" fmla="*/ 5996647 w 6128435"/>
              <a:gd name="connsiteY102" fmla="*/ 5185640 h 6858000"/>
              <a:gd name="connsiteX103" fmla="*/ 5998514 w 6128435"/>
              <a:gd name="connsiteY103" fmla="*/ 5189673 h 6858000"/>
              <a:gd name="connsiteX104" fmla="*/ 5995970 w 6128435"/>
              <a:gd name="connsiteY104" fmla="*/ 5221547 h 6858000"/>
              <a:gd name="connsiteX105" fmla="*/ 5997218 w 6128435"/>
              <a:gd name="connsiteY105" fmla="*/ 5222031 h 6858000"/>
              <a:gd name="connsiteX106" fmla="*/ 6002116 w 6128435"/>
              <a:gd name="connsiteY106" fmla="*/ 5231223 h 6858000"/>
              <a:gd name="connsiteX107" fmla="*/ 6008541 w 6128435"/>
              <a:gd name="connsiteY107" fmla="*/ 5248680 h 6858000"/>
              <a:gd name="connsiteX108" fmla="*/ 6039260 w 6128435"/>
              <a:gd name="connsiteY108" fmla="*/ 5289518 h 6858000"/>
              <a:gd name="connsiteX109" fmla="*/ 6036748 w 6128435"/>
              <a:gd name="connsiteY109" fmla="*/ 5322752 h 6858000"/>
              <a:gd name="connsiteX110" fmla="*/ 6036943 w 6128435"/>
              <a:gd name="connsiteY110" fmla="*/ 5329480 h 6858000"/>
              <a:gd name="connsiteX111" fmla="*/ 6037236 w 6128435"/>
              <a:gd name="connsiteY111" fmla="*/ 5329634 h 6858000"/>
              <a:gd name="connsiteX112" fmla="*/ 6038019 w 6128435"/>
              <a:gd name="connsiteY112" fmla="*/ 5336764 h 6858000"/>
              <a:gd name="connsiteX113" fmla="*/ 6037298 w 6128435"/>
              <a:gd name="connsiteY113" fmla="*/ 5341753 h 6858000"/>
              <a:gd name="connsiteX114" fmla="*/ 6037677 w 6128435"/>
              <a:gd name="connsiteY114" fmla="*/ 5354807 h 6858000"/>
              <a:gd name="connsiteX115" fmla="*/ 6039728 w 6128435"/>
              <a:gd name="connsiteY115" fmla="*/ 5359416 h 6858000"/>
              <a:gd name="connsiteX116" fmla="*/ 6043311 w 6128435"/>
              <a:gd name="connsiteY116" fmla="*/ 5361407 h 6858000"/>
              <a:gd name="connsiteX117" fmla="*/ 6042954 w 6128435"/>
              <a:gd name="connsiteY117" fmla="*/ 5362576 h 6858000"/>
              <a:gd name="connsiteX118" fmla="*/ 6053435 w 6128435"/>
              <a:gd name="connsiteY118" fmla="*/ 5387547 h 6858000"/>
              <a:gd name="connsiteX119" fmla="*/ 6065933 w 6128435"/>
              <a:gd name="connsiteY119" fmla="*/ 5443002 h 6858000"/>
              <a:gd name="connsiteX120" fmla="*/ 6068640 w 6128435"/>
              <a:gd name="connsiteY120" fmla="*/ 5474503 h 6858000"/>
              <a:gd name="connsiteX121" fmla="*/ 6080922 w 6128435"/>
              <a:gd name="connsiteY121" fmla="*/ 5561070 h 6858000"/>
              <a:gd name="connsiteX122" fmla="*/ 6096949 w 6128435"/>
              <a:gd name="connsiteY122" fmla="*/ 5648179 h 6858000"/>
              <a:gd name="connsiteX123" fmla="*/ 6125703 w 6128435"/>
              <a:gd name="connsiteY123" fmla="*/ 5692894 h 6858000"/>
              <a:gd name="connsiteX124" fmla="*/ 6126670 w 6128435"/>
              <a:gd name="connsiteY124" fmla="*/ 5697882 h 6858000"/>
              <a:gd name="connsiteX125" fmla="*/ 6124061 w 6128435"/>
              <a:gd name="connsiteY125" fmla="*/ 5710294 h 6858000"/>
              <a:gd name="connsiteX126" fmla="*/ 6122213 w 6128435"/>
              <a:gd name="connsiteY126" fmla="*/ 5714762 h 6858000"/>
              <a:gd name="connsiteX127" fmla="*/ 6121353 w 6128435"/>
              <a:gd name="connsiteY127" fmla="*/ 5721725 h 6858000"/>
              <a:gd name="connsiteX128" fmla="*/ 6121607 w 6128435"/>
              <a:gd name="connsiteY128" fmla="*/ 5721959 h 6858000"/>
              <a:gd name="connsiteX129" fmla="*/ 6120262 w 6128435"/>
              <a:gd name="connsiteY129" fmla="*/ 5728358 h 6858000"/>
              <a:gd name="connsiteX130" fmla="*/ 6110194 w 6128435"/>
              <a:gd name="connsiteY130" fmla="*/ 5758853 h 6858000"/>
              <a:gd name="connsiteX131" fmla="*/ 6127519 w 6128435"/>
              <a:gd name="connsiteY131" fmla="*/ 5865775 h 6858000"/>
              <a:gd name="connsiteX132" fmla="*/ 6128435 w 6128435"/>
              <a:gd name="connsiteY132" fmla="*/ 5870164 h 6858000"/>
              <a:gd name="connsiteX133" fmla="*/ 6119217 w 6128435"/>
              <a:gd name="connsiteY133" fmla="*/ 5888542 h 6858000"/>
              <a:gd name="connsiteX134" fmla="*/ 6115966 w 6128435"/>
              <a:gd name="connsiteY134" fmla="*/ 5898387 h 6858000"/>
              <a:gd name="connsiteX135" fmla="*/ 6111924 w 6128435"/>
              <a:gd name="connsiteY135" fmla="*/ 5900444 h 6858000"/>
              <a:gd name="connsiteX136" fmla="*/ 6108716 w 6128435"/>
              <a:gd name="connsiteY136" fmla="*/ 5915345 h 6858000"/>
              <a:gd name="connsiteX137" fmla="*/ 6109524 w 6128435"/>
              <a:gd name="connsiteY137" fmla="*/ 5917328 h 6858000"/>
              <a:gd name="connsiteX138" fmla="*/ 6102493 w 6128435"/>
              <a:gd name="connsiteY138" fmla="*/ 5928602 h 6858000"/>
              <a:gd name="connsiteX139" fmla="*/ 6056863 w 6128435"/>
              <a:gd name="connsiteY139" fmla="*/ 6000643 h 6858000"/>
              <a:gd name="connsiteX140" fmla="*/ 6045436 w 6128435"/>
              <a:gd name="connsiteY140" fmla="*/ 6124480 h 6858000"/>
              <a:gd name="connsiteX141" fmla="*/ 6030489 w 6128435"/>
              <a:gd name="connsiteY141" fmla="*/ 6317666 h 6858000"/>
              <a:gd name="connsiteX142" fmla="*/ 6007492 w 6128435"/>
              <a:gd name="connsiteY142" fmla="*/ 6440818 h 6858000"/>
              <a:gd name="connsiteX143" fmla="*/ 6009467 w 6128435"/>
              <a:gd name="connsiteY143" fmla="*/ 6487076 h 6858000"/>
              <a:gd name="connsiteX144" fmla="*/ 5995064 w 6128435"/>
              <a:gd name="connsiteY144" fmla="*/ 6540791 h 6858000"/>
              <a:gd name="connsiteX145" fmla="*/ 5996309 w 6128435"/>
              <a:gd name="connsiteY145" fmla="*/ 6543961 h 6858000"/>
              <a:gd name="connsiteX146" fmla="*/ 5996048 w 6128435"/>
              <a:gd name="connsiteY146" fmla="*/ 6555444 h 6858000"/>
              <a:gd name="connsiteX147" fmla="*/ 6002524 w 6128435"/>
              <a:gd name="connsiteY147" fmla="*/ 6560188 h 6858000"/>
              <a:gd name="connsiteX148" fmla="*/ 6006823 w 6128435"/>
              <a:gd name="connsiteY148" fmla="*/ 6578546 h 6858000"/>
              <a:gd name="connsiteX149" fmla="*/ 6004510 w 6128435"/>
              <a:gd name="connsiteY149" fmla="*/ 6599256 h 6858000"/>
              <a:gd name="connsiteX150" fmla="*/ 5986207 w 6128435"/>
              <a:gd name="connsiteY150" fmla="*/ 6695855 h 6858000"/>
              <a:gd name="connsiteX151" fmla="*/ 5979428 w 6128435"/>
              <a:gd name="connsiteY151" fmla="*/ 6754678 h 6858000"/>
              <a:gd name="connsiteX152" fmla="*/ 5983398 w 6128435"/>
              <a:gd name="connsiteY152" fmla="*/ 6778641 h 6858000"/>
              <a:gd name="connsiteX153" fmla="*/ 5984543 w 6128435"/>
              <a:gd name="connsiteY153" fmla="*/ 6811016 h 6858000"/>
              <a:gd name="connsiteX154" fmla="*/ 5981802 w 6128435"/>
              <a:gd name="connsiteY154" fmla="*/ 6838578 h 6858000"/>
              <a:gd name="connsiteX155" fmla="*/ 5979671 w 6128435"/>
              <a:gd name="connsiteY155" fmla="*/ 6858000 h 6858000"/>
              <a:gd name="connsiteX156" fmla="*/ 0 w 6128435"/>
              <a:gd name="connsiteY156" fmla="*/ 6858000 h 6858000"/>
              <a:gd name="connsiteX157" fmla="*/ 0 w 6128435"/>
              <a:gd name="connsiteY157"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481505 w 6128435"/>
              <a:gd name="connsiteY51" fmla="*/ 3095286 h 6858000"/>
              <a:gd name="connsiteX52" fmla="*/ 5516007 w 6128435"/>
              <a:gd name="connsiteY52" fmla="*/ 3258473 h 6858000"/>
              <a:gd name="connsiteX53" fmla="*/ 5566839 w 6128435"/>
              <a:gd name="connsiteY53" fmla="*/ 3345295 h 6858000"/>
              <a:gd name="connsiteX54" fmla="*/ 5589758 w 6128435"/>
              <a:gd name="connsiteY54" fmla="*/ 3506453 h 6858000"/>
              <a:gd name="connsiteX55" fmla="*/ 5596144 w 6128435"/>
              <a:gd name="connsiteY55" fmla="*/ 3534624 h 6858000"/>
              <a:gd name="connsiteX56" fmla="*/ 5597750 w 6128435"/>
              <a:gd name="connsiteY56" fmla="*/ 3534129 h 6858000"/>
              <a:gd name="connsiteX57" fmla="*/ 5599700 w 6128435"/>
              <a:gd name="connsiteY57" fmla="*/ 3547221 h 6858000"/>
              <a:gd name="connsiteX58" fmla="*/ 5615031 w 6128435"/>
              <a:gd name="connsiteY58" fmla="*/ 3557482 h 6858000"/>
              <a:gd name="connsiteX59" fmla="*/ 5618377 w 6128435"/>
              <a:gd name="connsiteY59" fmla="*/ 3588431 h 6858000"/>
              <a:gd name="connsiteX60" fmla="*/ 5612155 w 6128435"/>
              <a:gd name="connsiteY60" fmla="*/ 3589869 h 6858000"/>
              <a:gd name="connsiteX61" fmla="*/ 5620843 w 6128435"/>
              <a:gd name="connsiteY61" fmla="*/ 3606745 h 6858000"/>
              <a:gd name="connsiteX62" fmla="*/ 5655472 w 6128435"/>
              <a:gd name="connsiteY62" fmla="*/ 3678877 h 6858000"/>
              <a:gd name="connsiteX63" fmla="*/ 5680448 w 6128435"/>
              <a:gd name="connsiteY63" fmla="*/ 3717760 h 6858000"/>
              <a:gd name="connsiteX64" fmla="*/ 5683015 w 6128435"/>
              <a:gd name="connsiteY64" fmla="*/ 3762025 h 6858000"/>
              <a:gd name="connsiteX65" fmla="*/ 5696643 w 6128435"/>
              <a:gd name="connsiteY65" fmla="*/ 3773888 h 6858000"/>
              <a:gd name="connsiteX66" fmla="*/ 5699203 w 6128435"/>
              <a:gd name="connsiteY66" fmla="*/ 3775823 h 6858000"/>
              <a:gd name="connsiteX67" fmla="*/ 5704824 w 6128435"/>
              <a:gd name="connsiteY67" fmla="*/ 3785966 h 6858000"/>
              <a:gd name="connsiteX68" fmla="*/ 5712204 w 6128435"/>
              <a:gd name="connsiteY68" fmla="*/ 3785830 h 6858000"/>
              <a:gd name="connsiteX69" fmla="*/ 5724816 w 6128435"/>
              <a:gd name="connsiteY69" fmla="*/ 3798949 h 6858000"/>
              <a:gd name="connsiteX70" fmla="*/ 5733539 w 6128435"/>
              <a:gd name="connsiteY70" fmla="*/ 3818457 h 6858000"/>
              <a:gd name="connsiteX71" fmla="*/ 5768491 w 6128435"/>
              <a:gd name="connsiteY71" fmla="*/ 3914399 h 6858000"/>
              <a:gd name="connsiteX72" fmla="*/ 5793123 w 6128435"/>
              <a:gd name="connsiteY72" fmla="*/ 3969952 h 6858000"/>
              <a:gd name="connsiteX73" fmla="*/ 5808321 w 6128435"/>
              <a:gd name="connsiteY73" fmla="*/ 3988153 h 6858000"/>
              <a:gd name="connsiteX74" fmla="*/ 5825621 w 6128435"/>
              <a:gd name="connsiteY74" fmla="*/ 4015525 h 6858000"/>
              <a:gd name="connsiteX75" fmla="*/ 5860672 w 6128435"/>
              <a:gd name="connsiteY75" fmla="*/ 4061579 h 6858000"/>
              <a:gd name="connsiteX76" fmla="*/ 5872173 w 6128435"/>
              <a:gd name="connsiteY76" fmla="*/ 4088497 h 6858000"/>
              <a:gd name="connsiteX77" fmla="*/ 5883705 w 6128435"/>
              <a:gd name="connsiteY77" fmla="*/ 4101899 h 6858000"/>
              <a:gd name="connsiteX78" fmla="*/ 5885314 w 6128435"/>
              <a:gd name="connsiteY78" fmla="*/ 4108387 h 6858000"/>
              <a:gd name="connsiteX79" fmla="*/ 5894095 w 6128435"/>
              <a:gd name="connsiteY79" fmla="*/ 4128857 h 6858000"/>
              <a:gd name="connsiteX80" fmla="*/ 5898339 w 6128435"/>
              <a:gd name="connsiteY80" fmla="*/ 4140800 h 6858000"/>
              <a:gd name="connsiteX81" fmla="*/ 5899734 w 6128435"/>
              <a:gd name="connsiteY81" fmla="*/ 4145632 h 6858000"/>
              <a:gd name="connsiteX82" fmla="*/ 5903513 w 6128435"/>
              <a:gd name="connsiteY82" fmla="*/ 4187661 h 6858000"/>
              <a:gd name="connsiteX83" fmla="*/ 5917114 w 6128435"/>
              <a:gd name="connsiteY83" fmla="*/ 4213096 h 6858000"/>
              <a:gd name="connsiteX84" fmla="*/ 5921153 w 6128435"/>
              <a:gd name="connsiteY84" fmla="*/ 4236222 h 6858000"/>
              <a:gd name="connsiteX85" fmla="*/ 5924233 w 6128435"/>
              <a:gd name="connsiteY85" fmla="*/ 4242060 h 6858000"/>
              <a:gd name="connsiteX86" fmla="*/ 5928910 w 6128435"/>
              <a:gd name="connsiteY86" fmla="*/ 4300973 h 6858000"/>
              <a:gd name="connsiteX87" fmla="*/ 5939320 w 6128435"/>
              <a:gd name="connsiteY87" fmla="*/ 4340435 h 6858000"/>
              <a:gd name="connsiteX88" fmla="*/ 5946705 w 6128435"/>
              <a:gd name="connsiteY88" fmla="*/ 4428051 h 6858000"/>
              <a:gd name="connsiteX89" fmla="*/ 5949261 w 6128435"/>
              <a:gd name="connsiteY89" fmla="*/ 4449185 h 6858000"/>
              <a:gd name="connsiteX90" fmla="*/ 5957504 w 6128435"/>
              <a:gd name="connsiteY90" fmla="*/ 4465911 h 6858000"/>
              <a:gd name="connsiteX91" fmla="*/ 5964689 w 6128435"/>
              <a:gd name="connsiteY91" fmla="*/ 4468532 h 6858000"/>
              <a:gd name="connsiteX92" fmla="*/ 5967062 w 6128435"/>
              <a:gd name="connsiteY92" fmla="*/ 4479923 h 6858000"/>
              <a:gd name="connsiteX93" fmla="*/ 5968960 w 6128435"/>
              <a:gd name="connsiteY93" fmla="*/ 4482655 h 6858000"/>
              <a:gd name="connsiteX94" fmla="*/ 5978567 w 6128435"/>
              <a:gd name="connsiteY94" fmla="*/ 4498605 h 6858000"/>
              <a:gd name="connsiteX95" fmla="*/ 5980106 w 6128435"/>
              <a:gd name="connsiteY95" fmla="*/ 4585087 h 6858000"/>
              <a:gd name="connsiteX96" fmla="*/ 5998138 w 6128435"/>
              <a:gd name="connsiteY96" fmla="*/ 4697518 h 6858000"/>
              <a:gd name="connsiteX97" fmla="*/ 6013516 w 6128435"/>
              <a:gd name="connsiteY97" fmla="*/ 4786619 h 6858000"/>
              <a:gd name="connsiteX98" fmla="*/ 6025404 w 6128435"/>
              <a:gd name="connsiteY98" fmla="*/ 4858148 h 6858000"/>
              <a:gd name="connsiteX99" fmla="*/ 6007749 w 6128435"/>
              <a:gd name="connsiteY99" fmla="*/ 4964715 h 6858000"/>
              <a:gd name="connsiteX100" fmla="*/ 6005269 w 6128435"/>
              <a:gd name="connsiteY100" fmla="*/ 5150567 h 6858000"/>
              <a:gd name="connsiteX101" fmla="*/ 6001127 w 6128435"/>
              <a:gd name="connsiteY101" fmla="*/ 5164609 h 6858000"/>
              <a:gd name="connsiteX102" fmla="*/ 5996647 w 6128435"/>
              <a:gd name="connsiteY102" fmla="*/ 5185640 h 6858000"/>
              <a:gd name="connsiteX103" fmla="*/ 5998514 w 6128435"/>
              <a:gd name="connsiteY103" fmla="*/ 5189673 h 6858000"/>
              <a:gd name="connsiteX104" fmla="*/ 5995970 w 6128435"/>
              <a:gd name="connsiteY104" fmla="*/ 5221547 h 6858000"/>
              <a:gd name="connsiteX105" fmla="*/ 5997218 w 6128435"/>
              <a:gd name="connsiteY105" fmla="*/ 5222031 h 6858000"/>
              <a:gd name="connsiteX106" fmla="*/ 6002116 w 6128435"/>
              <a:gd name="connsiteY106" fmla="*/ 5231223 h 6858000"/>
              <a:gd name="connsiteX107" fmla="*/ 6008541 w 6128435"/>
              <a:gd name="connsiteY107" fmla="*/ 5248680 h 6858000"/>
              <a:gd name="connsiteX108" fmla="*/ 6039260 w 6128435"/>
              <a:gd name="connsiteY108" fmla="*/ 5289518 h 6858000"/>
              <a:gd name="connsiteX109" fmla="*/ 6036748 w 6128435"/>
              <a:gd name="connsiteY109" fmla="*/ 5322752 h 6858000"/>
              <a:gd name="connsiteX110" fmla="*/ 6036943 w 6128435"/>
              <a:gd name="connsiteY110" fmla="*/ 5329480 h 6858000"/>
              <a:gd name="connsiteX111" fmla="*/ 6037236 w 6128435"/>
              <a:gd name="connsiteY111" fmla="*/ 5329634 h 6858000"/>
              <a:gd name="connsiteX112" fmla="*/ 6038019 w 6128435"/>
              <a:gd name="connsiteY112" fmla="*/ 5336764 h 6858000"/>
              <a:gd name="connsiteX113" fmla="*/ 6037298 w 6128435"/>
              <a:gd name="connsiteY113" fmla="*/ 5341753 h 6858000"/>
              <a:gd name="connsiteX114" fmla="*/ 6037677 w 6128435"/>
              <a:gd name="connsiteY114" fmla="*/ 5354807 h 6858000"/>
              <a:gd name="connsiteX115" fmla="*/ 6039728 w 6128435"/>
              <a:gd name="connsiteY115" fmla="*/ 5359416 h 6858000"/>
              <a:gd name="connsiteX116" fmla="*/ 6043311 w 6128435"/>
              <a:gd name="connsiteY116" fmla="*/ 5361407 h 6858000"/>
              <a:gd name="connsiteX117" fmla="*/ 6042954 w 6128435"/>
              <a:gd name="connsiteY117" fmla="*/ 5362576 h 6858000"/>
              <a:gd name="connsiteX118" fmla="*/ 6053435 w 6128435"/>
              <a:gd name="connsiteY118" fmla="*/ 5387547 h 6858000"/>
              <a:gd name="connsiteX119" fmla="*/ 6065933 w 6128435"/>
              <a:gd name="connsiteY119" fmla="*/ 5443002 h 6858000"/>
              <a:gd name="connsiteX120" fmla="*/ 6068640 w 6128435"/>
              <a:gd name="connsiteY120" fmla="*/ 5474503 h 6858000"/>
              <a:gd name="connsiteX121" fmla="*/ 6080922 w 6128435"/>
              <a:gd name="connsiteY121" fmla="*/ 5561070 h 6858000"/>
              <a:gd name="connsiteX122" fmla="*/ 6096949 w 6128435"/>
              <a:gd name="connsiteY122" fmla="*/ 5648179 h 6858000"/>
              <a:gd name="connsiteX123" fmla="*/ 6125703 w 6128435"/>
              <a:gd name="connsiteY123" fmla="*/ 5692894 h 6858000"/>
              <a:gd name="connsiteX124" fmla="*/ 6126670 w 6128435"/>
              <a:gd name="connsiteY124" fmla="*/ 5697882 h 6858000"/>
              <a:gd name="connsiteX125" fmla="*/ 6124061 w 6128435"/>
              <a:gd name="connsiteY125" fmla="*/ 5710294 h 6858000"/>
              <a:gd name="connsiteX126" fmla="*/ 6122213 w 6128435"/>
              <a:gd name="connsiteY126" fmla="*/ 5714762 h 6858000"/>
              <a:gd name="connsiteX127" fmla="*/ 6121353 w 6128435"/>
              <a:gd name="connsiteY127" fmla="*/ 5721725 h 6858000"/>
              <a:gd name="connsiteX128" fmla="*/ 6121607 w 6128435"/>
              <a:gd name="connsiteY128" fmla="*/ 5721959 h 6858000"/>
              <a:gd name="connsiteX129" fmla="*/ 6120262 w 6128435"/>
              <a:gd name="connsiteY129" fmla="*/ 5728358 h 6858000"/>
              <a:gd name="connsiteX130" fmla="*/ 6110194 w 6128435"/>
              <a:gd name="connsiteY130" fmla="*/ 5758853 h 6858000"/>
              <a:gd name="connsiteX131" fmla="*/ 6127519 w 6128435"/>
              <a:gd name="connsiteY131" fmla="*/ 5865775 h 6858000"/>
              <a:gd name="connsiteX132" fmla="*/ 6128435 w 6128435"/>
              <a:gd name="connsiteY132" fmla="*/ 5870164 h 6858000"/>
              <a:gd name="connsiteX133" fmla="*/ 6119217 w 6128435"/>
              <a:gd name="connsiteY133" fmla="*/ 5888542 h 6858000"/>
              <a:gd name="connsiteX134" fmla="*/ 6115966 w 6128435"/>
              <a:gd name="connsiteY134" fmla="*/ 5898387 h 6858000"/>
              <a:gd name="connsiteX135" fmla="*/ 6111924 w 6128435"/>
              <a:gd name="connsiteY135" fmla="*/ 5900444 h 6858000"/>
              <a:gd name="connsiteX136" fmla="*/ 6108716 w 6128435"/>
              <a:gd name="connsiteY136" fmla="*/ 5915345 h 6858000"/>
              <a:gd name="connsiteX137" fmla="*/ 6109524 w 6128435"/>
              <a:gd name="connsiteY137" fmla="*/ 5917328 h 6858000"/>
              <a:gd name="connsiteX138" fmla="*/ 6102493 w 6128435"/>
              <a:gd name="connsiteY138" fmla="*/ 5928602 h 6858000"/>
              <a:gd name="connsiteX139" fmla="*/ 6056863 w 6128435"/>
              <a:gd name="connsiteY139" fmla="*/ 6000643 h 6858000"/>
              <a:gd name="connsiteX140" fmla="*/ 6045436 w 6128435"/>
              <a:gd name="connsiteY140" fmla="*/ 6124480 h 6858000"/>
              <a:gd name="connsiteX141" fmla="*/ 6030489 w 6128435"/>
              <a:gd name="connsiteY141" fmla="*/ 6317666 h 6858000"/>
              <a:gd name="connsiteX142" fmla="*/ 6007492 w 6128435"/>
              <a:gd name="connsiteY142" fmla="*/ 6440818 h 6858000"/>
              <a:gd name="connsiteX143" fmla="*/ 6009467 w 6128435"/>
              <a:gd name="connsiteY143" fmla="*/ 6487076 h 6858000"/>
              <a:gd name="connsiteX144" fmla="*/ 5995064 w 6128435"/>
              <a:gd name="connsiteY144" fmla="*/ 6540791 h 6858000"/>
              <a:gd name="connsiteX145" fmla="*/ 5996309 w 6128435"/>
              <a:gd name="connsiteY145" fmla="*/ 6543961 h 6858000"/>
              <a:gd name="connsiteX146" fmla="*/ 5996048 w 6128435"/>
              <a:gd name="connsiteY146" fmla="*/ 6555444 h 6858000"/>
              <a:gd name="connsiteX147" fmla="*/ 6002524 w 6128435"/>
              <a:gd name="connsiteY147" fmla="*/ 6560188 h 6858000"/>
              <a:gd name="connsiteX148" fmla="*/ 6006823 w 6128435"/>
              <a:gd name="connsiteY148" fmla="*/ 6578546 h 6858000"/>
              <a:gd name="connsiteX149" fmla="*/ 6004510 w 6128435"/>
              <a:gd name="connsiteY149" fmla="*/ 6599256 h 6858000"/>
              <a:gd name="connsiteX150" fmla="*/ 5986207 w 6128435"/>
              <a:gd name="connsiteY150" fmla="*/ 6695855 h 6858000"/>
              <a:gd name="connsiteX151" fmla="*/ 5979428 w 6128435"/>
              <a:gd name="connsiteY151" fmla="*/ 6754678 h 6858000"/>
              <a:gd name="connsiteX152" fmla="*/ 5983398 w 6128435"/>
              <a:gd name="connsiteY152" fmla="*/ 6778641 h 6858000"/>
              <a:gd name="connsiteX153" fmla="*/ 5984543 w 6128435"/>
              <a:gd name="connsiteY153" fmla="*/ 6811016 h 6858000"/>
              <a:gd name="connsiteX154" fmla="*/ 5981802 w 6128435"/>
              <a:gd name="connsiteY154" fmla="*/ 6838578 h 6858000"/>
              <a:gd name="connsiteX155" fmla="*/ 5979671 w 6128435"/>
              <a:gd name="connsiteY155" fmla="*/ 6858000 h 6858000"/>
              <a:gd name="connsiteX156" fmla="*/ 0 w 6128435"/>
              <a:gd name="connsiteY156" fmla="*/ 6858000 h 6858000"/>
              <a:gd name="connsiteX157" fmla="*/ 0 w 6128435"/>
              <a:gd name="connsiteY157"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503944 w 6128435"/>
              <a:gd name="connsiteY51" fmla="*/ 3123335 h 6858000"/>
              <a:gd name="connsiteX52" fmla="*/ 5516007 w 6128435"/>
              <a:gd name="connsiteY52" fmla="*/ 3258473 h 6858000"/>
              <a:gd name="connsiteX53" fmla="*/ 5566839 w 6128435"/>
              <a:gd name="connsiteY53" fmla="*/ 3345295 h 6858000"/>
              <a:gd name="connsiteX54" fmla="*/ 5589758 w 6128435"/>
              <a:gd name="connsiteY54" fmla="*/ 3506453 h 6858000"/>
              <a:gd name="connsiteX55" fmla="*/ 5596144 w 6128435"/>
              <a:gd name="connsiteY55" fmla="*/ 3534624 h 6858000"/>
              <a:gd name="connsiteX56" fmla="*/ 5597750 w 6128435"/>
              <a:gd name="connsiteY56" fmla="*/ 3534129 h 6858000"/>
              <a:gd name="connsiteX57" fmla="*/ 5599700 w 6128435"/>
              <a:gd name="connsiteY57" fmla="*/ 3547221 h 6858000"/>
              <a:gd name="connsiteX58" fmla="*/ 5615031 w 6128435"/>
              <a:gd name="connsiteY58" fmla="*/ 3557482 h 6858000"/>
              <a:gd name="connsiteX59" fmla="*/ 5618377 w 6128435"/>
              <a:gd name="connsiteY59" fmla="*/ 3588431 h 6858000"/>
              <a:gd name="connsiteX60" fmla="*/ 5612155 w 6128435"/>
              <a:gd name="connsiteY60" fmla="*/ 3589869 h 6858000"/>
              <a:gd name="connsiteX61" fmla="*/ 5620843 w 6128435"/>
              <a:gd name="connsiteY61" fmla="*/ 3606745 h 6858000"/>
              <a:gd name="connsiteX62" fmla="*/ 5655472 w 6128435"/>
              <a:gd name="connsiteY62" fmla="*/ 3678877 h 6858000"/>
              <a:gd name="connsiteX63" fmla="*/ 5680448 w 6128435"/>
              <a:gd name="connsiteY63" fmla="*/ 3717760 h 6858000"/>
              <a:gd name="connsiteX64" fmla="*/ 5683015 w 6128435"/>
              <a:gd name="connsiteY64" fmla="*/ 3762025 h 6858000"/>
              <a:gd name="connsiteX65" fmla="*/ 5696643 w 6128435"/>
              <a:gd name="connsiteY65" fmla="*/ 3773888 h 6858000"/>
              <a:gd name="connsiteX66" fmla="*/ 5699203 w 6128435"/>
              <a:gd name="connsiteY66" fmla="*/ 3775823 h 6858000"/>
              <a:gd name="connsiteX67" fmla="*/ 5704824 w 6128435"/>
              <a:gd name="connsiteY67" fmla="*/ 3785966 h 6858000"/>
              <a:gd name="connsiteX68" fmla="*/ 5712204 w 6128435"/>
              <a:gd name="connsiteY68" fmla="*/ 3785830 h 6858000"/>
              <a:gd name="connsiteX69" fmla="*/ 5724816 w 6128435"/>
              <a:gd name="connsiteY69" fmla="*/ 3798949 h 6858000"/>
              <a:gd name="connsiteX70" fmla="*/ 5733539 w 6128435"/>
              <a:gd name="connsiteY70" fmla="*/ 3818457 h 6858000"/>
              <a:gd name="connsiteX71" fmla="*/ 5768491 w 6128435"/>
              <a:gd name="connsiteY71" fmla="*/ 3914399 h 6858000"/>
              <a:gd name="connsiteX72" fmla="*/ 5793123 w 6128435"/>
              <a:gd name="connsiteY72" fmla="*/ 3969952 h 6858000"/>
              <a:gd name="connsiteX73" fmla="*/ 5808321 w 6128435"/>
              <a:gd name="connsiteY73" fmla="*/ 3988153 h 6858000"/>
              <a:gd name="connsiteX74" fmla="*/ 5825621 w 6128435"/>
              <a:gd name="connsiteY74" fmla="*/ 4015525 h 6858000"/>
              <a:gd name="connsiteX75" fmla="*/ 5860672 w 6128435"/>
              <a:gd name="connsiteY75" fmla="*/ 4061579 h 6858000"/>
              <a:gd name="connsiteX76" fmla="*/ 5872173 w 6128435"/>
              <a:gd name="connsiteY76" fmla="*/ 4088497 h 6858000"/>
              <a:gd name="connsiteX77" fmla="*/ 5883705 w 6128435"/>
              <a:gd name="connsiteY77" fmla="*/ 4101899 h 6858000"/>
              <a:gd name="connsiteX78" fmla="*/ 5885314 w 6128435"/>
              <a:gd name="connsiteY78" fmla="*/ 4108387 h 6858000"/>
              <a:gd name="connsiteX79" fmla="*/ 5894095 w 6128435"/>
              <a:gd name="connsiteY79" fmla="*/ 4128857 h 6858000"/>
              <a:gd name="connsiteX80" fmla="*/ 5898339 w 6128435"/>
              <a:gd name="connsiteY80" fmla="*/ 4140800 h 6858000"/>
              <a:gd name="connsiteX81" fmla="*/ 5899734 w 6128435"/>
              <a:gd name="connsiteY81" fmla="*/ 4145632 h 6858000"/>
              <a:gd name="connsiteX82" fmla="*/ 5903513 w 6128435"/>
              <a:gd name="connsiteY82" fmla="*/ 4187661 h 6858000"/>
              <a:gd name="connsiteX83" fmla="*/ 5917114 w 6128435"/>
              <a:gd name="connsiteY83" fmla="*/ 4213096 h 6858000"/>
              <a:gd name="connsiteX84" fmla="*/ 5921153 w 6128435"/>
              <a:gd name="connsiteY84" fmla="*/ 4236222 h 6858000"/>
              <a:gd name="connsiteX85" fmla="*/ 5924233 w 6128435"/>
              <a:gd name="connsiteY85" fmla="*/ 4242060 h 6858000"/>
              <a:gd name="connsiteX86" fmla="*/ 5928910 w 6128435"/>
              <a:gd name="connsiteY86" fmla="*/ 4300973 h 6858000"/>
              <a:gd name="connsiteX87" fmla="*/ 5939320 w 6128435"/>
              <a:gd name="connsiteY87" fmla="*/ 4340435 h 6858000"/>
              <a:gd name="connsiteX88" fmla="*/ 5946705 w 6128435"/>
              <a:gd name="connsiteY88" fmla="*/ 4428051 h 6858000"/>
              <a:gd name="connsiteX89" fmla="*/ 5949261 w 6128435"/>
              <a:gd name="connsiteY89" fmla="*/ 4449185 h 6858000"/>
              <a:gd name="connsiteX90" fmla="*/ 5957504 w 6128435"/>
              <a:gd name="connsiteY90" fmla="*/ 4465911 h 6858000"/>
              <a:gd name="connsiteX91" fmla="*/ 5964689 w 6128435"/>
              <a:gd name="connsiteY91" fmla="*/ 4468532 h 6858000"/>
              <a:gd name="connsiteX92" fmla="*/ 5967062 w 6128435"/>
              <a:gd name="connsiteY92" fmla="*/ 4479923 h 6858000"/>
              <a:gd name="connsiteX93" fmla="*/ 5968960 w 6128435"/>
              <a:gd name="connsiteY93" fmla="*/ 4482655 h 6858000"/>
              <a:gd name="connsiteX94" fmla="*/ 5978567 w 6128435"/>
              <a:gd name="connsiteY94" fmla="*/ 4498605 h 6858000"/>
              <a:gd name="connsiteX95" fmla="*/ 5980106 w 6128435"/>
              <a:gd name="connsiteY95" fmla="*/ 4585087 h 6858000"/>
              <a:gd name="connsiteX96" fmla="*/ 5998138 w 6128435"/>
              <a:gd name="connsiteY96" fmla="*/ 4697518 h 6858000"/>
              <a:gd name="connsiteX97" fmla="*/ 6013516 w 6128435"/>
              <a:gd name="connsiteY97" fmla="*/ 4786619 h 6858000"/>
              <a:gd name="connsiteX98" fmla="*/ 6025404 w 6128435"/>
              <a:gd name="connsiteY98" fmla="*/ 4858148 h 6858000"/>
              <a:gd name="connsiteX99" fmla="*/ 6007749 w 6128435"/>
              <a:gd name="connsiteY99" fmla="*/ 4964715 h 6858000"/>
              <a:gd name="connsiteX100" fmla="*/ 6005269 w 6128435"/>
              <a:gd name="connsiteY100" fmla="*/ 5150567 h 6858000"/>
              <a:gd name="connsiteX101" fmla="*/ 6001127 w 6128435"/>
              <a:gd name="connsiteY101" fmla="*/ 5164609 h 6858000"/>
              <a:gd name="connsiteX102" fmla="*/ 5996647 w 6128435"/>
              <a:gd name="connsiteY102" fmla="*/ 5185640 h 6858000"/>
              <a:gd name="connsiteX103" fmla="*/ 5998514 w 6128435"/>
              <a:gd name="connsiteY103" fmla="*/ 5189673 h 6858000"/>
              <a:gd name="connsiteX104" fmla="*/ 5995970 w 6128435"/>
              <a:gd name="connsiteY104" fmla="*/ 5221547 h 6858000"/>
              <a:gd name="connsiteX105" fmla="*/ 5997218 w 6128435"/>
              <a:gd name="connsiteY105" fmla="*/ 5222031 h 6858000"/>
              <a:gd name="connsiteX106" fmla="*/ 6002116 w 6128435"/>
              <a:gd name="connsiteY106" fmla="*/ 5231223 h 6858000"/>
              <a:gd name="connsiteX107" fmla="*/ 6008541 w 6128435"/>
              <a:gd name="connsiteY107" fmla="*/ 5248680 h 6858000"/>
              <a:gd name="connsiteX108" fmla="*/ 6039260 w 6128435"/>
              <a:gd name="connsiteY108" fmla="*/ 5289518 h 6858000"/>
              <a:gd name="connsiteX109" fmla="*/ 6036748 w 6128435"/>
              <a:gd name="connsiteY109" fmla="*/ 5322752 h 6858000"/>
              <a:gd name="connsiteX110" fmla="*/ 6036943 w 6128435"/>
              <a:gd name="connsiteY110" fmla="*/ 5329480 h 6858000"/>
              <a:gd name="connsiteX111" fmla="*/ 6037236 w 6128435"/>
              <a:gd name="connsiteY111" fmla="*/ 5329634 h 6858000"/>
              <a:gd name="connsiteX112" fmla="*/ 6038019 w 6128435"/>
              <a:gd name="connsiteY112" fmla="*/ 5336764 h 6858000"/>
              <a:gd name="connsiteX113" fmla="*/ 6037298 w 6128435"/>
              <a:gd name="connsiteY113" fmla="*/ 5341753 h 6858000"/>
              <a:gd name="connsiteX114" fmla="*/ 6037677 w 6128435"/>
              <a:gd name="connsiteY114" fmla="*/ 5354807 h 6858000"/>
              <a:gd name="connsiteX115" fmla="*/ 6039728 w 6128435"/>
              <a:gd name="connsiteY115" fmla="*/ 5359416 h 6858000"/>
              <a:gd name="connsiteX116" fmla="*/ 6043311 w 6128435"/>
              <a:gd name="connsiteY116" fmla="*/ 5361407 h 6858000"/>
              <a:gd name="connsiteX117" fmla="*/ 6042954 w 6128435"/>
              <a:gd name="connsiteY117" fmla="*/ 5362576 h 6858000"/>
              <a:gd name="connsiteX118" fmla="*/ 6053435 w 6128435"/>
              <a:gd name="connsiteY118" fmla="*/ 5387547 h 6858000"/>
              <a:gd name="connsiteX119" fmla="*/ 6065933 w 6128435"/>
              <a:gd name="connsiteY119" fmla="*/ 5443002 h 6858000"/>
              <a:gd name="connsiteX120" fmla="*/ 6068640 w 6128435"/>
              <a:gd name="connsiteY120" fmla="*/ 5474503 h 6858000"/>
              <a:gd name="connsiteX121" fmla="*/ 6080922 w 6128435"/>
              <a:gd name="connsiteY121" fmla="*/ 5561070 h 6858000"/>
              <a:gd name="connsiteX122" fmla="*/ 6096949 w 6128435"/>
              <a:gd name="connsiteY122" fmla="*/ 5648179 h 6858000"/>
              <a:gd name="connsiteX123" fmla="*/ 6125703 w 6128435"/>
              <a:gd name="connsiteY123" fmla="*/ 5692894 h 6858000"/>
              <a:gd name="connsiteX124" fmla="*/ 6126670 w 6128435"/>
              <a:gd name="connsiteY124" fmla="*/ 5697882 h 6858000"/>
              <a:gd name="connsiteX125" fmla="*/ 6124061 w 6128435"/>
              <a:gd name="connsiteY125" fmla="*/ 5710294 h 6858000"/>
              <a:gd name="connsiteX126" fmla="*/ 6122213 w 6128435"/>
              <a:gd name="connsiteY126" fmla="*/ 5714762 h 6858000"/>
              <a:gd name="connsiteX127" fmla="*/ 6121353 w 6128435"/>
              <a:gd name="connsiteY127" fmla="*/ 5721725 h 6858000"/>
              <a:gd name="connsiteX128" fmla="*/ 6121607 w 6128435"/>
              <a:gd name="connsiteY128" fmla="*/ 5721959 h 6858000"/>
              <a:gd name="connsiteX129" fmla="*/ 6120262 w 6128435"/>
              <a:gd name="connsiteY129" fmla="*/ 5728358 h 6858000"/>
              <a:gd name="connsiteX130" fmla="*/ 6110194 w 6128435"/>
              <a:gd name="connsiteY130" fmla="*/ 5758853 h 6858000"/>
              <a:gd name="connsiteX131" fmla="*/ 6127519 w 6128435"/>
              <a:gd name="connsiteY131" fmla="*/ 5865775 h 6858000"/>
              <a:gd name="connsiteX132" fmla="*/ 6128435 w 6128435"/>
              <a:gd name="connsiteY132" fmla="*/ 5870164 h 6858000"/>
              <a:gd name="connsiteX133" fmla="*/ 6119217 w 6128435"/>
              <a:gd name="connsiteY133" fmla="*/ 5888542 h 6858000"/>
              <a:gd name="connsiteX134" fmla="*/ 6115966 w 6128435"/>
              <a:gd name="connsiteY134" fmla="*/ 5898387 h 6858000"/>
              <a:gd name="connsiteX135" fmla="*/ 6111924 w 6128435"/>
              <a:gd name="connsiteY135" fmla="*/ 5900444 h 6858000"/>
              <a:gd name="connsiteX136" fmla="*/ 6108716 w 6128435"/>
              <a:gd name="connsiteY136" fmla="*/ 5915345 h 6858000"/>
              <a:gd name="connsiteX137" fmla="*/ 6109524 w 6128435"/>
              <a:gd name="connsiteY137" fmla="*/ 5917328 h 6858000"/>
              <a:gd name="connsiteX138" fmla="*/ 6102493 w 6128435"/>
              <a:gd name="connsiteY138" fmla="*/ 5928602 h 6858000"/>
              <a:gd name="connsiteX139" fmla="*/ 6056863 w 6128435"/>
              <a:gd name="connsiteY139" fmla="*/ 6000643 h 6858000"/>
              <a:gd name="connsiteX140" fmla="*/ 6045436 w 6128435"/>
              <a:gd name="connsiteY140" fmla="*/ 6124480 h 6858000"/>
              <a:gd name="connsiteX141" fmla="*/ 6030489 w 6128435"/>
              <a:gd name="connsiteY141" fmla="*/ 6317666 h 6858000"/>
              <a:gd name="connsiteX142" fmla="*/ 6007492 w 6128435"/>
              <a:gd name="connsiteY142" fmla="*/ 6440818 h 6858000"/>
              <a:gd name="connsiteX143" fmla="*/ 6009467 w 6128435"/>
              <a:gd name="connsiteY143" fmla="*/ 6487076 h 6858000"/>
              <a:gd name="connsiteX144" fmla="*/ 5995064 w 6128435"/>
              <a:gd name="connsiteY144" fmla="*/ 6540791 h 6858000"/>
              <a:gd name="connsiteX145" fmla="*/ 5996309 w 6128435"/>
              <a:gd name="connsiteY145" fmla="*/ 6543961 h 6858000"/>
              <a:gd name="connsiteX146" fmla="*/ 5996048 w 6128435"/>
              <a:gd name="connsiteY146" fmla="*/ 6555444 h 6858000"/>
              <a:gd name="connsiteX147" fmla="*/ 6002524 w 6128435"/>
              <a:gd name="connsiteY147" fmla="*/ 6560188 h 6858000"/>
              <a:gd name="connsiteX148" fmla="*/ 6006823 w 6128435"/>
              <a:gd name="connsiteY148" fmla="*/ 6578546 h 6858000"/>
              <a:gd name="connsiteX149" fmla="*/ 6004510 w 6128435"/>
              <a:gd name="connsiteY149" fmla="*/ 6599256 h 6858000"/>
              <a:gd name="connsiteX150" fmla="*/ 5986207 w 6128435"/>
              <a:gd name="connsiteY150" fmla="*/ 6695855 h 6858000"/>
              <a:gd name="connsiteX151" fmla="*/ 5979428 w 6128435"/>
              <a:gd name="connsiteY151" fmla="*/ 6754678 h 6858000"/>
              <a:gd name="connsiteX152" fmla="*/ 5983398 w 6128435"/>
              <a:gd name="connsiteY152" fmla="*/ 6778641 h 6858000"/>
              <a:gd name="connsiteX153" fmla="*/ 5984543 w 6128435"/>
              <a:gd name="connsiteY153" fmla="*/ 6811016 h 6858000"/>
              <a:gd name="connsiteX154" fmla="*/ 5981802 w 6128435"/>
              <a:gd name="connsiteY154" fmla="*/ 6838578 h 6858000"/>
              <a:gd name="connsiteX155" fmla="*/ 5979671 w 6128435"/>
              <a:gd name="connsiteY155" fmla="*/ 6858000 h 6858000"/>
              <a:gd name="connsiteX156" fmla="*/ 0 w 6128435"/>
              <a:gd name="connsiteY156" fmla="*/ 6858000 h 6858000"/>
              <a:gd name="connsiteX157" fmla="*/ 0 w 6128435"/>
              <a:gd name="connsiteY157"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503944 w 6128435"/>
              <a:gd name="connsiteY51" fmla="*/ 3123335 h 6858000"/>
              <a:gd name="connsiteX52" fmla="*/ 5516007 w 6128435"/>
              <a:gd name="connsiteY52" fmla="*/ 3258473 h 6858000"/>
              <a:gd name="connsiteX53" fmla="*/ 5566839 w 6128435"/>
              <a:gd name="connsiteY53" fmla="*/ 3345295 h 6858000"/>
              <a:gd name="connsiteX54" fmla="*/ 5589758 w 6128435"/>
              <a:gd name="connsiteY54" fmla="*/ 3506453 h 6858000"/>
              <a:gd name="connsiteX55" fmla="*/ 5596144 w 6128435"/>
              <a:gd name="connsiteY55" fmla="*/ 3534624 h 6858000"/>
              <a:gd name="connsiteX56" fmla="*/ 5597750 w 6128435"/>
              <a:gd name="connsiteY56" fmla="*/ 3534129 h 6858000"/>
              <a:gd name="connsiteX57" fmla="*/ 5599700 w 6128435"/>
              <a:gd name="connsiteY57" fmla="*/ 3547221 h 6858000"/>
              <a:gd name="connsiteX58" fmla="*/ 5615031 w 6128435"/>
              <a:gd name="connsiteY58" fmla="*/ 3557482 h 6858000"/>
              <a:gd name="connsiteX59" fmla="*/ 5618377 w 6128435"/>
              <a:gd name="connsiteY59" fmla="*/ 3588431 h 6858000"/>
              <a:gd name="connsiteX60" fmla="*/ 5612155 w 6128435"/>
              <a:gd name="connsiteY60" fmla="*/ 3589869 h 6858000"/>
              <a:gd name="connsiteX61" fmla="*/ 5620843 w 6128435"/>
              <a:gd name="connsiteY61" fmla="*/ 3606745 h 6858000"/>
              <a:gd name="connsiteX62" fmla="*/ 5655472 w 6128435"/>
              <a:gd name="connsiteY62" fmla="*/ 3678877 h 6858000"/>
              <a:gd name="connsiteX63" fmla="*/ 5680448 w 6128435"/>
              <a:gd name="connsiteY63" fmla="*/ 3717760 h 6858000"/>
              <a:gd name="connsiteX64" fmla="*/ 5683015 w 6128435"/>
              <a:gd name="connsiteY64" fmla="*/ 3762025 h 6858000"/>
              <a:gd name="connsiteX65" fmla="*/ 5696643 w 6128435"/>
              <a:gd name="connsiteY65" fmla="*/ 3773888 h 6858000"/>
              <a:gd name="connsiteX66" fmla="*/ 5699203 w 6128435"/>
              <a:gd name="connsiteY66" fmla="*/ 3775823 h 6858000"/>
              <a:gd name="connsiteX67" fmla="*/ 5704824 w 6128435"/>
              <a:gd name="connsiteY67" fmla="*/ 3785966 h 6858000"/>
              <a:gd name="connsiteX68" fmla="*/ 5712204 w 6128435"/>
              <a:gd name="connsiteY68" fmla="*/ 3785830 h 6858000"/>
              <a:gd name="connsiteX69" fmla="*/ 5724816 w 6128435"/>
              <a:gd name="connsiteY69" fmla="*/ 3798949 h 6858000"/>
              <a:gd name="connsiteX70" fmla="*/ 5733539 w 6128435"/>
              <a:gd name="connsiteY70" fmla="*/ 3818457 h 6858000"/>
              <a:gd name="connsiteX71" fmla="*/ 5768491 w 6128435"/>
              <a:gd name="connsiteY71" fmla="*/ 3914399 h 6858000"/>
              <a:gd name="connsiteX72" fmla="*/ 5793123 w 6128435"/>
              <a:gd name="connsiteY72" fmla="*/ 3969952 h 6858000"/>
              <a:gd name="connsiteX73" fmla="*/ 5808321 w 6128435"/>
              <a:gd name="connsiteY73" fmla="*/ 3988153 h 6858000"/>
              <a:gd name="connsiteX74" fmla="*/ 5825621 w 6128435"/>
              <a:gd name="connsiteY74" fmla="*/ 4015525 h 6858000"/>
              <a:gd name="connsiteX75" fmla="*/ 5860672 w 6128435"/>
              <a:gd name="connsiteY75" fmla="*/ 4061579 h 6858000"/>
              <a:gd name="connsiteX76" fmla="*/ 5872173 w 6128435"/>
              <a:gd name="connsiteY76" fmla="*/ 4088497 h 6858000"/>
              <a:gd name="connsiteX77" fmla="*/ 5883705 w 6128435"/>
              <a:gd name="connsiteY77" fmla="*/ 4101899 h 6858000"/>
              <a:gd name="connsiteX78" fmla="*/ 5885314 w 6128435"/>
              <a:gd name="connsiteY78" fmla="*/ 4108387 h 6858000"/>
              <a:gd name="connsiteX79" fmla="*/ 5894095 w 6128435"/>
              <a:gd name="connsiteY79" fmla="*/ 4128857 h 6858000"/>
              <a:gd name="connsiteX80" fmla="*/ 5898339 w 6128435"/>
              <a:gd name="connsiteY80" fmla="*/ 4140800 h 6858000"/>
              <a:gd name="connsiteX81" fmla="*/ 5899734 w 6128435"/>
              <a:gd name="connsiteY81" fmla="*/ 4145632 h 6858000"/>
              <a:gd name="connsiteX82" fmla="*/ 5903513 w 6128435"/>
              <a:gd name="connsiteY82" fmla="*/ 4187661 h 6858000"/>
              <a:gd name="connsiteX83" fmla="*/ 5917114 w 6128435"/>
              <a:gd name="connsiteY83" fmla="*/ 4213096 h 6858000"/>
              <a:gd name="connsiteX84" fmla="*/ 5921153 w 6128435"/>
              <a:gd name="connsiteY84" fmla="*/ 4236222 h 6858000"/>
              <a:gd name="connsiteX85" fmla="*/ 5924233 w 6128435"/>
              <a:gd name="connsiteY85" fmla="*/ 4242060 h 6858000"/>
              <a:gd name="connsiteX86" fmla="*/ 5928910 w 6128435"/>
              <a:gd name="connsiteY86" fmla="*/ 4300973 h 6858000"/>
              <a:gd name="connsiteX87" fmla="*/ 5939320 w 6128435"/>
              <a:gd name="connsiteY87" fmla="*/ 4340435 h 6858000"/>
              <a:gd name="connsiteX88" fmla="*/ 5946705 w 6128435"/>
              <a:gd name="connsiteY88" fmla="*/ 4428051 h 6858000"/>
              <a:gd name="connsiteX89" fmla="*/ 5949261 w 6128435"/>
              <a:gd name="connsiteY89" fmla="*/ 4449185 h 6858000"/>
              <a:gd name="connsiteX90" fmla="*/ 5957504 w 6128435"/>
              <a:gd name="connsiteY90" fmla="*/ 4465911 h 6858000"/>
              <a:gd name="connsiteX91" fmla="*/ 5964689 w 6128435"/>
              <a:gd name="connsiteY91" fmla="*/ 4468532 h 6858000"/>
              <a:gd name="connsiteX92" fmla="*/ 5967062 w 6128435"/>
              <a:gd name="connsiteY92" fmla="*/ 4479923 h 6858000"/>
              <a:gd name="connsiteX93" fmla="*/ 5968960 w 6128435"/>
              <a:gd name="connsiteY93" fmla="*/ 4482655 h 6858000"/>
              <a:gd name="connsiteX94" fmla="*/ 5978567 w 6128435"/>
              <a:gd name="connsiteY94" fmla="*/ 4498605 h 6858000"/>
              <a:gd name="connsiteX95" fmla="*/ 5980106 w 6128435"/>
              <a:gd name="connsiteY95" fmla="*/ 4585087 h 6858000"/>
              <a:gd name="connsiteX96" fmla="*/ 5998138 w 6128435"/>
              <a:gd name="connsiteY96" fmla="*/ 4697518 h 6858000"/>
              <a:gd name="connsiteX97" fmla="*/ 6013516 w 6128435"/>
              <a:gd name="connsiteY97" fmla="*/ 4786619 h 6858000"/>
              <a:gd name="connsiteX98" fmla="*/ 6025404 w 6128435"/>
              <a:gd name="connsiteY98" fmla="*/ 4858148 h 6858000"/>
              <a:gd name="connsiteX99" fmla="*/ 6007749 w 6128435"/>
              <a:gd name="connsiteY99" fmla="*/ 4964715 h 6858000"/>
              <a:gd name="connsiteX100" fmla="*/ 6005269 w 6128435"/>
              <a:gd name="connsiteY100" fmla="*/ 5150567 h 6858000"/>
              <a:gd name="connsiteX101" fmla="*/ 6001127 w 6128435"/>
              <a:gd name="connsiteY101" fmla="*/ 5164609 h 6858000"/>
              <a:gd name="connsiteX102" fmla="*/ 5996647 w 6128435"/>
              <a:gd name="connsiteY102" fmla="*/ 5185640 h 6858000"/>
              <a:gd name="connsiteX103" fmla="*/ 5998514 w 6128435"/>
              <a:gd name="connsiteY103" fmla="*/ 5189673 h 6858000"/>
              <a:gd name="connsiteX104" fmla="*/ 5995970 w 6128435"/>
              <a:gd name="connsiteY104" fmla="*/ 5221547 h 6858000"/>
              <a:gd name="connsiteX105" fmla="*/ 5997218 w 6128435"/>
              <a:gd name="connsiteY105" fmla="*/ 5222031 h 6858000"/>
              <a:gd name="connsiteX106" fmla="*/ 6002116 w 6128435"/>
              <a:gd name="connsiteY106" fmla="*/ 5231223 h 6858000"/>
              <a:gd name="connsiteX107" fmla="*/ 6008541 w 6128435"/>
              <a:gd name="connsiteY107" fmla="*/ 5248680 h 6858000"/>
              <a:gd name="connsiteX108" fmla="*/ 6039260 w 6128435"/>
              <a:gd name="connsiteY108" fmla="*/ 5289518 h 6858000"/>
              <a:gd name="connsiteX109" fmla="*/ 6036748 w 6128435"/>
              <a:gd name="connsiteY109" fmla="*/ 5322752 h 6858000"/>
              <a:gd name="connsiteX110" fmla="*/ 6036943 w 6128435"/>
              <a:gd name="connsiteY110" fmla="*/ 5329480 h 6858000"/>
              <a:gd name="connsiteX111" fmla="*/ 6037236 w 6128435"/>
              <a:gd name="connsiteY111" fmla="*/ 5329634 h 6858000"/>
              <a:gd name="connsiteX112" fmla="*/ 6038019 w 6128435"/>
              <a:gd name="connsiteY112" fmla="*/ 5336764 h 6858000"/>
              <a:gd name="connsiteX113" fmla="*/ 6037298 w 6128435"/>
              <a:gd name="connsiteY113" fmla="*/ 5341753 h 6858000"/>
              <a:gd name="connsiteX114" fmla="*/ 6037677 w 6128435"/>
              <a:gd name="connsiteY114" fmla="*/ 5354807 h 6858000"/>
              <a:gd name="connsiteX115" fmla="*/ 6039728 w 6128435"/>
              <a:gd name="connsiteY115" fmla="*/ 5359416 h 6858000"/>
              <a:gd name="connsiteX116" fmla="*/ 6043311 w 6128435"/>
              <a:gd name="connsiteY116" fmla="*/ 5361407 h 6858000"/>
              <a:gd name="connsiteX117" fmla="*/ 6042954 w 6128435"/>
              <a:gd name="connsiteY117" fmla="*/ 5362576 h 6858000"/>
              <a:gd name="connsiteX118" fmla="*/ 6053435 w 6128435"/>
              <a:gd name="connsiteY118" fmla="*/ 5387547 h 6858000"/>
              <a:gd name="connsiteX119" fmla="*/ 6065933 w 6128435"/>
              <a:gd name="connsiteY119" fmla="*/ 5443002 h 6858000"/>
              <a:gd name="connsiteX120" fmla="*/ 6068640 w 6128435"/>
              <a:gd name="connsiteY120" fmla="*/ 5474503 h 6858000"/>
              <a:gd name="connsiteX121" fmla="*/ 6080922 w 6128435"/>
              <a:gd name="connsiteY121" fmla="*/ 5561070 h 6858000"/>
              <a:gd name="connsiteX122" fmla="*/ 6096949 w 6128435"/>
              <a:gd name="connsiteY122" fmla="*/ 5648179 h 6858000"/>
              <a:gd name="connsiteX123" fmla="*/ 6125703 w 6128435"/>
              <a:gd name="connsiteY123" fmla="*/ 5692894 h 6858000"/>
              <a:gd name="connsiteX124" fmla="*/ 6126670 w 6128435"/>
              <a:gd name="connsiteY124" fmla="*/ 5697882 h 6858000"/>
              <a:gd name="connsiteX125" fmla="*/ 6124061 w 6128435"/>
              <a:gd name="connsiteY125" fmla="*/ 5710294 h 6858000"/>
              <a:gd name="connsiteX126" fmla="*/ 6122213 w 6128435"/>
              <a:gd name="connsiteY126" fmla="*/ 5714762 h 6858000"/>
              <a:gd name="connsiteX127" fmla="*/ 6121353 w 6128435"/>
              <a:gd name="connsiteY127" fmla="*/ 5721725 h 6858000"/>
              <a:gd name="connsiteX128" fmla="*/ 6121607 w 6128435"/>
              <a:gd name="connsiteY128" fmla="*/ 5721959 h 6858000"/>
              <a:gd name="connsiteX129" fmla="*/ 6120262 w 6128435"/>
              <a:gd name="connsiteY129" fmla="*/ 5728358 h 6858000"/>
              <a:gd name="connsiteX130" fmla="*/ 6110194 w 6128435"/>
              <a:gd name="connsiteY130" fmla="*/ 5758853 h 6858000"/>
              <a:gd name="connsiteX131" fmla="*/ 6127519 w 6128435"/>
              <a:gd name="connsiteY131" fmla="*/ 5865775 h 6858000"/>
              <a:gd name="connsiteX132" fmla="*/ 6128435 w 6128435"/>
              <a:gd name="connsiteY132" fmla="*/ 5870164 h 6858000"/>
              <a:gd name="connsiteX133" fmla="*/ 6119217 w 6128435"/>
              <a:gd name="connsiteY133" fmla="*/ 5888542 h 6858000"/>
              <a:gd name="connsiteX134" fmla="*/ 6115966 w 6128435"/>
              <a:gd name="connsiteY134" fmla="*/ 5898387 h 6858000"/>
              <a:gd name="connsiteX135" fmla="*/ 6108716 w 6128435"/>
              <a:gd name="connsiteY135" fmla="*/ 5915345 h 6858000"/>
              <a:gd name="connsiteX136" fmla="*/ 6109524 w 6128435"/>
              <a:gd name="connsiteY136" fmla="*/ 5917328 h 6858000"/>
              <a:gd name="connsiteX137" fmla="*/ 6102493 w 6128435"/>
              <a:gd name="connsiteY137" fmla="*/ 5928602 h 6858000"/>
              <a:gd name="connsiteX138" fmla="*/ 6056863 w 6128435"/>
              <a:gd name="connsiteY138" fmla="*/ 6000643 h 6858000"/>
              <a:gd name="connsiteX139" fmla="*/ 6045436 w 6128435"/>
              <a:gd name="connsiteY139" fmla="*/ 6124480 h 6858000"/>
              <a:gd name="connsiteX140" fmla="*/ 6030489 w 6128435"/>
              <a:gd name="connsiteY140" fmla="*/ 6317666 h 6858000"/>
              <a:gd name="connsiteX141" fmla="*/ 6007492 w 6128435"/>
              <a:gd name="connsiteY141" fmla="*/ 6440818 h 6858000"/>
              <a:gd name="connsiteX142" fmla="*/ 6009467 w 6128435"/>
              <a:gd name="connsiteY142" fmla="*/ 6487076 h 6858000"/>
              <a:gd name="connsiteX143" fmla="*/ 5995064 w 6128435"/>
              <a:gd name="connsiteY143" fmla="*/ 6540791 h 6858000"/>
              <a:gd name="connsiteX144" fmla="*/ 5996309 w 6128435"/>
              <a:gd name="connsiteY144" fmla="*/ 6543961 h 6858000"/>
              <a:gd name="connsiteX145" fmla="*/ 5996048 w 6128435"/>
              <a:gd name="connsiteY145" fmla="*/ 6555444 h 6858000"/>
              <a:gd name="connsiteX146" fmla="*/ 6002524 w 6128435"/>
              <a:gd name="connsiteY146" fmla="*/ 6560188 h 6858000"/>
              <a:gd name="connsiteX147" fmla="*/ 6006823 w 6128435"/>
              <a:gd name="connsiteY147" fmla="*/ 6578546 h 6858000"/>
              <a:gd name="connsiteX148" fmla="*/ 6004510 w 6128435"/>
              <a:gd name="connsiteY148" fmla="*/ 6599256 h 6858000"/>
              <a:gd name="connsiteX149" fmla="*/ 5986207 w 6128435"/>
              <a:gd name="connsiteY149" fmla="*/ 6695855 h 6858000"/>
              <a:gd name="connsiteX150" fmla="*/ 5979428 w 6128435"/>
              <a:gd name="connsiteY150" fmla="*/ 6754678 h 6858000"/>
              <a:gd name="connsiteX151" fmla="*/ 5983398 w 6128435"/>
              <a:gd name="connsiteY151" fmla="*/ 6778641 h 6858000"/>
              <a:gd name="connsiteX152" fmla="*/ 5984543 w 6128435"/>
              <a:gd name="connsiteY152" fmla="*/ 6811016 h 6858000"/>
              <a:gd name="connsiteX153" fmla="*/ 5981802 w 6128435"/>
              <a:gd name="connsiteY153" fmla="*/ 6838578 h 6858000"/>
              <a:gd name="connsiteX154" fmla="*/ 5979671 w 6128435"/>
              <a:gd name="connsiteY154" fmla="*/ 6858000 h 6858000"/>
              <a:gd name="connsiteX155" fmla="*/ 0 w 6128435"/>
              <a:gd name="connsiteY155" fmla="*/ 6858000 h 6858000"/>
              <a:gd name="connsiteX156" fmla="*/ 0 w 6128435"/>
              <a:gd name="connsiteY156"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503944 w 6128435"/>
              <a:gd name="connsiteY51" fmla="*/ 3123335 h 6858000"/>
              <a:gd name="connsiteX52" fmla="*/ 5516007 w 6128435"/>
              <a:gd name="connsiteY52" fmla="*/ 3258473 h 6858000"/>
              <a:gd name="connsiteX53" fmla="*/ 5566839 w 6128435"/>
              <a:gd name="connsiteY53" fmla="*/ 3345295 h 6858000"/>
              <a:gd name="connsiteX54" fmla="*/ 5589758 w 6128435"/>
              <a:gd name="connsiteY54" fmla="*/ 3506453 h 6858000"/>
              <a:gd name="connsiteX55" fmla="*/ 5596144 w 6128435"/>
              <a:gd name="connsiteY55" fmla="*/ 3534624 h 6858000"/>
              <a:gd name="connsiteX56" fmla="*/ 5597750 w 6128435"/>
              <a:gd name="connsiteY56" fmla="*/ 3534129 h 6858000"/>
              <a:gd name="connsiteX57" fmla="*/ 5599700 w 6128435"/>
              <a:gd name="connsiteY57" fmla="*/ 3547221 h 6858000"/>
              <a:gd name="connsiteX58" fmla="*/ 5615031 w 6128435"/>
              <a:gd name="connsiteY58" fmla="*/ 3557482 h 6858000"/>
              <a:gd name="connsiteX59" fmla="*/ 5618377 w 6128435"/>
              <a:gd name="connsiteY59" fmla="*/ 3588431 h 6858000"/>
              <a:gd name="connsiteX60" fmla="*/ 5612155 w 6128435"/>
              <a:gd name="connsiteY60" fmla="*/ 3589869 h 6858000"/>
              <a:gd name="connsiteX61" fmla="*/ 5620843 w 6128435"/>
              <a:gd name="connsiteY61" fmla="*/ 3606745 h 6858000"/>
              <a:gd name="connsiteX62" fmla="*/ 5655472 w 6128435"/>
              <a:gd name="connsiteY62" fmla="*/ 3678877 h 6858000"/>
              <a:gd name="connsiteX63" fmla="*/ 5680448 w 6128435"/>
              <a:gd name="connsiteY63" fmla="*/ 3717760 h 6858000"/>
              <a:gd name="connsiteX64" fmla="*/ 5683015 w 6128435"/>
              <a:gd name="connsiteY64" fmla="*/ 3762025 h 6858000"/>
              <a:gd name="connsiteX65" fmla="*/ 5696643 w 6128435"/>
              <a:gd name="connsiteY65" fmla="*/ 3773888 h 6858000"/>
              <a:gd name="connsiteX66" fmla="*/ 5699203 w 6128435"/>
              <a:gd name="connsiteY66" fmla="*/ 3775823 h 6858000"/>
              <a:gd name="connsiteX67" fmla="*/ 5704824 w 6128435"/>
              <a:gd name="connsiteY67" fmla="*/ 3785966 h 6858000"/>
              <a:gd name="connsiteX68" fmla="*/ 5712204 w 6128435"/>
              <a:gd name="connsiteY68" fmla="*/ 3785830 h 6858000"/>
              <a:gd name="connsiteX69" fmla="*/ 5724816 w 6128435"/>
              <a:gd name="connsiteY69" fmla="*/ 3798949 h 6858000"/>
              <a:gd name="connsiteX70" fmla="*/ 5733539 w 6128435"/>
              <a:gd name="connsiteY70" fmla="*/ 3818457 h 6858000"/>
              <a:gd name="connsiteX71" fmla="*/ 5768491 w 6128435"/>
              <a:gd name="connsiteY71" fmla="*/ 3914399 h 6858000"/>
              <a:gd name="connsiteX72" fmla="*/ 5793123 w 6128435"/>
              <a:gd name="connsiteY72" fmla="*/ 3969952 h 6858000"/>
              <a:gd name="connsiteX73" fmla="*/ 5808321 w 6128435"/>
              <a:gd name="connsiteY73" fmla="*/ 3988153 h 6858000"/>
              <a:gd name="connsiteX74" fmla="*/ 5825621 w 6128435"/>
              <a:gd name="connsiteY74" fmla="*/ 4015525 h 6858000"/>
              <a:gd name="connsiteX75" fmla="*/ 5860672 w 6128435"/>
              <a:gd name="connsiteY75" fmla="*/ 4061579 h 6858000"/>
              <a:gd name="connsiteX76" fmla="*/ 5872173 w 6128435"/>
              <a:gd name="connsiteY76" fmla="*/ 4088497 h 6858000"/>
              <a:gd name="connsiteX77" fmla="*/ 5883705 w 6128435"/>
              <a:gd name="connsiteY77" fmla="*/ 4101899 h 6858000"/>
              <a:gd name="connsiteX78" fmla="*/ 5885314 w 6128435"/>
              <a:gd name="connsiteY78" fmla="*/ 4108387 h 6858000"/>
              <a:gd name="connsiteX79" fmla="*/ 5894095 w 6128435"/>
              <a:gd name="connsiteY79" fmla="*/ 4128857 h 6858000"/>
              <a:gd name="connsiteX80" fmla="*/ 5898339 w 6128435"/>
              <a:gd name="connsiteY80" fmla="*/ 4140800 h 6858000"/>
              <a:gd name="connsiteX81" fmla="*/ 5899734 w 6128435"/>
              <a:gd name="connsiteY81" fmla="*/ 4145632 h 6858000"/>
              <a:gd name="connsiteX82" fmla="*/ 5903513 w 6128435"/>
              <a:gd name="connsiteY82" fmla="*/ 4187661 h 6858000"/>
              <a:gd name="connsiteX83" fmla="*/ 5917114 w 6128435"/>
              <a:gd name="connsiteY83" fmla="*/ 4213096 h 6858000"/>
              <a:gd name="connsiteX84" fmla="*/ 5921153 w 6128435"/>
              <a:gd name="connsiteY84" fmla="*/ 4236222 h 6858000"/>
              <a:gd name="connsiteX85" fmla="*/ 5924233 w 6128435"/>
              <a:gd name="connsiteY85" fmla="*/ 4242060 h 6858000"/>
              <a:gd name="connsiteX86" fmla="*/ 5928910 w 6128435"/>
              <a:gd name="connsiteY86" fmla="*/ 4300973 h 6858000"/>
              <a:gd name="connsiteX87" fmla="*/ 5939320 w 6128435"/>
              <a:gd name="connsiteY87" fmla="*/ 4340435 h 6858000"/>
              <a:gd name="connsiteX88" fmla="*/ 5946705 w 6128435"/>
              <a:gd name="connsiteY88" fmla="*/ 4428051 h 6858000"/>
              <a:gd name="connsiteX89" fmla="*/ 5949261 w 6128435"/>
              <a:gd name="connsiteY89" fmla="*/ 4449185 h 6858000"/>
              <a:gd name="connsiteX90" fmla="*/ 5957504 w 6128435"/>
              <a:gd name="connsiteY90" fmla="*/ 4465911 h 6858000"/>
              <a:gd name="connsiteX91" fmla="*/ 5964689 w 6128435"/>
              <a:gd name="connsiteY91" fmla="*/ 4468532 h 6858000"/>
              <a:gd name="connsiteX92" fmla="*/ 5967062 w 6128435"/>
              <a:gd name="connsiteY92" fmla="*/ 4479923 h 6858000"/>
              <a:gd name="connsiteX93" fmla="*/ 5968960 w 6128435"/>
              <a:gd name="connsiteY93" fmla="*/ 4482655 h 6858000"/>
              <a:gd name="connsiteX94" fmla="*/ 5978567 w 6128435"/>
              <a:gd name="connsiteY94" fmla="*/ 4498605 h 6858000"/>
              <a:gd name="connsiteX95" fmla="*/ 5980106 w 6128435"/>
              <a:gd name="connsiteY95" fmla="*/ 4585087 h 6858000"/>
              <a:gd name="connsiteX96" fmla="*/ 5998138 w 6128435"/>
              <a:gd name="connsiteY96" fmla="*/ 4697518 h 6858000"/>
              <a:gd name="connsiteX97" fmla="*/ 6013516 w 6128435"/>
              <a:gd name="connsiteY97" fmla="*/ 4786619 h 6858000"/>
              <a:gd name="connsiteX98" fmla="*/ 6025404 w 6128435"/>
              <a:gd name="connsiteY98" fmla="*/ 4858148 h 6858000"/>
              <a:gd name="connsiteX99" fmla="*/ 6007749 w 6128435"/>
              <a:gd name="connsiteY99" fmla="*/ 4964715 h 6858000"/>
              <a:gd name="connsiteX100" fmla="*/ 6005269 w 6128435"/>
              <a:gd name="connsiteY100" fmla="*/ 5150567 h 6858000"/>
              <a:gd name="connsiteX101" fmla="*/ 6001127 w 6128435"/>
              <a:gd name="connsiteY101" fmla="*/ 5164609 h 6858000"/>
              <a:gd name="connsiteX102" fmla="*/ 5996647 w 6128435"/>
              <a:gd name="connsiteY102" fmla="*/ 5185640 h 6858000"/>
              <a:gd name="connsiteX103" fmla="*/ 5998514 w 6128435"/>
              <a:gd name="connsiteY103" fmla="*/ 5189673 h 6858000"/>
              <a:gd name="connsiteX104" fmla="*/ 5995970 w 6128435"/>
              <a:gd name="connsiteY104" fmla="*/ 5221547 h 6858000"/>
              <a:gd name="connsiteX105" fmla="*/ 5997218 w 6128435"/>
              <a:gd name="connsiteY105" fmla="*/ 5222031 h 6858000"/>
              <a:gd name="connsiteX106" fmla="*/ 6002116 w 6128435"/>
              <a:gd name="connsiteY106" fmla="*/ 5231223 h 6858000"/>
              <a:gd name="connsiteX107" fmla="*/ 6008541 w 6128435"/>
              <a:gd name="connsiteY107" fmla="*/ 5248680 h 6858000"/>
              <a:gd name="connsiteX108" fmla="*/ 6039260 w 6128435"/>
              <a:gd name="connsiteY108" fmla="*/ 5289518 h 6858000"/>
              <a:gd name="connsiteX109" fmla="*/ 6036748 w 6128435"/>
              <a:gd name="connsiteY109" fmla="*/ 5322752 h 6858000"/>
              <a:gd name="connsiteX110" fmla="*/ 6036943 w 6128435"/>
              <a:gd name="connsiteY110" fmla="*/ 5329480 h 6858000"/>
              <a:gd name="connsiteX111" fmla="*/ 6037236 w 6128435"/>
              <a:gd name="connsiteY111" fmla="*/ 5329634 h 6858000"/>
              <a:gd name="connsiteX112" fmla="*/ 6038019 w 6128435"/>
              <a:gd name="connsiteY112" fmla="*/ 5336764 h 6858000"/>
              <a:gd name="connsiteX113" fmla="*/ 6037298 w 6128435"/>
              <a:gd name="connsiteY113" fmla="*/ 5341753 h 6858000"/>
              <a:gd name="connsiteX114" fmla="*/ 6037677 w 6128435"/>
              <a:gd name="connsiteY114" fmla="*/ 5354807 h 6858000"/>
              <a:gd name="connsiteX115" fmla="*/ 6039728 w 6128435"/>
              <a:gd name="connsiteY115" fmla="*/ 5359416 h 6858000"/>
              <a:gd name="connsiteX116" fmla="*/ 6043311 w 6128435"/>
              <a:gd name="connsiteY116" fmla="*/ 5361407 h 6858000"/>
              <a:gd name="connsiteX117" fmla="*/ 6042954 w 6128435"/>
              <a:gd name="connsiteY117" fmla="*/ 5362576 h 6858000"/>
              <a:gd name="connsiteX118" fmla="*/ 6053435 w 6128435"/>
              <a:gd name="connsiteY118" fmla="*/ 5387547 h 6858000"/>
              <a:gd name="connsiteX119" fmla="*/ 6065933 w 6128435"/>
              <a:gd name="connsiteY119" fmla="*/ 5443002 h 6858000"/>
              <a:gd name="connsiteX120" fmla="*/ 6068640 w 6128435"/>
              <a:gd name="connsiteY120" fmla="*/ 5474503 h 6858000"/>
              <a:gd name="connsiteX121" fmla="*/ 6080922 w 6128435"/>
              <a:gd name="connsiteY121" fmla="*/ 5561070 h 6858000"/>
              <a:gd name="connsiteX122" fmla="*/ 6096949 w 6128435"/>
              <a:gd name="connsiteY122" fmla="*/ 5648179 h 6858000"/>
              <a:gd name="connsiteX123" fmla="*/ 6125703 w 6128435"/>
              <a:gd name="connsiteY123" fmla="*/ 5692894 h 6858000"/>
              <a:gd name="connsiteX124" fmla="*/ 6126670 w 6128435"/>
              <a:gd name="connsiteY124" fmla="*/ 5697882 h 6858000"/>
              <a:gd name="connsiteX125" fmla="*/ 6124061 w 6128435"/>
              <a:gd name="connsiteY125" fmla="*/ 5710294 h 6858000"/>
              <a:gd name="connsiteX126" fmla="*/ 6122213 w 6128435"/>
              <a:gd name="connsiteY126" fmla="*/ 5714762 h 6858000"/>
              <a:gd name="connsiteX127" fmla="*/ 6121353 w 6128435"/>
              <a:gd name="connsiteY127" fmla="*/ 5721725 h 6858000"/>
              <a:gd name="connsiteX128" fmla="*/ 6121607 w 6128435"/>
              <a:gd name="connsiteY128" fmla="*/ 5721959 h 6858000"/>
              <a:gd name="connsiteX129" fmla="*/ 6120262 w 6128435"/>
              <a:gd name="connsiteY129" fmla="*/ 5728358 h 6858000"/>
              <a:gd name="connsiteX130" fmla="*/ 6110194 w 6128435"/>
              <a:gd name="connsiteY130" fmla="*/ 5758853 h 6858000"/>
              <a:gd name="connsiteX131" fmla="*/ 6127519 w 6128435"/>
              <a:gd name="connsiteY131" fmla="*/ 5865775 h 6858000"/>
              <a:gd name="connsiteX132" fmla="*/ 6128435 w 6128435"/>
              <a:gd name="connsiteY132" fmla="*/ 5870164 h 6858000"/>
              <a:gd name="connsiteX133" fmla="*/ 6119217 w 6128435"/>
              <a:gd name="connsiteY133" fmla="*/ 5888542 h 6858000"/>
              <a:gd name="connsiteX134" fmla="*/ 6115966 w 6128435"/>
              <a:gd name="connsiteY134" fmla="*/ 5898387 h 6858000"/>
              <a:gd name="connsiteX135" fmla="*/ 6108716 w 6128435"/>
              <a:gd name="connsiteY135" fmla="*/ 5915345 h 6858000"/>
              <a:gd name="connsiteX136" fmla="*/ 6102493 w 6128435"/>
              <a:gd name="connsiteY136" fmla="*/ 5928602 h 6858000"/>
              <a:gd name="connsiteX137" fmla="*/ 6056863 w 6128435"/>
              <a:gd name="connsiteY137" fmla="*/ 6000643 h 6858000"/>
              <a:gd name="connsiteX138" fmla="*/ 6045436 w 6128435"/>
              <a:gd name="connsiteY138" fmla="*/ 6124480 h 6858000"/>
              <a:gd name="connsiteX139" fmla="*/ 6030489 w 6128435"/>
              <a:gd name="connsiteY139" fmla="*/ 6317666 h 6858000"/>
              <a:gd name="connsiteX140" fmla="*/ 6007492 w 6128435"/>
              <a:gd name="connsiteY140" fmla="*/ 6440818 h 6858000"/>
              <a:gd name="connsiteX141" fmla="*/ 6009467 w 6128435"/>
              <a:gd name="connsiteY141" fmla="*/ 6487076 h 6858000"/>
              <a:gd name="connsiteX142" fmla="*/ 5995064 w 6128435"/>
              <a:gd name="connsiteY142" fmla="*/ 6540791 h 6858000"/>
              <a:gd name="connsiteX143" fmla="*/ 5996309 w 6128435"/>
              <a:gd name="connsiteY143" fmla="*/ 6543961 h 6858000"/>
              <a:gd name="connsiteX144" fmla="*/ 5996048 w 6128435"/>
              <a:gd name="connsiteY144" fmla="*/ 6555444 h 6858000"/>
              <a:gd name="connsiteX145" fmla="*/ 6002524 w 6128435"/>
              <a:gd name="connsiteY145" fmla="*/ 6560188 h 6858000"/>
              <a:gd name="connsiteX146" fmla="*/ 6006823 w 6128435"/>
              <a:gd name="connsiteY146" fmla="*/ 6578546 h 6858000"/>
              <a:gd name="connsiteX147" fmla="*/ 6004510 w 6128435"/>
              <a:gd name="connsiteY147" fmla="*/ 6599256 h 6858000"/>
              <a:gd name="connsiteX148" fmla="*/ 5986207 w 6128435"/>
              <a:gd name="connsiteY148" fmla="*/ 6695855 h 6858000"/>
              <a:gd name="connsiteX149" fmla="*/ 5979428 w 6128435"/>
              <a:gd name="connsiteY149" fmla="*/ 6754678 h 6858000"/>
              <a:gd name="connsiteX150" fmla="*/ 5983398 w 6128435"/>
              <a:gd name="connsiteY150" fmla="*/ 6778641 h 6858000"/>
              <a:gd name="connsiteX151" fmla="*/ 5984543 w 6128435"/>
              <a:gd name="connsiteY151" fmla="*/ 6811016 h 6858000"/>
              <a:gd name="connsiteX152" fmla="*/ 5981802 w 6128435"/>
              <a:gd name="connsiteY152" fmla="*/ 6838578 h 6858000"/>
              <a:gd name="connsiteX153" fmla="*/ 5979671 w 6128435"/>
              <a:gd name="connsiteY153" fmla="*/ 6858000 h 6858000"/>
              <a:gd name="connsiteX154" fmla="*/ 0 w 6128435"/>
              <a:gd name="connsiteY154" fmla="*/ 6858000 h 6858000"/>
              <a:gd name="connsiteX155" fmla="*/ 0 w 6128435"/>
              <a:gd name="connsiteY155"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503944 w 6128435"/>
              <a:gd name="connsiteY51" fmla="*/ 3123335 h 6858000"/>
              <a:gd name="connsiteX52" fmla="*/ 5516007 w 6128435"/>
              <a:gd name="connsiteY52" fmla="*/ 3258473 h 6858000"/>
              <a:gd name="connsiteX53" fmla="*/ 5566839 w 6128435"/>
              <a:gd name="connsiteY53" fmla="*/ 3345295 h 6858000"/>
              <a:gd name="connsiteX54" fmla="*/ 5589758 w 6128435"/>
              <a:gd name="connsiteY54" fmla="*/ 3506453 h 6858000"/>
              <a:gd name="connsiteX55" fmla="*/ 5596144 w 6128435"/>
              <a:gd name="connsiteY55" fmla="*/ 3534624 h 6858000"/>
              <a:gd name="connsiteX56" fmla="*/ 5597750 w 6128435"/>
              <a:gd name="connsiteY56" fmla="*/ 3534129 h 6858000"/>
              <a:gd name="connsiteX57" fmla="*/ 5599700 w 6128435"/>
              <a:gd name="connsiteY57" fmla="*/ 3547221 h 6858000"/>
              <a:gd name="connsiteX58" fmla="*/ 5615031 w 6128435"/>
              <a:gd name="connsiteY58" fmla="*/ 3557482 h 6858000"/>
              <a:gd name="connsiteX59" fmla="*/ 5618377 w 6128435"/>
              <a:gd name="connsiteY59" fmla="*/ 3588431 h 6858000"/>
              <a:gd name="connsiteX60" fmla="*/ 5612155 w 6128435"/>
              <a:gd name="connsiteY60" fmla="*/ 3589869 h 6858000"/>
              <a:gd name="connsiteX61" fmla="*/ 5620843 w 6128435"/>
              <a:gd name="connsiteY61" fmla="*/ 3606745 h 6858000"/>
              <a:gd name="connsiteX62" fmla="*/ 5655472 w 6128435"/>
              <a:gd name="connsiteY62" fmla="*/ 3678877 h 6858000"/>
              <a:gd name="connsiteX63" fmla="*/ 5680448 w 6128435"/>
              <a:gd name="connsiteY63" fmla="*/ 3717760 h 6858000"/>
              <a:gd name="connsiteX64" fmla="*/ 5683015 w 6128435"/>
              <a:gd name="connsiteY64" fmla="*/ 3762025 h 6858000"/>
              <a:gd name="connsiteX65" fmla="*/ 5696643 w 6128435"/>
              <a:gd name="connsiteY65" fmla="*/ 3773888 h 6858000"/>
              <a:gd name="connsiteX66" fmla="*/ 5699203 w 6128435"/>
              <a:gd name="connsiteY66" fmla="*/ 3775823 h 6858000"/>
              <a:gd name="connsiteX67" fmla="*/ 5704824 w 6128435"/>
              <a:gd name="connsiteY67" fmla="*/ 3785966 h 6858000"/>
              <a:gd name="connsiteX68" fmla="*/ 5712204 w 6128435"/>
              <a:gd name="connsiteY68" fmla="*/ 3785830 h 6858000"/>
              <a:gd name="connsiteX69" fmla="*/ 5724816 w 6128435"/>
              <a:gd name="connsiteY69" fmla="*/ 3798949 h 6858000"/>
              <a:gd name="connsiteX70" fmla="*/ 5733539 w 6128435"/>
              <a:gd name="connsiteY70" fmla="*/ 3818457 h 6858000"/>
              <a:gd name="connsiteX71" fmla="*/ 5768491 w 6128435"/>
              <a:gd name="connsiteY71" fmla="*/ 3914399 h 6858000"/>
              <a:gd name="connsiteX72" fmla="*/ 5793123 w 6128435"/>
              <a:gd name="connsiteY72" fmla="*/ 3969952 h 6858000"/>
              <a:gd name="connsiteX73" fmla="*/ 5808321 w 6128435"/>
              <a:gd name="connsiteY73" fmla="*/ 3988153 h 6858000"/>
              <a:gd name="connsiteX74" fmla="*/ 5825621 w 6128435"/>
              <a:gd name="connsiteY74" fmla="*/ 4015525 h 6858000"/>
              <a:gd name="connsiteX75" fmla="*/ 5860672 w 6128435"/>
              <a:gd name="connsiteY75" fmla="*/ 4061579 h 6858000"/>
              <a:gd name="connsiteX76" fmla="*/ 5872173 w 6128435"/>
              <a:gd name="connsiteY76" fmla="*/ 4088497 h 6858000"/>
              <a:gd name="connsiteX77" fmla="*/ 5883705 w 6128435"/>
              <a:gd name="connsiteY77" fmla="*/ 4101899 h 6858000"/>
              <a:gd name="connsiteX78" fmla="*/ 5885314 w 6128435"/>
              <a:gd name="connsiteY78" fmla="*/ 4108387 h 6858000"/>
              <a:gd name="connsiteX79" fmla="*/ 5894095 w 6128435"/>
              <a:gd name="connsiteY79" fmla="*/ 4128857 h 6858000"/>
              <a:gd name="connsiteX80" fmla="*/ 5898339 w 6128435"/>
              <a:gd name="connsiteY80" fmla="*/ 4140800 h 6858000"/>
              <a:gd name="connsiteX81" fmla="*/ 5899734 w 6128435"/>
              <a:gd name="connsiteY81" fmla="*/ 4145632 h 6858000"/>
              <a:gd name="connsiteX82" fmla="*/ 5903513 w 6128435"/>
              <a:gd name="connsiteY82" fmla="*/ 4187661 h 6858000"/>
              <a:gd name="connsiteX83" fmla="*/ 5917114 w 6128435"/>
              <a:gd name="connsiteY83" fmla="*/ 4213096 h 6858000"/>
              <a:gd name="connsiteX84" fmla="*/ 5921153 w 6128435"/>
              <a:gd name="connsiteY84" fmla="*/ 4236222 h 6858000"/>
              <a:gd name="connsiteX85" fmla="*/ 5924233 w 6128435"/>
              <a:gd name="connsiteY85" fmla="*/ 4242060 h 6858000"/>
              <a:gd name="connsiteX86" fmla="*/ 5928910 w 6128435"/>
              <a:gd name="connsiteY86" fmla="*/ 4300973 h 6858000"/>
              <a:gd name="connsiteX87" fmla="*/ 5939320 w 6128435"/>
              <a:gd name="connsiteY87" fmla="*/ 4340435 h 6858000"/>
              <a:gd name="connsiteX88" fmla="*/ 5946705 w 6128435"/>
              <a:gd name="connsiteY88" fmla="*/ 4428051 h 6858000"/>
              <a:gd name="connsiteX89" fmla="*/ 5949261 w 6128435"/>
              <a:gd name="connsiteY89" fmla="*/ 4449185 h 6858000"/>
              <a:gd name="connsiteX90" fmla="*/ 5957504 w 6128435"/>
              <a:gd name="connsiteY90" fmla="*/ 4465911 h 6858000"/>
              <a:gd name="connsiteX91" fmla="*/ 5964689 w 6128435"/>
              <a:gd name="connsiteY91" fmla="*/ 4468532 h 6858000"/>
              <a:gd name="connsiteX92" fmla="*/ 5967062 w 6128435"/>
              <a:gd name="connsiteY92" fmla="*/ 4479923 h 6858000"/>
              <a:gd name="connsiteX93" fmla="*/ 5968960 w 6128435"/>
              <a:gd name="connsiteY93" fmla="*/ 4482655 h 6858000"/>
              <a:gd name="connsiteX94" fmla="*/ 5978567 w 6128435"/>
              <a:gd name="connsiteY94" fmla="*/ 4498605 h 6858000"/>
              <a:gd name="connsiteX95" fmla="*/ 5980106 w 6128435"/>
              <a:gd name="connsiteY95" fmla="*/ 4585087 h 6858000"/>
              <a:gd name="connsiteX96" fmla="*/ 5998138 w 6128435"/>
              <a:gd name="connsiteY96" fmla="*/ 4697518 h 6858000"/>
              <a:gd name="connsiteX97" fmla="*/ 6013516 w 6128435"/>
              <a:gd name="connsiteY97" fmla="*/ 4786619 h 6858000"/>
              <a:gd name="connsiteX98" fmla="*/ 6025404 w 6128435"/>
              <a:gd name="connsiteY98" fmla="*/ 4858148 h 6858000"/>
              <a:gd name="connsiteX99" fmla="*/ 6007749 w 6128435"/>
              <a:gd name="connsiteY99" fmla="*/ 4964715 h 6858000"/>
              <a:gd name="connsiteX100" fmla="*/ 6005269 w 6128435"/>
              <a:gd name="connsiteY100" fmla="*/ 5150567 h 6858000"/>
              <a:gd name="connsiteX101" fmla="*/ 6001127 w 6128435"/>
              <a:gd name="connsiteY101" fmla="*/ 5164609 h 6858000"/>
              <a:gd name="connsiteX102" fmla="*/ 5996647 w 6128435"/>
              <a:gd name="connsiteY102" fmla="*/ 5185640 h 6858000"/>
              <a:gd name="connsiteX103" fmla="*/ 5998514 w 6128435"/>
              <a:gd name="connsiteY103" fmla="*/ 5189673 h 6858000"/>
              <a:gd name="connsiteX104" fmla="*/ 5995970 w 6128435"/>
              <a:gd name="connsiteY104" fmla="*/ 5221547 h 6858000"/>
              <a:gd name="connsiteX105" fmla="*/ 5997218 w 6128435"/>
              <a:gd name="connsiteY105" fmla="*/ 5222031 h 6858000"/>
              <a:gd name="connsiteX106" fmla="*/ 6002116 w 6128435"/>
              <a:gd name="connsiteY106" fmla="*/ 5231223 h 6858000"/>
              <a:gd name="connsiteX107" fmla="*/ 6008541 w 6128435"/>
              <a:gd name="connsiteY107" fmla="*/ 5248680 h 6858000"/>
              <a:gd name="connsiteX108" fmla="*/ 6039260 w 6128435"/>
              <a:gd name="connsiteY108" fmla="*/ 5289518 h 6858000"/>
              <a:gd name="connsiteX109" fmla="*/ 6036748 w 6128435"/>
              <a:gd name="connsiteY109" fmla="*/ 5322752 h 6858000"/>
              <a:gd name="connsiteX110" fmla="*/ 6036943 w 6128435"/>
              <a:gd name="connsiteY110" fmla="*/ 5329480 h 6858000"/>
              <a:gd name="connsiteX111" fmla="*/ 6037236 w 6128435"/>
              <a:gd name="connsiteY111" fmla="*/ 5329634 h 6858000"/>
              <a:gd name="connsiteX112" fmla="*/ 6038019 w 6128435"/>
              <a:gd name="connsiteY112" fmla="*/ 5336764 h 6858000"/>
              <a:gd name="connsiteX113" fmla="*/ 6037298 w 6128435"/>
              <a:gd name="connsiteY113" fmla="*/ 5341753 h 6858000"/>
              <a:gd name="connsiteX114" fmla="*/ 6037677 w 6128435"/>
              <a:gd name="connsiteY114" fmla="*/ 5354807 h 6858000"/>
              <a:gd name="connsiteX115" fmla="*/ 6039728 w 6128435"/>
              <a:gd name="connsiteY115" fmla="*/ 5359416 h 6858000"/>
              <a:gd name="connsiteX116" fmla="*/ 6043311 w 6128435"/>
              <a:gd name="connsiteY116" fmla="*/ 5361407 h 6858000"/>
              <a:gd name="connsiteX117" fmla="*/ 6042954 w 6128435"/>
              <a:gd name="connsiteY117" fmla="*/ 5362576 h 6858000"/>
              <a:gd name="connsiteX118" fmla="*/ 6053435 w 6128435"/>
              <a:gd name="connsiteY118" fmla="*/ 5387547 h 6858000"/>
              <a:gd name="connsiteX119" fmla="*/ 6065933 w 6128435"/>
              <a:gd name="connsiteY119" fmla="*/ 5443002 h 6858000"/>
              <a:gd name="connsiteX120" fmla="*/ 6068640 w 6128435"/>
              <a:gd name="connsiteY120" fmla="*/ 5474503 h 6858000"/>
              <a:gd name="connsiteX121" fmla="*/ 6080922 w 6128435"/>
              <a:gd name="connsiteY121" fmla="*/ 5561070 h 6858000"/>
              <a:gd name="connsiteX122" fmla="*/ 6096949 w 6128435"/>
              <a:gd name="connsiteY122" fmla="*/ 5648179 h 6858000"/>
              <a:gd name="connsiteX123" fmla="*/ 6125703 w 6128435"/>
              <a:gd name="connsiteY123" fmla="*/ 5692894 h 6858000"/>
              <a:gd name="connsiteX124" fmla="*/ 6126670 w 6128435"/>
              <a:gd name="connsiteY124" fmla="*/ 5697882 h 6858000"/>
              <a:gd name="connsiteX125" fmla="*/ 6124061 w 6128435"/>
              <a:gd name="connsiteY125" fmla="*/ 5710294 h 6858000"/>
              <a:gd name="connsiteX126" fmla="*/ 6122213 w 6128435"/>
              <a:gd name="connsiteY126" fmla="*/ 5714762 h 6858000"/>
              <a:gd name="connsiteX127" fmla="*/ 6121353 w 6128435"/>
              <a:gd name="connsiteY127" fmla="*/ 5721725 h 6858000"/>
              <a:gd name="connsiteX128" fmla="*/ 6121607 w 6128435"/>
              <a:gd name="connsiteY128" fmla="*/ 5721959 h 6858000"/>
              <a:gd name="connsiteX129" fmla="*/ 6120262 w 6128435"/>
              <a:gd name="connsiteY129" fmla="*/ 5728358 h 6858000"/>
              <a:gd name="connsiteX130" fmla="*/ 6110194 w 6128435"/>
              <a:gd name="connsiteY130" fmla="*/ 5758853 h 6858000"/>
              <a:gd name="connsiteX131" fmla="*/ 6127519 w 6128435"/>
              <a:gd name="connsiteY131" fmla="*/ 5865775 h 6858000"/>
              <a:gd name="connsiteX132" fmla="*/ 6128435 w 6128435"/>
              <a:gd name="connsiteY132" fmla="*/ 5870164 h 6858000"/>
              <a:gd name="connsiteX133" fmla="*/ 6119217 w 6128435"/>
              <a:gd name="connsiteY133" fmla="*/ 5888542 h 6858000"/>
              <a:gd name="connsiteX134" fmla="*/ 6115966 w 6128435"/>
              <a:gd name="connsiteY134" fmla="*/ 5898387 h 6858000"/>
              <a:gd name="connsiteX135" fmla="*/ 6102493 w 6128435"/>
              <a:gd name="connsiteY135" fmla="*/ 5928602 h 6858000"/>
              <a:gd name="connsiteX136" fmla="*/ 6056863 w 6128435"/>
              <a:gd name="connsiteY136" fmla="*/ 6000643 h 6858000"/>
              <a:gd name="connsiteX137" fmla="*/ 6045436 w 6128435"/>
              <a:gd name="connsiteY137" fmla="*/ 6124480 h 6858000"/>
              <a:gd name="connsiteX138" fmla="*/ 6030489 w 6128435"/>
              <a:gd name="connsiteY138" fmla="*/ 6317666 h 6858000"/>
              <a:gd name="connsiteX139" fmla="*/ 6007492 w 6128435"/>
              <a:gd name="connsiteY139" fmla="*/ 6440818 h 6858000"/>
              <a:gd name="connsiteX140" fmla="*/ 6009467 w 6128435"/>
              <a:gd name="connsiteY140" fmla="*/ 6487076 h 6858000"/>
              <a:gd name="connsiteX141" fmla="*/ 5995064 w 6128435"/>
              <a:gd name="connsiteY141" fmla="*/ 6540791 h 6858000"/>
              <a:gd name="connsiteX142" fmla="*/ 5996309 w 6128435"/>
              <a:gd name="connsiteY142" fmla="*/ 6543961 h 6858000"/>
              <a:gd name="connsiteX143" fmla="*/ 5996048 w 6128435"/>
              <a:gd name="connsiteY143" fmla="*/ 6555444 h 6858000"/>
              <a:gd name="connsiteX144" fmla="*/ 6002524 w 6128435"/>
              <a:gd name="connsiteY144" fmla="*/ 6560188 h 6858000"/>
              <a:gd name="connsiteX145" fmla="*/ 6006823 w 6128435"/>
              <a:gd name="connsiteY145" fmla="*/ 6578546 h 6858000"/>
              <a:gd name="connsiteX146" fmla="*/ 6004510 w 6128435"/>
              <a:gd name="connsiteY146" fmla="*/ 6599256 h 6858000"/>
              <a:gd name="connsiteX147" fmla="*/ 5986207 w 6128435"/>
              <a:gd name="connsiteY147" fmla="*/ 6695855 h 6858000"/>
              <a:gd name="connsiteX148" fmla="*/ 5979428 w 6128435"/>
              <a:gd name="connsiteY148" fmla="*/ 6754678 h 6858000"/>
              <a:gd name="connsiteX149" fmla="*/ 5983398 w 6128435"/>
              <a:gd name="connsiteY149" fmla="*/ 6778641 h 6858000"/>
              <a:gd name="connsiteX150" fmla="*/ 5984543 w 6128435"/>
              <a:gd name="connsiteY150" fmla="*/ 6811016 h 6858000"/>
              <a:gd name="connsiteX151" fmla="*/ 5981802 w 6128435"/>
              <a:gd name="connsiteY151" fmla="*/ 6838578 h 6858000"/>
              <a:gd name="connsiteX152" fmla="*/ 5979671 w 6128435"/>
              <a:gd name="connsiteY152" fmla="*/ 6858000 h 6858000"/>
              <a:gd name="connsiteX153" fmla="*/ 0 w 6128435"/>
              <a:gd name="connsiteY153" fmla="*/ 6858000 h 6858000"/>
              <a:gd name="connsiteX154" fmla="*/ 0 w 6128435"/>
              <a:gd name="connsiteY154"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503944 w 6128435"/>
              <a:gd name="connsiteY51" fmla="*/ 3123335 h 6858000"/>
              <a:gd name="connsiteX52" fmla="*/ 5516007 w 6128435"/>
              <a:gd name="connsiteY52" fmla="*/ 3258473 h 6858000"/>
              <a:gd name="connsiteX53" fmla="*/ 5566839 w 6128435"/>
              <a:gd name="connsiteY53" fmla="*/ 3345295 h 6858000"/>
              <a:gd name="connsiteX54" fmla="*/ 5589758 w 6128435"/>
              <a:gd name="connsiteY54" fmla="*/ 3506453 h 6858000"/>
              <a:gd name="connsiteX55" fmla="*/ 5596144 w 6128435"/>
              <a:gd name="connsiteY55" fmla="*/ 3534624 h 6858000"/>
              <a:gd name="connsiteX56" fmla="*/ 5597750 w 6128435"/>
              <a:gd name="connsiteY56" fmla="*/ 3534129 h 6858000"/>
              <a:gd name="connsiteX57" fmla="*/ 5599700 w 6128435"/>
              <a:gd name="connsiteY57" fmla="*/ 3547221 h 6858000"/>
              <a:gd name="connsiteX58" fmla="*/ 5615031 w 6128435"/>
              <a:gd name="connsiteY58" fmla="*/ 3557482 h 6858000"/>
              <a:gd name="connsiteX59" fmla="*/ 5618377 w 6128435"/>
              <a:gd name="connsiteY59" fmla="*/ 3588431 h 6858000"/>
              <a:gd name="connsiteX60" fmla="*/ 5612155 w 6128435"/>
              <a:gd name="connsiteY60" fmla="*/ 3589869 h 6858000"/>
              <a:gd name="connsiteX61" fmla="*/ 5620843 w 6128435"/>
              <a:gd name="connsiteY61" fmla="*/ 3606745 h 6858000"/>
              <a:gd name="connsiteX62" fmla="*/ 5655472 w 6128435"/>
              <a:gd name="connsiteY62" fmla="*/ 3678877 h 6858000"/>
              <a:gd name="connsiteX63" fmla="*/ 5680448 w 6128435"/>
              <a:gd name="connsiteY63" fmla="*/ 3717760 h 6858000"/>
              <a:gd name="connsiteX64" fmla="*/ 5683015 w 6128435"/>
              <a:gd name="connsiteY64" fmla="*/ 3762025 h 6858000"/>
              <a:gd name="connsiteX65" fmla="*/ 5696643 w 6128435"/>
              <a:gd name="connsiteY65" fmla="*/ 3773888 h 6858000"/>
              <a:gd name="connsiteX66" fmla="*/ 5699203 w 6128435"/>
              <a:gd name="connsiteY66" fmla="*/ 3775823 h 6858000"/>
              <a:gd name="connsiteX67" fmla="*/ 5704824 w 6128435"/>
              <a:gd name="connsiteY67" fmla="*/ 3785966 h 6858000"/>
              <a:gd name="connsiteX68" fmla="*/ 5712204 w 6128435"/>
              <a:gd name="connsiteY68" fmla="*/ 3785830 h 6858000"/>
              <a:gd name="connsiteX69" fmla="*/ 5724816 w 6128435"/>
              <a:gd name="connsiteY69" fmla="*/ 3798949 h 6858000"/>
              <a:gd name="connsiteX70" fmla="*/ 5733539 w 6128435"/>
              <a:gd name="connsiteY70" fmla="*/ 3818457 h 6858000"/>
              <a:gd name="connsiteX71" fmla="*/ 5768491 w 6128435"/>
              <a:gd name="connsiteY71" fmla="*/ 3914399 h 6858000"/>
              <a:gd name="connsiteX72" fmla="*/ 5793123 w 6128435"/>
              <a:gd name="connsiteY72" fmla="*/ 3969952 h 6858000"/>
              <a:gd name="connsiteX73" fmla="*/ 5808321 w 6128435"/>
              <a:gd name="connsiteY73" fmla="*/ 3988153 h 6858000"/>
              <a:gd name="connsiteX74" fmla="*/ 5825621 w 6128435"/>
              <a:gd name="connsiteY74" fmla="*/ 4015525 h 6858000"/>
              <a:gd name="connsiteX75" fmla="*/ 5860672 w 6128435"/>
              <a:gd name="connsiteY75" fmla="*/ 4061579 h 6858000"/>
              <a:gd name="connsiteX76" fmla="*/ 5872173 w 6128435"/>
              <a:gd name="connsiteY76" fmla="*/ 4088497 h 6858000"/>
              <a:gd name="connsiteX77" fmla="*/ 5883705 w 6128435"/>
              <a:gd name="connsiteY77" fmla="*/ 4101899 h 6858000"/>
              <a:gd name="connsiteX78" fmla="*/ 5885314 w 6128435"/>
              <a:gd name="connsiteY78" fmla="*/ 4108387 h 6858000"/>
              <a:gd name="connsiteX79" fmla="*/ 5894095 w 6128435"/>
              <a:gd name="connsiteY79" fmla="*/ 4128857 h 6858000"/>
              <a:gd name="connsiteX80" fmla="*/ 5898339 w 6128435"/>
              <a:gd name="connsiteY80" fmla="*/ 4140800 h 6858000"/>
              <a:gd name="connsiteX81" fmla="*/ 5899734 w 6128435"/>
              <a:gd name="connsiteY81" fmla="*/ 4145632 h 6858000"/>
              <a:gd name="connsiteX82" fmla="*/ 5903513 w 6128435"/>
              <a:gd name="connsiteY82" fmla="*/ 4187661 h 6858000"/>
              <a:gd name="connsiteX83" fmla="*/ 5917114 w 6128435"/>
              <a:gd name="connsiteY83" fmla="*/ 4213096 h 6858000"/>
              <a:gd name="connsiteX84" fmla="*/ 5921153 w 6128435"/>
              <a:gd name="connsiteY84" fmla="*/ 4236222 h 6858000"/>
              <a:gd name="connsiteX85" fmla="*/ 5924233 w 6128435"/>
              <a:gd name="connsiteY85" fmla="*/ 4242060 h 6858000"/>
              <a:gd name="connsiteX86" fmla="*/ 5928910 w 6128435"/>
              <a:gd name="connsiteY86" fmla="*/ 4300973 h 6858000"/>
              <a:gd name="connsiteX87" fmla="*/ 5939320 w 6128435"/>
              <a:gd name="connsiteY87" fmla="*/ 4340435 h 6858000"/>
              <a:gd name="connsiteX88" fmla="*/ 5946705 w 6128435"/>
              <a:gd name="connsiteY88" fmla="*/ 4428051 h 6858000"/>
              <a:gd name="connsiteX89" fmla="*/ 5949261 w 6128435"/>
              <a:gd name="connsiteY89" fmla="*/ 4449185 h 6858000"/>
              <a:gd name="connsiteX90" fmla="*/ 5957504 w 6128435"/>
              <a:gd name="connsiteY90" fmla="*/ 4465911 h 6858000"/>
              <a:gd name="connsiteX91" fmla="*/ 5964689 w 6128435"/>
              <a:gd name="connsiteY91" fmla="*/ 4468532 h 6858000"/>
              <a:gd name="connsiteX92" fmla="*/ 5967062 w 6128435"/>
              <a:gd name="connsiteY92" fmla="*/ 4479923 h 6858000"/>
              <a:gd name="connsiteX93" fmla="*/ 5968960 w 6128435"/>
              <a:gd name="connsiteY93" fmla="*/ 4482655 h 6858000"/>
              <a:gd name="connsiteX94" fmla="*/ 5978567 w 6128435"/>
              <a:gd name="connsiteY94" fmla="*/ 4498605 h 6858000"/>
              <a:gd name="connsiteX95" fmla="*/ 5980106 w 6128435"/>
              <a:gd name="connsiteY95" fmla="*/ 4585087 h 6858000"/>
              <a:gd name="connsiteX96" fmla="*/ 5998138 w 6128435"/>
              <a:gd name="connsiteY96" fmla="*/ 4697518 h 6858000"/>
              <a:gd name="connsiteX97" fmla="*/ 6013516 w 6128435"/>
              <a:gd name="connsiteY97" fmla="*/ 4786619 h 6858000"/>
              <a:gd name="connsiteX98" fmla="*/ 6025404 w 6128435"/>
              <a:gd name="connsiteY98" fmla="*/ 4858148 h 6858000"/>
              <a:gd name="connsiteX99" fmla="*/ 6007749 w 6128435"/>
              <a:gd name="connsiteY99" fmla="*/ 4964715 h 6858000"/>
              <a:gd name="connsiteX100" fmla="*/ 6005269 w 6128435"/>
              <a:gd name="connsiteY100" fmla="*/ 5150567 h 6858000"/>
              <a:gd name="connsiteX101" fmla="*/ 6001127 w 6128435"/>
              <a:gd name="connsiteY101" fmla="*/ 5164609 h 6858000"/>
              <a:gd name="connsiteX102" fmla="*/ 5996647 w 6128435"/>
              <a:gd name="connsiteY102" fmla="*/ 5185640 h 6858000"/>
              <a:gd name="connsiteX103" fmla="*/ 5998514 w 6128435"/>
              <a:gd name="connsiteY103" fmla="*/ 5189673 h 6858000"/>
              <a:gd name="connsiteX104" fmla="*/ 5995970 w 6128435"/>
              <a:gd name="connsiteY104" fmla="*/ 5221547 h 6858000"/>
              <a:gd name="connsiteX105" fmla="*/ 5997218 w 6128435"/>
              <a:gd name="connsiteY105" fmla="*/ 5222031 h 6858000"/>
              <a:gd name="connsiteX106" fmla="*/ 6002116 w 6128435"/>
              <a:gd name="connsiteY106" fmla="*/ 5231223 h 6858000"/>
              <a:gd name="connsiteX107" fmla="*/ 6008541 w 6128435"/>
              <a:gd name="connsiteY107" fmla="*/ 5248680 h 6858000"/>
              <a:gd name="connsiteX108" fmla="*/ 6039260 w 6128435"/>
              <a:gd name="connsiteY108" fmla="*/ 5289518 h 6858000"/>
              <a:gd name="connsiteX109" fmla="*/ 6036748 w 6128435"/>
              <a:gd name="connsiteY109" fmla="*/ 5322752 h 6858000"/>
              <a:gd name="connsiteX110" fmla="*/ 6036943 w 6128435"/>
              <a:gd name="connsiteY110" fmla="*/ 5329480 h 6858000"/>
              <a:gd name="connsiteX111" fmla="*/ 6037236 w 6128435"/>
              <a:gd name="connsiteY111" fmla="*/ 5329634 h 6858000"/>
              <a:gd name="connsiteX112" fmla="*/ 6038019 w 6128435"/>
              <a:gd name="connsiteY112" fmla="*/ 5336764 h 6858000"/>
              <a:gd name="connsiteX113" fmla="*/ 6037298 w 6128435"/>
              <a:gd name="connsiteY113" fmla="*/ 5341753 h 6858000"/>
              <a:gd name="connsiteX114" fmla="*/ 6037677 w 6128435"/>
              <a:gd name="connsiteY114" fmla="*/ 5354807 h 6858000"/>
              <a:gd name="connsiteX115" fmla="*/ 6039728 w 6128435"/>
              <a:gd name="connsiteY115" fmla="*/ 5359416 h 6858000"/>
              <a:gd name="connsiteX116" fmla="*/ 6043311 w 6128435"/>
              <a:gd name="connsiteY116" fmla="*/ 5361407 h 6858000"/>
              <a:gd name="connsiteX117" fmla="*/ 6042954 w 6128435"/>
              <a:gd name="connsiteY117" fmla="*/ 5362576 h 6858000"/>
              <a:gd name="connsiteX118" fmla="*/ 6053435 w 6128435"/>
              <a:gd name="connsiteY118" fmla="*/ 5387547 h 6858000"/>
              <a:gd name="connsiteX119" fmla="*/ 6065933 w 6128435"/>
              <a:gd name="connsiteY119" fmla="*/ 5443002 h 6858000"/>
              <a:gd name="connsiteX120" fmla="*/ 6068640 w 6128435"/>
              <a:gd name="connsiteY120" fmla="*/ 5474503 h 6858000"/>
              <a:gd name="connsiteX121" fmla="*/ 6080922 w 6128435"/>
              <a:gd name="connsiteY121" fmla="*/ 5561070 h 6858000"/>
              <a:gd name="connsiteX122" fmla="*/ 6096949 w 6128435"/>
              <a:gd name="connsiteY122" fmla="*/ 5648179 h 6858000"/>
              <a:gd name="connsiteX123" fmla="*/ 6125703 w 6128435"/>
              <a:gd name="connsiteY123" fmla="*/ 5692894 h 6858000"/>
              <a:gd name="connsiteX124" fmla="*/ 6126670 w 6128435"/>
              <a:gd name="connsiteY124" fmla="*/ 5697882 h 6858000"/>
              <a:gd name="connsiteX125" fmla="*/ 6124061 w 6128435"/>
              <a:gd name="connsiteY125" fmla="*/ 5710294 h 6858000"/>
              <a:gd name="connsiteX126" fmla="*/ 6122213 w 6128435"/>
              <a:gd name="connsiteY126" fmla="*/ 5714762 h 6858000"/>
              <a:gd name="connsiteX127" fmla="*/ 6121353 w 6128435"/>
              <a:gd name="connsiteY127" fmla="*/ 5721725 h 6858000"/>
              <a:gd name="connsiteX128" fmla="*/ 6121607 w 6128435"/>
              <a:gd name="connsiteY128" fmla="*/ 5721959 h 6858000"/>
              <a:gd name="connsiteX129" fmla="*/ 6120262 w 6128435"/>
              <a:gd name="connsiteY129" fmla="*/ 5728358 h 6858000"/>
              <a:gd name="connsiteX130" fmla="*/ 6110194 w 6128435"/>
              <a:gd name="connsiteY130" fmla="*/ 5758853 h 6858000"/>
              <a:gd name="connsiteX131" fmla="*/ 6127519 w 6128435"/>
              <a:gd name="connsiteY131" fmla="*/ 5865775 h 6858000"/>
              <a:gd name="connsiteX132" fmla="*/ 6128435 w 6128435"/>
              <a:gd name="connsiteY132" fmla="*/ 5870164 h 6858000"/>
              <a:gd name="connsiteX133" fmla="*/ 6119217 w 6128435"/>
              <a:gd name="connsiteY133" fmla="*/ 5888542 h 6858000"/>
              <a:gd name="connsiteX134" fmla="*/ 6102493 w 6128435"/>
              <a:gd name="connsiteY134" fmla="*/ 5928602 h 6858000"/>
              <a:gd name="connsiteX135" fmla="*/ 6056863 w 6128435"/>
              <a:gd name="connsiteY135" fmla="*/ 6000643 h 6858000"/>
              <a:gd name="connsiteX136" fmla="*/ 6045436 w 6128435"/>
              <a:gd name="connsiteY136" fmla="*/ 6124480 h 6858000"/>
              <a:gd name="connsiteX137" fmla="*/ 6030489 w 6128435"/>
              <a:gd name="connsiteY137" fmla="*/ 6317666 h 6858000"/>
              <a:gd name="connsiteX138" fmla="*/ 6007492 w 6128435"/>
              <a:gd name="connsiteY138" fmla="*/ 6440818 h 6858000"/>
              <a:gd name="connsiteX139" fmla="*/ 6009467 w 6128435"/>
              <a:gd name="connsiteY139" fmla="*/ 6487076 h 6858000"/>
              <a:gd name="connsiteX140" fmla="*/ 5995064 w 6128435"/>
              <a:gd name="connsiteY140" fmla="*/ 6540791 h 6858000"/>
              <a:gd name="connsiteX141" fmla="*/ 5996309 w 6128435"/>
              <a:gd name="connsiteY141" fmla="*/ 6543961 h 6858000"/>
              <a:gd name="connsiteX142" fmla="*/ 5996048 w 6128435"/>
              <a:gd name="connsiteY142" fmla="*/ 6555444 h 6858000"/>
              <a:gd name="connsiteX143" fmla="*/ 6002524 w 6128435"/>
              <a:gd name="connsiteY143" fmla="*/ 6560188 h 6858000"/>
              <a:gd name="connsiteX144" fmla="*/ 6006823 w 6128435"/>
              <a:gd name="connsiteY144" fmla="*/ 6578546 h 6858000"/>
              <a:gd name="connsiteX145" fmla="*/ 6004510 w 6128435"/>
              <a:gd name="connsiteY145" fmla="*/ 6599256 h 6858000"/>
              <a:gd name="connsiteX146" fmla="*/ 5986207 w 6128435"/>
              <a:gd name="connsiteY146" fmla="*/ 6695855 h 6858000"/>
              <a:gd name="connsiteX147" fmla="*/ 5979428 w 6128435"/>
              <a:gd name="connsiteY147" fmla="*/ 6754678 h 6858000"/>
              <a:gd name="connsiteX148" fmla="*/ 5983398 w 6128435"/>
              <a:gd name="connsiteY148" fmla="*/ 6778641 h 6858000"/>
              <a:gd name="connsiteX149" fmla="*/ 5984543 w 6128435"/>
              <a:gd name="connsiteY149" fmla="*/ 6811016 h 6858000"/>
              <a:gd name="connsiteX150" fmla="*/ 5981802 w 6128435"/>
              <a:gd name="connsiteY150" fmla="*/ 6838578 h 6858000"/>
              <a:gd name="connsiteX151" fmla="*/ 5979671 w 6128435"/>
              <a:gd name="connsiteY151" fmla="*/ 6858000 h 6858000"/>
              <a:gd name="connsiteX152" fmla="*/ 0 w 6128435"/>
              <a:gd name="connsiteY152" fmla="*/ 6858000 h 6858000"/>
              <a:gd name="connsiteX153" fmla="*/ 0 w 6128435"/>
              <a:gd name="connsiteY153"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11130 w 6127519"/>
              <a:gd name="connsiteY41" fmla="*/ 2788640 h 6858000"/>
              <a:gd name="connsiteX42" fmla="*/ 5416439 w 6127519"/>
              <a:gd name="connsiteY42" fmla="*/ 2805666 h 6858000"/>
              <a:gd name="connsiteX43" fmla="*/ 5416589 w 6127519"/>
              <a:gd name="connsiteY43" fmla="*/ 2810822 h 6858000"/>
              <a:gd name="connsiteX44" fmla="*/ 5418542 w 6127519"/>
              <a:gd name="connsiteY44" fmla="*/ 2817745 h 6858000"/>
              <a:gd name="connsiteX45" fmla="*/ 5418847 w 6127519"/>
              <a:gd name="connsiteY45" fmla="*/ 2817825 h 6858000"/>
              <a:gd name="connsiteX46" fmla="*/ 5457023 w 6127519"/>
              <a:gd name="connsiteY46" fmla="*/ 2858292 h 6858000"/>
              <a:gd name="connsiteX47" fmla="*/ 5479298 w 6127519"/>
              <a:gd name="connsiteY47" fmla="*/ 2947791 h 6858000"/>
              <a:gd name="connsiteX48" fmla="*/ 5481770 w 6127519"/>
              <a:gd name="connsiteY48" fmla="*/ 2951352 h 6858000"/>
              <a:gd name="connsiteX49" fmla="*/ 5482045 w 6127519"/>
              <a:gd name="connsiteY49" fmla="*/ 2984371 h 6858000"/>
              <a:gd name="connsiteX50" fmla="*/ 5482415 w 6127519"/>
              <a:gd name="connsiteY50" fmla="*/ 3004079 h 6858000"/>
              <a:gd name="connsiteX51" fmla="*/ 5503944 w 6127519"/>
              <a:gd name="connsiteY51" fmla="*/ 3123335 h 6858000"/>
              <a:gd name="connsiteX52" fmla="*/ 5516007 w 6127519"/>
              <a:gd name="connsiteY52" fmla="*/ 3258473 h 6858000"/>
              <a:gd name="connsiteX53" fmla="*/ 5566839 w 6127519"/>
              <a:gd name="connsiteY53" fmla="*/ 3345295 h 6858000"/>
              <a:gd name="connsiteX54" fmla="*/ 5589758 w 6127519"/>
              <a:gd name="connsiteY54" fmla="*/ 3506453 h 6858000"/>
              <a:gd name="connsiteX55" fmla="*/ 5596144 w 6127519"/>
              <a:gd name="connsiteY55" fmla="*/ 3534624 h 6858000"/>
              <a:gd name="connsiteX56" fmla="*/ 5597750 w 6127519"/>
              <a:gd name="connsiteY56" fmla="*/ 3534129 h 6858000"/>
              <a:gd name="connsiteX57" fmla="*/ 5599700 w 6127519"/>
              <a:gd name="connsiteY57" fmla="*/ 3547221 h 6858000"/>
              <a:gd name="connsiteX58" fmla="*/ 5615031 w 6127519"/>
              <a:gd name="connsiteY58" fmla="*/ 3557482 h 6858000"/>
              <a:gd name="connsiteX59" fmla="*/ 5618377 w 6127519"/>
              <a:gd name="connsiteY59" fmla="*/ 3588431 h 6858000"/>
              <a:gd name="connsiteX60" fmla="*/ 5612155 w 6127519"/>
              <a:gd name="connsiteY60" fmla="*/ 3589869 h 6858000"/>
              <a:gd name="connsiteX61" fmla="*/ 5620843 w 6127519"/>
              <a:gd name="connsiteY61" fmla="*/ 3606745 h 6858000"/>
              <a:gd name="connsiteX62" fmla="*/ 5655472 w 6127519"/>
              <a:gd name="connsiteY62" fmla="*/ 3678877 h 6858000"/>
              <a:gd name="connsiteX63" fmla="*/ 5680448 w 6127519"/>
              <a:gd name="connsiteY63" fmla="*/ 3717760 h 6858000"/>
              <a:gd name="connsiteX64" fmla="*/ 5683015 w 6127519"/>
              <a:gd name="connsiteY64" fmla="*/ 3762025 h 6858000"/>
              <a:gd name="connsiteX65" fmla="*/ 5696643 w 6127519"/>
              <a:gd name="connsiteY65" fmla="*/ 3773888 h 6858000"/>
              <a:gd name="connsiteX66" fmla="*/ 5699203 w 6127519"/>
              <a:gd name="connsiteY66" fmla="*/ 3775823 h 6858000"/>
              <a:gd name="connsiteX67" fmla="*/ 5704824 w 6127519"/>
              <a:gd name="connsiteY67" fmla="*/ 3785966 h 6858000"/>
              <a:gd name="connsiteX68" fmla="*/ 5712204 w 6127519"/>
              <a:gd name="connsiteY68" fmla="*/ 3785830 h 6858000"/>
              <a:gd name="connsiteX69" fmla="*/ 5724816 w 6127519"/>
              <a:gd name="connsiteY69" fmla="*/ 3798949 h 6858000"/>
              <a:gd name="connsiteX70" fmla="*/ 5733539 w 6127519"/>
              <a:gd name="connsiteY70" fmla="*/ 3818457 h 6858000"/>
              <a:gd name="connsiteX71" fmla="*/ 5768491 w 6127519"/>
              <a:gd name="connsiteY71" fmla="*/ 3914399 h 6858000"/>
              <a:gd name="connsiteX72" fmla="*/ 5793123 w 6127519"/>
              <a:gd name="connsiteY72" fmla="*/ 3969952 h 6858000"/>
              <a:gd name="connsiteX73" fmla="*/ 5808321 w 6127519"/>
              <a:gd name="connsiteY73" fmla="*/ 3988153 h 6858000"/>
              <a:gd name="connsiteX74" fmla="*/ 5825621 w 6127519"/>
              <a:gd name="connsiteY74" fmla="*/ 4015525 h 6858000"/>
              <a:gd name="connsiteX75" fmla="*/ 5860672 w 6127519"/>
              <a:gd name="connsiteY75" fmla="*/ 4061579 h 6858000"/>
              <a:gd name="connsiteX76" fmla="*/ 5872173 w 6127519"/>
              <a:gd name="connsiteY76" fmla="*/ 4088497 h 6858000"/>
              <a:gd name="connsiteX77" fmla="*/ 5883705 w 6127519"/>
              <a:gd name="connsiteY77" fmla="*/ 4101899 h 6858000"/>
              <a:gd name="connsiteX78" fmla="*/ 5885314 w 6127519"/>
              <a:gd name="connsiteY78" fmla="*/ 4108387 h 6858000"/>
              <a:gd name="connsiteX79" fmla="*/ 5894095 w 6127519"/>
              <a:gd name="connsiteY79" fmla="*/ 4128857 h 6858000"/>
              <a:gd name="connsiteX80" fmla="*/ 5898339 w 6127519"/>
              <a:gd name="connsiteY80" fmla="*/ 4140800 h 6858000"/>
              <a:gd name="connsiteX81" fmla="*/ 5899734 w 6127519"/>
              <a:gd name="connsiteY81" fmla="*/ 4145632 h 6858000"/>
              <a:gd name="connsiteX82" fmla="*/ 5903513 w 6127519"/>
              <a:gd name="connsiteY82" fmla="*/ 4187661 h 6858000"/>
              <a:gd name="connsiteX83" fmla="*/ 5917114 w 6127519"/>
              <a:gd name="connsiteY83" fmla="*/ 4213096 h 6858000"/>
              <a:gd name="connsiteX84" fmla="*/ 5921153 w 6127519"/>
              <a:gd name="connsiteY84" fmla="*/ 4236222 h 6858000"/>
              <a:gd name="connsiteX85" fmla="*/ 5924233 w 6127519"/>
              <a:gd name="connsiteY85" fmla="*/ 4242060 h 6858000"/>
              <a:gd name="connsiteX86" fmla="*/ 5928910 w 6127519"/>
              <a:gd name="connsiteY86" fmla="*/ 4300973 h 6858000"/>
              <a:gd name="connsiteX87" fmla="*/ 5939320 w 6127519"/>
              <a:gd name="connsiteY87" fmla="*/ 4340435 h 6858000"/>
              <a:gd name="connsiteX88" fmla="*/ 5946705 w 6127519"/>
              <a:gd name="connsiteY88" fmla="*/ 4428051 h 6858000"/>
              <a:gd name="connsiteX89" fmla="*/ 5949261 w 6127519"/>
              <a:gd name="connsiteY89" fmla="*/ 4449185 h 6858000"/>
              <a:gd name="connsiteX90" fmla="*/ 5957504 w 6127519"/>
              <a:gd name="connsiteY90" fmla="*/ 4465911 h 6858000"/>
              <a:gd name="connsiteX91" fmla="*/ 5964689 w 6127519"/>
              <a:gd name="connsiteY91" fmla="*/ 4468532 h 6858000"/>
              <a:gd name="connsiteX92" fmla="*/ 5967062 w 6127519"/>
              <a:gd name="connsiteY92" fmla="*/ 4479923 h 6858000"/>
              <a:gd name="connsiteX93" fmla="*/ 5968960 w 6127519"/>
              <a:gd name="connsiteY93" fmla="*/ 4482655 h 6858000"/>
              <a:gd name="connsiteX94" fmla="*/ 5978567 w 6127519"/>
              <a:gd name="connsiteY94" fmla="*/ 4498605 h 6858000"/>
              <a:gd name="connsiteX95" fmla="*/ 5980106 w 6127519"/>
              <a:gd name="connsiteY95" fmla="*/ 4585087 h 6858000"/>
              <a:gd name="connsiteX96" fmla="*/ 5998138 w 6127519"/>
              <a:gd name="connsiteY96" fmla="*/ 4697518 h 6858000"/>
              <a:gd name="connsiteX97" fmla="*/ 6013516 w 6127519"/>
              <a:gd name="connsiteY97" fmla="*/ 4786619 h 6858000"/>
              <a:gd name="connsiteX98" fmla="*/ 6025404 w 6127519"/>
              <a:gd name="connsiteY98" fmla="*/ 4858148 h 6858000"/>
              <a:gd name="connsiteX99" fmla="*/ 6007749 w 6127519"/>
              <a:gd name="connsiteY99" fmla="*/ 4964715 h 6858000"/>
              <a:gd name="connsiteX100" fmla="*/ 6005269 w 6127519"/>
              <a:gd name="connsiteY100" fmla="*/ 5150567 h 6858000"/>
              <a:gd name="connsiteX101" fmla="*/ 6001127 w 6127519"/>
              <a:gd name="connsiteY101" fmla="*/ 5164609 h 6858000"/>
              <a:gd name="connsiteX102" fmla="*/ 5996647 w 6127519"/>
              <a:gd name="connsiteY102" fmla="*/ 5185640 h 6858000"/>
              <a:gd name="connsiteX103" fmla="*/ 5998514 w 6127519"/>
              <a:gd name="connsiteY103" fmla="*/ 5189673 h 6858000"/>
              <a:gd name="connsiteX104" fmla="*/ 5995970 w 6127519"/>
              <a:gd name="connsiteY104" fmla="*/ 5221547 h 6858000"/>
              <a:gd name="connsiteX105" fmla="*/ 5997218 w 6127519"/>
              <a:gd name="connsiteY105" fmla="*/ 5222031 h 6858000"/>
              <a:gd name="connsiteX106" fmla="*/ 6002116 w 6127519"/>
              <a:gd name="connsiteY106" fmla="*/ 5231223 h 6858000"/>
              <a:gd name="connsiteX107" fmla="*/ 6008541 w 6127519"/>
              <a:gd name="connsiteY107" fmla="*/ 5248680 h 6858000"/>
              <a:gd name="connsiteX108" fmla="*/ 6039260 w 6127519"/>
              <a:gd name="connsiteY108" fmla="*/ 5289518 h 6858000"/>
              <a:gd name="connsiteX109" fmla="*/ 6036748 w 6127519"/>
              <a:gd name="connsiteY109" fmla="*/ 5322752 h 6858000"/>
              <a:gd name="connsiteX110" fmla="*/ 6036943 w 6127519"/>
              <a:gd name="connsiteY110" fmla="*/ 5329480 h 6858000"/>
              <a:gd name="connsiteX111" fmla="*/ 6037236 w 6127519"/>
              <a:gd name="connsiteY111" fmla="*/ 5329634 h 6858000"/>
              <a:gd name="connsiteX112" fmla="*/ 6038019 w 6127519"/>
              <a:gd name="connsiteY112" fmla="*/ 5336764 h 6858000"/>
              <a:gd name="connsiteX113" fmla="*/ 6037298 w 6127519"/>
              <a:gd name="connsiteY113" fmla="*/ 5341753 h 6858000"/>
              <a:gd name="connsiteX114" fmla="*/ 6037677 w 6127519"/>
              <a:gd name="connsiteY114" fmla="*/ 5354807 h 6858000"/>
              <a:gd name="connsiteX115" fmla="*/ 6039728 w 6127519"/>
              <a:gd name="connsiteY115" fmla="*/ 5359416 h 6858000"/>
              <a:gd name="connsiteX116" fmla="*/ 6043311 w 6127519"/>
              <a:gd name="connsiteY116" fmla="*/ 5361407 h 6858000"/>
              <a:gd name="connsiteX117" fmla="*/ 6042954 w 6127519"/>
              <a:gd name="connsiteY117" fmla="*/ 5362576 h 6858000"/>
              <a:gd name="connsiteX118" fmla="*/ 6053435 w 6127519"/>
              <a:gd name="connsiteY118" fmla="*/ 5387547 h 6858000"/>
              <a:gd name="connsiteX119" fmla="*/ 6065933 w 6127519"/>
              <a:gd name="connsiteY119" fmla="*/ 5443002 h 6858000"/>
              <a:gd name="connsiteX120" fmla="*/ 6068640 w 6127519"/>
              <a:gd name="connsiteY120" fmla="*/ 5474503 h 6858000"/>
              <a:gd name="connsiteX121" fmla="*/ 6080922 w 6127519"/>
              <a:gd name="connsiteY121" fmla="*/ 5561070 h 6858000"/>
              <a:gd name="connsiteX122" fmla="*/ 6096949 w 6127519"/>
              <a:gd name="connsiteY122" fmla="*/ 5648179 h 6858000"/>
              <a:gd name="connsiteX123" fmla="*/ 6125703 w 6127519"/>
              <a:gd name="connsiteY123" fmla="*/ 5692894 h 6858000"/>
              <a:gd name="connsiteX124" fmla="*/ 6126670 w 6127519"/>
              <a:gd name="connsiteY124" fmla="*/ 5697882 h 6858000"/>
              <a:gd name="connsiteX125" fmla="*/ 6124061 w 6127519"/>
              <a:gd name="connsiteY125" fmla="*/ 5710294 h 6858000"/>
              <a:gd name="connsiteX126" fmla="*/ 6122213 w 6127519"/>
              <a:gd name="connsiteY126" fmla="*/ 5714762 h 6858000"/>
              <a:gd name="connsiteX127" fmla="*/ 6121353 w 6127519"/>
              <a:gd name="connsiteY127" fmla="*/ 5721725 h 6858000"/>
              <a:gd name="connsiteX128" fmla="*/ 6121607 w 6127519"/>
              <a:gd name="connsiteY128" fmla="*/ 5721959 h 6858000"/>
              <a:gd name="connsiteX129" fmla="*/ 6120262 w 6127519"/>
              <a:gd name="connsiteY129" fmla="*/ 5728358 h 6858000"/>
              <a:gd name="connsiteX130" fmla="*/ 6110194 w 6127519"/>
              <a:gd name="connsiteY130" fmla="*/ 5758853 h 6858000"/>
              <a:gd name="connsiteX131" fmla="*/ 6127519 w 6127519"/>
              <a:gd name="connsiteY131" fmla="*/ 5865775 h 6858000"/>
              <a:gd name="connsiteX132" fmla="*/ 6119217 w 6127519"/>
              <a:gd name="connsiteY132" fmla="*/ 5888542 h 6858000"/>
              <a:gd name="connsiteX133" fmla="*/ 6102493 w 6127519"/>
              <a:gd name="connsiteY133" fmla="*/ 5928602 h 6858000"/>
              <a:gd name="connsiteX134" fmla="*/ 6056863 w 6127519"/>
              <a:gd name="connsiteY134" fmla="*/ 6000643 h 6858000"/>
              <a:gd name="connsiteX135" fmla="*/ 6045436 w 6127519"/>
              <a:gd name="connsiteY135" fmla="*/ 6124480 h 6858000"/>
              <a:gd name="connsiteX136" fmla="*/ 6030489 w 6127519"/>
              <a:gd name="connsiteY136" fmla="*/ 6317666 h 6858000"/>
              <a:gd name="connsiteX137" fmla="*/ 6007492 w 6127519"/>
              <a:gd name="connsiteY137" fmla="*/ 6440818 h 6858000"/>
              <a:gd name="connsiteX138" fmla="*/ 6009467 w 6127519"/>
              <a:gd name="connsiteY138" fmla="*/ 6487076 h 6858000"/>
              <a:gd name="connsiteX139" fmla="*/ 5995064 w 6127519"/>
              <a:gd name="connsiteY139" fmla="*/ 6540791 h 6858000"/>
              <a:gd name="connsiteX140" fmla="*/ 5996309 w 6127519"/>
              <a:gd name="connsiteY140" fmla="*/ 6543961 h 6858000"/>
              <a:gd name="connsiteX141" fmla="*/ 5996048 w 6127519"/>
              <a:gd name="connsiteY141" fmla="*/ 6555444 h 6858000"/>
              <a:gd name="connsiteX142" fmla="*/ 6002524 w 6127519"/>
              <a:gd name="connsiteY142" fmla="*/ 6560188 h 6858000"/>
              <a:gd name="connsiteX143" fmla="*/ 6006823 w 6127519"/>
              <a:gd name="connsiteY143" fmla="*/ 6578546 h 6858000"/>
              <a:gd name="connsiteX144" fmla="*/ 6004510 w 6127519"/>
              <a:gd name="connsiteY144" fmla="*/ 6599256 h 6858000"/>
              <a:gd name="connsiteX145" fmla="*/ 5986207 w 6127519"/>
              <a:gd name="connsiteY145" fmla="*/ 6695855 h 6858000"/>
              <a:gd name="connsiteX146" fmla="*/ 5979428 w 6127519"/>
              <a:gd name="connsiteY146" fmla="*/ 6754678 h 6858000"/>
              <a:gd name="connsiteX147" fmla="*/ 5983398 w 6127519"/>
              <a:gd name="connsiteY147" fmla="*/ 6778641 h 6858000"/>
              <a:gd name="connsiteX148" fmla="*/ 5984543 w 6127519"/>
              <a:gd name="connsiteY148" fmla="*/ 6811016 h 6858000"/>
              <a:gd name="connsiteX149" fmla="*/ 5981802 w 6127519"/>
              <a:gd name="connsiteY149" fmla="*/ 6838578 h 6858000"/>
              <a:gd name="connsiteX150" fmla="*/ 5979671 w 6127519"/>
              <a:gd name="connsiteY150" fmla="*/ 6858000 h 6858000"/>
              <a:gd name="connsiteX151" fmla="*/ 0 w 6127519"/>
              <a:gd name="connsiteY151" fmla="*/ 6858000 h 6858000"/>
              <a:gd name="connsiteX152" fmla="*/ 0 w 6127519"/>
              <a:gd name="connsiteY152"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6589 w 6127689"/>
              <a:gd name="connsiteY43" fmla="*/ 2810822 h 6858000"/>
              <a:gd name="connsiteX44" fmla="*/ 5418542 w 6127689"/>
              <a:gd name="connsiteY44" fmla="*/ 2817745 h 6858000"/>
              <a:gd name="connsiteX45" fmla="*/ 5418847 w 6127689"/>
              <a:gd name="connsiteY45" fmla="*/ 2817825 h 6858000"/>
              <a:gd name="connsiteX46" fmla="*/ 5457023 w 6127689"/>
              <a:gd name="connsiteY46" fmla="*/ 2858292 h 6858000"/>
              <a:gd name="connsiteX47" fmla="*/ 5479298 w 6127689"/>
              <a:gd name="connsiteY47" fmla="*/ 2947791 h 6858000"/>
              <a:gd name="connsiteX48" fmla="*/ 5481770 w 6127689"/>
              <a:gd name="connsiteY48" fmla="*/ 2951352 h 6858000"/>
              <a:gd name="connsiteX49" fmla="*/ 5482045 w 6127689"/>
              <a:gd name="connsiteY49" fmla="*/ 2984371 h 6858000"/>
              <a:gd name="connsiteX50" fmla="*/ 5482415 w 6127689"/>
              <a:gd name="connsiteY50" fmla="*/ 3004079 h 6858000"/>
              <a:gd name="connsiteX51" fmla="*/ 5503944 w 6127689"/>
              <a:gd name="connsiteY51" fmla="*/ 3123335 h 6858000"/>
              <a:gd name="connsiteX52" fmla="*/ 5516007 w 6127689"/>
              <a:gd name="connsiteY52" fmla="*/ 3258473 h 6858000"/>
              <a:gd name="connsiteX53" fmla="*/ 5566839 w 6127689"/>
              <a:gd name="connsiteY53" fmla="*/ 3345295 h 6858000"/>
              <a:gd name="connsiteX54" fmla="*/ 5589758 w 6127689"/>
              <a:gd name="connsiteY54" fmla="*/ 3506453 h 6858000"/>
              <a:gd name="connsiteX55" fmla="*/ 5596144 w 6127689"/>
              <a:gd name="connsiteY55" fmla="*/ 3534624 h 6858000"/>
              <a:gd name="connsiteX56" fmla="*/ 5597750 w 6127689"/>
              <a:gd name="connsiteY56" fmla="*/ 3534129 h 6858000"/>
              <a:gd name="connsiteX57" fmla="*/ 5599700 w 6127689"/>
              <a:gd name="connsiteY57" fmla="*/ 3547221 h 6858000"/>
              <a:gd name="connsiteX58" fmla="*/ 5615031 w 6127689"/>
              <a:gd name="connsiteY58" fmla="*/ 3557482 h 6858000"/>
              <a:gd name="connsiteX59" fmla="*/ 5618377 w 6127689"/>
              <a:gd name="connsiteY59" fmla="*/ 3588431 h 6858000"/>
              <a:gd name="connsiteX60" fmla="*/ 5612155 w 6127689"/>
              <a:gd name="connsiteY60" fmla="*/ 3589869 h 6858000"/>
              <a:gd name="connsiteX61" fmla="*/ 5620843 w 6127689"/>
              <a:gd name="connsiteY61" fmla="*/ 3606745 h 6858000"/>
              <a:gd name="connsiteX62" fmla="*/ 5655472 w 6127689"/>
              <a:gd name="connsiteY62" fmla="*/ 3678877 h 6858000"/>
              <a:gd name="connsiteX63" fmla="*/ 5680448 w 6127689"/>
              <a:gd name="connsiteY63" fmla="*/ 3717760 h 6858000"/>
              <a:gd name="connsiteX64" fmla="*/ 5683015 w 6127689"/>
              <a:gd name="connsiteY64" fmla="*/ 3762025 h 6858000"/>
              <a:gd name="connsiteX65" fmla="*/ 5696643 w 6127689"/>
              <a:gd name="connsiteY65" fmla="*/ 3773888 h 6858000"/>
              <a:gd name="connsiteX66" fmla="*/ 5699203 w 6127689"/>
              <a:gd name="connsiteY66" fmla="*/ 3775823 h 6858000"/>
              <a:gd name="connsiteX67" fmla="*/ 5704824 w 6127689"/>
              <a:gd name="connsiteY67" fmla="*/ 3785966 h 6858000"/>
              <a:gd name="connsiteX68" fmla="*/ 5712204 w 6127689"/>
              <a:gd name="connsiteY68" fmla="*/ 3785830 h 6858000"/>
              <a:gd name="connsiteX69" fmla="*/ 5724816 w 6127689"/>
              <a:gd name="connsiteY69" fmla="*/ 3798949 h 6858000"/>
              <a:gd name="connsiteX70" fmla="*/ 5733539 w 6127689"/>
              <a:gd name="connsiteY70" fmla="*/ 3818457 h 6858000"/>
              <a:gd name="connsiteX71" fmla="*/ 5768491 w 6127689"/>
              <a:gd name="connsiteY71" fmla="*/ 3914399 h 6858000"/>
              <a:gd name="connsiteX72" fmla="*/ 5793123 w 6127689"/>
              <a:gd name="connsiteY72" fmla="*/ 3969952 h 6858000"/>
              <a:gd name="connsiteX73" fmla="*/ 5808321 w 6127689"/>
              <a:gd name="connsiteY73" fmla="*/ 3988153 h 6858000"/>
              <a:gd name="connsiteX74" fmla="*/ 5825621 w 6127689"/>
              <a:gd name="connsiteY74" fmla="*/ 4015525 h 6858000"/>
              <a:gd name="connsiteX75" fmla="*/ 5860672 w 6127689"/>
              <a:gd name="connsiteY75" fmla="*/ 4061579 h 6858000"/>
              <a:gd name="connsiteX76" fmla="*/ 5872173 w 6127689"/>
              <a:gd name="connsiteY76" fmla="*/ 4088497 h 6858000"/>
              <a:gd name="connsiteX77" fmla="*/ 5883705 w 6127689"/>
              <a:gd name="connsiteY77" fmla="*/ 4101899 h 6858000"/>
              <a:gd name="connsiteX78" fmla="*/ 5885314 w 6127689"/>
              <a:gd name="connsiteY78" fmla="*/ 4108387 h 6858000"/>
              <a:gd name="connsiteX79" fmla="*/ 5894095 w 6127689"/>
              <a:gd name="connsiteY79" fmla="*/ 4128857 h 6858000"/>
              <a:gd name="connsiteX80" fmla="*/ 5898339 w 6127689"/>
              <a:gd name="connsiteY80" fmla="*/ 4140800 h 6858000"/>
              <a:gd name="connsiteX81" fmla="*/ 5899734 w 6127689"/>
              <a:gd name="connsiteY81" fmla="*/ 4145632 h 6858000"/>
              <a:gd name="connsiteX82" fmla="*/ 5903513 w 6127689"/>
              <a:gd name="connsiteY82" fmla="*/ 4187661 h 6858000"/>
              <a:gd name="connsiteX83" fmla="*/ 5917114 w 6127689"/>
              <a:gd name="connsiteY83" fmla="*/ 4213096 h 6858000"/>
              <a:gd name="connsiteX84" fmla="*/ 5921153 w 6127689"/>
              <a:gd name="connsiteY84" fmla="*/ 4236222 h 6858000"/>
              <a:gd name="connsiteX85" fmla="*/ 5924233 w 6127689"/>
              <a:gd name="connsiteY85" fmla="*/ 4242060 h 6858000"/>
              <a:gd name="connsiteX86" fmla="*/ 5928910 w 6127689"/>
              <a:gd name="connsiteY86" fmla="*/ 4300973 h 6858000"/>
              <a:gd name="connsiteX87" fmla="*/ 5939320 w 6127689"/>
              <a:gd name="connsiteY87" fmla="*/ 4340435 h 6858000"/>
              <a:gd name="connsiteX88" fmla="*/ 5946705 w 6127689"/>
              <a:gd name="connsiteY88" fmla="*/ 4428051 h 6858000"/>
              <a:gd name="connsiteX89" fmla="*/ 5949261 w 6127689"/>
              <a:gd name="connsiteY89" fmla="*/ 4449185 h 6858000"/>
              <a:gd name="connsiteX90" fmla="*/ 5957504 w 6127689"/>
              <a:gd name="connsiteY90" fmla="*/ 4465911 h 6858000"/>
              <a:gd name="connsiteX91" fmla="*/ 5964689 w 6127689"/>
              <a:gd name="connsiteY91" fmla="*/ 4468532 h 6858000"/>
              <a:gd name="connsiteX92" fmla="*/ 5967062 w 6127689"/>
              <a:gd name="connsiteY92" fmla="*/ 4479923 h 6858000"/>
              <a:gd name="connsiteX93" fmla="*/ 5968960 w 6127689"/>
              <a:gd name="connsiteY93" fmla="*/ 4482655 h 6858000"/>
              <a:gd name="connsiteX94" fmla="*/ 5978567 w 6127689"/>
              <a:gd name="connsiteY94" fmla="*/ 4498605 h 6858000"/>
              <a:gd name="connsiteX95" fmla="*/ 5980106 w 6127689"/>
              <a:gd name="connsiteY95" fmla="*/ 4585087 h 6858000"/>
              <a:gd name="connsiteX96" fmla="*/ 5998138 w 6127689"/>
              <a:gd name="connsiteY96" fmla="*/ 4697518 h 6858000"/>
              <a:gd name="connsiteX97" fmla="*/ 6013516 w 6127689"/>
              <a:gd name="connsiteY97" fmla="*/ 4786619 h 6858000"/>
              <a:gd name="connsiteX98" fmla="*/ 6025404 w 6127689"/>
              <a:gd name="connsiteY98" fmla="*/ 4858148 h 6858000"/>
              <a:gd name="connsiteX99" fmla="*/ 6007749 w 6127689"/>
              <a:gd name="connsiteY99" fmla="*/ 4964715 h 6858000"/>
              <a:gd name="connsiteX100" fmla="*/ 6005269 w 6127689"/>
              <a:gd name="connsiteY100" fmla="*/ 5150567 h 6858000"/>
              <a:gd name="connsiteX101" fmla="*/ 6001127 w 6127689"/>
              <a:gd name="connsiteY101" fmla="*/ 5164609 h 6858000"/>
              <a:gd name="connsiteX102" fmla="*/ 5996647 w 6127689"/>
              <a:gd name="connsiteY102" fmla="*/ 5185640 h 6858000"/>
              <a:gd name="connsiteX103" fmla="*/ 5998514 w 6127689"/>
              <a:gd name="connsiteY103" fmla="*/ 5189673 h 6858000"/>
              <a:gd name="connsiteX104" fmla="*/ 5995970 w 6127689"/>
              <a:gd name="connsiteY104" fmla="*/ 5221547 h 6858000"/>
              <a:gd name="connsiteX105" fmla="*/ 5997218 w 6127689"/>
              <a:gd name="connsiteY105" fmla="*/ 5222031 h 6858000"/>
              <a:gd name="connsiteX106" fmla="*/ 6002116 w 6127689"/>
              <a:gd name="connsiteY106" fmla="*/ 5231223 h 6858000"/>
              <a:gd name="connsiteX107" fmla="*/ 6008541 w 6127689"/>
              <a:gd name="connsiteY107" fmla="*/ 5248680 h 6858000"/>
              <a:gd name="connsiteX108" fmla="*/ 6039260 w 6127689"/>
              <a:gd name="connsiteY108" fmla="*/ 5289518 h 6858000"/>
              <a:gd name="connsiteX109" fmla="*/ 6036748 w 6127689"/>
              <a:gd name="connsiteY109" fmla="*/ 5322752 h 6858000"/>
              <a:gd name="connsiteX110" fmla="*/ 6036943 w 6127689"/>
              <a:gd name="connsiteY110" fmla="*/ 5329480 h 6858000"/>
              <a:gd name="connsiteX111" fmla="*/ 6037236 w 6127689"/>
              <a:gd name="connsiteY111" fmla="*/ 5329634 h 6858000"/>
              <a:gd name="connsiteX112" fmla="*/ 6038019 w 6127689"/>
              <a:gd name="connsiteY112" fmla="*/ 5336764 h 6858000"/>
              <a:gd name="connsiteX113" fmla="*/ 6037298 w 6127689"/>
              <a:gd name="connsiteY113" fmla="*/ 5341753 h 6858000"/>
              <a:gd name="connsiteX114" fmla="*/ 6037677 w 6127689"/>
              <a:gd name="connsiteY114" fmla="*/ 5354807 h 6858000"/>
              <a:gd name="connsiteX115" fmla="*/ 6039728 w 6127689"/>
              <a:gd name="connsiteY115" fmla="*/ 5359416 h 6858000"/>
              <a:gd name="connsiteX116" fmla="*/ 6043311 w 6127689"/>
              <a:gd name="connsiteY116" fmla="*/ 5361407 h 6858000"/>
              <a:gd name="connsiteX117" fmla="*/ 6042954 w 6127689"/>
              <a:gd name="connsiteY117" fmla="*/ 5362576 h 6858000"/>
              <a:gd name="connsiteX118" fmla="*/ 6053435 w 6127689"/>
              <a:gd name="connsiteY118" fmla="*/ 5387547 h 6858000"/>
              <a:gd name="connsiteX119" fmla="*/ 6065933 w 6127689"/>
              <a:gd name="connsiteY119" fmla="*/ 5443002 h 6858000"/>
              <a:gd name="connsiteX120" fmla="*/ 6068640 w 6127689"/>
              <a:gd name="connsiteY120" fmla="*/ 5474503 h 6858000"/>
              <a:gd name="connsiteX121" fmla="*/ 6080922 w 6127689"/>
              <a:gd name="connsiteY121" fmla="*/ 5561070 h 6858000"/>
              <a:gd name="connsiteX122" fmla="*/ 6096949 w 6127689"/>
              <a:gd name="connsiteY122" fmla="*/ 5648179 h 6858000"/>
              <a:gd name="connsiteX123" fmla="*/ 6125703 w 6127689"/>
              <a:gd name="connsiteY123" fmla="*/ 5692894 h 6858000"/>
              <a:gd name="connsiteX124" fmla="*/ 6126670 w 6127689"/>
              <a:gd name="connsiteY124" fmla="*/ 5697882 h 6858000"/>
              <a:gd name="connsiteX125" fmla="*/ 6124061 w 6127689"/>
              <a:gd name="connsiteY125" fmla="*/ 5710294 h 6858000"/>
              <a:gd name="connsiteX126" fmla="*/ 6122213 w 6127689"/>
              <a:gd name="connsiteY126" fmla="*/ 5714762 h 6858000"/>
              <a:gd name="connsiteX127" fmla="*/ 6121353 w 6127689"/>
              <a:gd name="connsiteY127" fmla="*/ 5721725 h 6858000"/>
              <a:gd name="connsiteX128" fmla="*/ 6121607 w 6127689"/>
              <a:gd name="connsiteY128" fmla="*/ 5721959 h 6858000"/>
              <a:gd name="connsiteX129" fmla="*/ 6120262 w 6127689"/>
              <a:gd name="connsiteY129" fmla="*/ 5728358 h 6858000"/>
              <a:gd name="connsiteX130" fmla="*/ 6127024 w 6127689"/>
              <a:gd name="connsiteY130" fmla="*/ 5786902 h 6858000"/>
              <a:gd name="connsiteX131" fmla="*/ 6127519 w 6127689"/>
              <a:gd name="connsiteY131" fmla="*/ 5865775 h 6858000"/>
              <a:gd name="connsiteX132" fmla="*/ 6119217 w 6127689"/>
              <a:gd name="connsiteY132" fmla="*/ 5888542 h 6858000"/>
              <a:gd name="connsiteX133" fmla="*/ 6102493 w 6127689"/>
              <a:gd name="connsiteY133" fmla="*/ 5928602 h 6858000"/>
              <a:gd name="connsiteX134" fmla="*/ 6056863 w 6127689"/>
              <a:gd name="connsiteY134" fmla="*/ 6000643 h 6858000"/>
              <a:gd name="connsiteX135" fmla="*/ 6045436 w 6127689"/>
              <a:gd name="connsiteY135" fmla="*/ 6124480 h 6858000"/>
              <a:gd name="connsiteX136" fmla="*/ 6030489 w 6127689"/>
              <a:gd name="connsiteY136" fmla="*/ 6317666 h 6858000"/>
              <a:gd name="connsiteX137" fmla="*/ 6007492 w 6127689"/>
              <a:gd name="connsiteY137" fmla="*/ 6440818 h 6858000"/>
              <a:gd name="connsiteX138" fmla="*/ 6009467 w 6127689"/>
              <a:gd name="connsiteY138" fmla="*/ 6487076 h 6858000"/>
              <a:gd name="connsiteX139" fmla="*/ 5995064 w 6127689"/>
              <a:gd name="connsiteY139" fmla="*/ 6540791 h 6858000"/>
              <a:gd name="connsiteX140" fmla="*/ 5996309 w 6127689"/>
              <a:gd name="connsiteY140" fmla="*/ 6543961 h 6858000"/>
              <a:gd name="connsiteX141" fmla="*/ 5996048 w 6127689"/>
              <a:gd name="connsiteY141" fmla="*/ 6555444 h 6858000"/>
              <a:gd name="connsiteX142" fmla="*/ 6002524 w 6127689"/>
              <a:gd name="connsiteY142" fmla="*/ 6560188 h 6858000"/>
              <a:gd name="connsiteX143" fmla="*/ 6006823 w 6127689"/>
              <a:gd name="connsiteY143" fmla="*/ 6578546 h 6858000"/>
              <a:gd name="connsiteX144" fmla="*/ 6004510 w 6127689"/>
              <a:gd name="connsiteY144" fmla="*/ 6599256 h 6858000"/>
              <a:gd name="connsiteX145" fmla="*/ 5986207 w 6127689"/>
              <a:gd name="connsiteY145" fmla="*/ 6695855 h 6858000"/>
              <a:gd name="connsiteX146" fmla="*/ 5979428 w 6127689"/>
              <a:gd name="connsiteY146" fmla="*/ 6754678 h 6858000"/>
              <a:gd name="connsiteX147" fmla="*/ 5983398 w 6127689"/>
              <a:gd name="connsiteY147" fmla="*/ 6778641 h 6858000"/>
              <a:gd name="connsiteX148" fmla="*/ 5984543 w 6127689"/>
              <a:gd name="connsiteY148" fmla="*/ 6811016 h 6858000"/>
              <a:gd name="connsiteX149" fmla="*/ 5981802 w 6127689"/>
              <a:gd name="connsiteY149" fmla="*/ 6838578 h 6858000"/>
              <a:gd name="connsiteX150" fmla="*/ 5979671 w 6127689"/>
              <a:gd name="connsiteY150" fmla="*/ 6858000 h 6858000"/>
              <a:gd name="connsiteX151" fmla="*/ 0 w 6127689"/>
              <a:gd name="connsiteY151" fmla="*/ 6858000 h 6858000"/>
              <a:gd name="connsiteX152" fmla="*/ 0 w 6127689"/>
              <a:gd name="connsiteY152"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6589 w 6127689"/>
              <a:gd name="connsiteY43" fmla="*/ 2810822 h 6858000"/>
              <a:gd name="connsiteX44" fmla="*/ 5418542 w 6127689"/>
              <a:gd name="connsiteY44" fmla="*/ 2817745 h 6858000"/>
              <a:gd name="connsiteX45" fmla="*/ 5418847 w 6127689"/>
              <a:gd name="connsiteY45" fmla="*/ 2817825 h 6858000"/>
              <a:gd name="connsiteX46" fmla="*/ 5457023 w 6127689"/>
              <a:gd name="connsiteY46" fmla="*/ 2858292 h 6858000"/>
              <a:gd name="connsiteX47" fmla="*/ 5479298 w 6127689"/>
              <a:gd name="connsiteY47" fmla="*/ 2947791 h 6858000"/>
              <a:gd name="connsiteX48" fmla="*/ 5481770 w 6127689"/>
              <a:gd name="connsiteY48" fmla="*/ 2951352 h 6858000"/>
              <a:gd name="connsiteX49" fmla="*/ 5482045 w 6127689"/>
              <a:gd name="connsiteY49" fmla="*/ 2984371 h 6858000"/>
              <a:gd name="connsiteX50" fmla="*/ 5482415 w 6127689"/>
              <a:gd name="connsiteY50" fmla="*/ 3004079 h 6858000"/>
              <a:gd name="connsiteX51" fmla="*/ 5503944 w 6127689"/>
              <a:gd name="connsiteY51" fmla="*/ 3123335 h 6858000"/>
              <a:gd name="connsiteX52" fmla="*/ 5516007 w 6127689"/>
              <a:gd name="connsiteY52" fmla="*/ 3258473 h 6858000"/>
              <a:gd name="connsiteX53" fmla="*/ 5566839 w 6127689"/>
              <a:gd name="connsiteY53" fmla="*/ 3345295 h 6858000"/>
              <a:gd name="connsiteX54" fmla="*/ 5589758 w 6127689"/>
              <a:gd name="connsiteY54" fmla="*/ 3506453 h 6858000"/>
              <a:gd name="connsiteX55" fmla="*/ 5596144 w 6127689"/>
              <a:gd name="connsiteY55" fmla="*/ 3534624 h 6858000"/>
              <a:gd name="connsiteX56" fmla="*/ 5597750 w 6127689"/>
              <a:gd name="connsiteY56" fmla="*/ 3534129 h 6858000"/>
              <a:gd name="connsiteX57" fmla="*/ 5599700 w 6127689"/>
              <a:gd name="connsiteY57" fmla="*/ 3547221 h 6858000"/>
              <a:gd name="connsiteX58" fmla="*/ 5615031 w 6127689"/>
              <a:gd name="connsiteY58" fmla="*/ 3557482 h 6858000"/>
              <a:gd name="connsiteX59" fmla="*/ 5618377 w 6127689"/>
              <a:gd name="connsiteY59" fmla="*/ 3588431 h 6858000"/>
              <a:gd name="connsiteX60" fmla="*/ 5612155 w 6127689"/>
              <a:gd name="connsiteY60" fmla="*/ 3589869 h 6858000"/>
              <a:gd name="connsiteX61" fmla="*/ 5620843 w 6127689"/>
              <a:gd name="connsiteY61" fmla="*/ 3606745 h 6858000"/>
              <a:gd name="connsiteX62" fmla="*/ 5655472 w 6127689"/>
              <a:gd name="connsiteY62" fmla="*/ 3678877 h 6858000"/>
              <a:gd name="connsiteX63" fmla="*/ 5680448 w 6127689"/>
              <a:gd name="connsiteY63" fmla="*/ 3717760 h 6858000"/>
              <a:gd name="connsiteX64" fmla="*/ 5683015 w 6127689"/>
              <a:gd name="connsiteY64" fmla="*/ 3762025 h 6858000"/>
              <a:gd name="connsiteX65" fmla="*/ 5696643 w 6127689"/>
              <a:gd name="connsiteY65" fmla="*/ 3773888 h 6858000"/>
              <a:gd name="connsiteX66" fmla="*/ 5699203 w 6127689"/>
              <a:gd name="connsiteY66" fmla="*/ 3775823 h 6858000"/>
              <a:gd name="connsiteX67" fmla="*/ 5704824 w 6127689"/>
              <a:gd name="connsiteY67" fmla="*/ 3785966 h 6858000"/>
              <a:gd name="connsiteX68" fmla="*/ 5712204 w 6127689"/>
              <a:gd name="connsiteY68" fmla="*/ 3785830 h 6858000"/>
              <a:gd name="connsiteX69" fmla="*/ 5724816 w 6127689"/>
              <a:gd name="connsiteY69" fmla="*/ 3798949 h 6858000"/>
              <a:gd name="connsiteX70" fmla="*/ 5733539 w 6127689"/>
              <a:gd name="connsiteY70" fmla="*/ 3818457 h 6858000"/>
              <a:gd name="connsiteX71" fmla="*/ 5768491 w 6127689"/>
              <a:gd name="connsiteY71" fmla="*/ 3914399 h 6858000"/>
              <a:gd name="connsiteX72" fmla="*/ 5793123 w 6127689"/>
              <a:gd name="connsiteY72" fmla="*/ 3969952 h 6858000"/>
              <a:gd name="connsiteX73" fmla="*/ 5808321 w 6127689"/>
              <a:gd name="connsiteY73" fmla="*/ 3988153 h 6858000"/>
              <a:gd name="connsiteX74" fmla="*/ 5825621 w 6127689"/>
              <a:gd name="connsiteY74" fmla="*/ 4015525 h 6858000"/>
              <a:gd name="connsiteX75" fmla="*/ 5860672 w 6127689"/>
              <a:gd name="connsiteY75" fmla="*/ 4061579 h 6858000"/>
              <a:gd name="connsiteX76" fmla="*/ 5872173 w 6127689"/>
              <a:gd name="connsiteY76" fmla="*/ 4088497 h 6858000"/>
              <a:gd name="connsiteX77" fmla="*/ 5883705 w 6127689"/>
              <a:gd name="connsiteY77" fmla="*/ 4101899 h 6858000"/>
              <a:gd name="connsiteX78" fmla="*/ 5885314 w 6127689"/>
              <a:gd name="connsiteY78" fmla="*/ 4108387 h 6858000"/>
              <a:gd name="connsiteX79" fmla="*/ 5894095 w 6127689"/>
              <a:gd name="connsiteY79" fmla="*/ 4128857 h 6858000"/>
              <a:gd name="connsiteX80" fmla="*/ 5898339 w 6127689"/>
              <a:gd name="connsiteY80" fmla="*/ 4140800 h 6858000"/>
              <a:gd name="connsiteX81" fmla="*/ 5899734 w 6127689"/>
              <a:gd name="connsiteY81" fmla="*/ 4145632 h 6858000"/>
              <a:gd name="connsiteX82" fmla="*/ 5903513 w 6127689"/>
              <a:gd name="connsiteY82" fmla="*/ 4187661 h 6858000"/>
              <a:gd name="connsiteX83" fmla="*/ 5917114 w 6127689"/>
              <a:gd name="connsiteY83" fmla="*/ 4213096 h 6858000"/>
              <a:gd name="connsiteX84" fmla="*/ 5921153 w 6127689"/>
              <a:gd name="connsiteY84" fmla="*/ 4236222 h 6858000"/>
              <a:gd name="connsiteX85" fmla="*/ 5924233 w 6127689"/>
              <a:gd name="connsiteY85" fmla="*/ 4242060 h 6858000"/>
              <a:gd name="connsiteX86" fmla="*/ 5928910 w 6127689"/>
              <a:gd name="connsiteY86" fmla="*/ 4300973 h 6858000"/>
              <a:gd name="connsiteX87" fmla="*/ 5939320 w 6127689"/>
              <a:gd name="connsiteY87" fmla="*/ 4340435 h 6858000"/>
              <a:gd name="connsiteX88" fmla="*/ 5946705 w 6127689"/>
              <a:gd name="connsiteY88" fmla="*/ 4428051 h 6858000"/>
              <a:gd name="connsiteX89" fmla="*/ 5949261 w 6127689"/>
              <a:gd name="connsiteY89" fmla="*/ 4449185 h 6858000"/>
              <a:gd name="connsiteX90" fmla="*/ 5957504 w 6127689"/>
              <a:gd name="connsiteY90" fmla="*/ 4465911 h 6858000"/>
              <a:gd name="connsiteX91" fmla="*/ 5964689 w 6127689"/>
              <a:gd name="connsiteY91" fmla="*/ 4468532 h 6858000"/>
              <a:gd name="connsiteX92" fmla="*/ 5967062 w 6127689"/>
              <a:gd name="connsiteY92" fmla="*/ 4479923 h 6858000"/>
              <a:gd name="connsiteX93" fmla="*/ 5968960 w 6127689"/>
              <a:gd name="connsiteY93" fmla="*/ 4482655 h 6858000"/>
              <a:gd name="connsiteX94" fmla="*/ 5978567 w 6127689"/>
              <a:gd name="connsiteY94" fmla="*/ 4498605 h 6858000"/>
              <a:gd name="connsiteX95" fmla="*/ 5980106 w 6127689"/>
              <a:gd name="connsiteY95" fmla="*/ 4585087 h 6858000"/>
              <a:gd name="connsiteX96" fmla="*/ 5998138 w 6127689"/>
              <a:gd name="connsiteY96" fmla="*/ 4697518 h 6858000"/>
              <a:gd name="connsiteX97" fmla="*/ 6013516 w 6127689"/>
              <a:gd name="connsiteY97" fmla="*/ 4786619 h 6858000"/>
              <a:gd name="connsiteX98" fmla="*/ 6025404 w 6127689"/>
              <a:gd name="connsiteY98" fmla="*/ 4858148 h 6858000"/>
              <a:gd name="connsiteX99" fmla="*/ 6007749 w 6127689"/>
              <a:gd name="connsiteY99" fmla="*/ 4964715 h 6858000"/>
              <a:gd name="connsiteX100" fmla="*/ 6005269 w 6127689"/>
              <a:gd name="connsiteY100" fmla="*/ 5150567 h 6858000"/>
              <a:gd name="connsiteX101" fmla="*/ 6001127 w 6127689"/>
              <a:gd name="connsiteY101" fmla="*/ 5164609 h 6858000"/>
              <a:gd name="connsiteX102" fmla="*/ 5996647 w 6127689"/>
              <a:gd name="connsiteY102" fmla="*/ 5185640 h 6858000"/>
              <a:gd name="connsiteX103" fmla="*/ 5998514 w 6127689"/>
              <a:gd name="connsiteY103" fmla="*/ 5189673 h 6858000"/>
              <a:gd name="connsiteX104" fmla="*/ 5995970 w 6127689"/>
              <a:gd name="connsiteY104" fmla="*/ 5221547 h 6858000"/>
              <a:gd name="connsiteX105" fmla="*/ 5997218 w 6127689"/>
              <a:gd name="connsiteY105" fmla="*/ 5222031 h 6858000"/>
              <a:gd name="connsiteX106" fmla="*/ 6002116 w 6127689"/>
              <a:gd name="connsiteY106" fmla="*/ 5231223 h 6858000"/>
              <a:gd name="connsiteX107" fmla="*/ 6039260 w 6127689"/>
              <a:gd name="connsiteY107" fmla="*/ 5289518 h 6858000"/>
              <a:gd name="connsiteX108" fmla="*/ 6036748 w 6127689"/>
              <a:gd name="connsiteY108" fmla="*/ 5322752 h 6858000"/>
              <a:gd name="connsiteX109" fmla="*/ 6036943 w 6127689"/>
              <a:gd name="connsiteY109" fmla="*/ 5329480 h 6858000"/>
              <a:gd name="connsiteX110" fmla="*/ 6037236 w 6127689"/>
              <a:gd name="connsiteY110" fmla="*/ 5329634 h 6858000"/>
              <a:gd name="connsiteX111" fmla="*/ 6038019 w 6127689"/>
              <a:gd name="connsiteY111" fmla="*/ 5336764 h 6858000"/>
              <a:gd name="connsiteX112" fmla="*/ 6037298 w 6127689"/>
              <a:gd name="connsiteY112" fmla="*/ 5341753 h 6858000"/>
              <a:gd name="connsiteX113" fmla="*/ 6037677 w 6127689"/>
              <a:gd name="connsiteY113" fmla="*/ 5354807 h 6858000"/>
              <a:gd name="connsiteX114" fmla="*/ 6039728 w 6127689"/>
              <a:gd name="connsiteY114" fmla="*/ 5359416 h 6858000"/>
              <a:gd name="connsiteX115" fmla="*/ 6043311 w 6127689"/>
              <a:gd name="connsiteY115" fmla="*/ 5361407 h 6858000"/>
              <a:gd name="connsiteX116" fmla="*/ 6042954 w 6127689"/>
              <a:gd name="connsiteY116" fmla="*/ 5362576 h 6858000"/>
              <a:gd name="connsiteX117" fmla="*/ 6053435 w 6127689"/>
              <a:gd name="connsiteY117" fmla="*/ 5387547 h 6858000"/>
              <a:gd name="connsiteX118" fmla="*/ 6065933 w 6127689"/>
              <a:gd name="connsiteY118" fmla="*/ 5443002 h 6858000"/>
              <a:gd name="connsiteX119" fmla="*/ 6068640 w 6127689"/>
              <a:gd name="connsiteY119" fmla="*/ 5474503 h 6858000"/>
              <a:gd name="connsiteX120" fmla="*/ 6080922 w 6127689"/>
              <a:gd name="connsiteY120" fmla="*/ 5561070 h 6858000"/>
              <a:gd name="connsiteX121" fmla="*/ 6096949 w 6127689"/>
              <a:gd name="connsiteY121" fmla="*/ 5648179 h 6858000"/>
              <a:gd name="connsiteX122" fmla="*/ 6125703 w 6127689"/>
              <a:gd name="connsiteY122" fmla="*/ 5692894 h 6858000"/>
              <a:gd name="connsiteX123" fmla="*/ 6126670 w 6127689"/>
              <a:gd name="connsiteY123" fmla="*/ 5697882 h 6858000"/>
              <a:gd name="connsiteX124" fmla="*/ 6124061 w 6127689"/>
              <a:gd name="connsiteY124" fmla="*/ 5710294 h 6858000"/>
              <a:gd name="connsiteX125" fmla="*/ 6122213 w 6127689"/>
              <a:gd name="connsiteY125" fmla="*/ 5714762 h 6858000"/>
              <a:gd name="connsiteX126" fmla="*/ 6121353 w 6127689"/>
              <a:gd name="connsiteY126" fmla="*/ 5721725 h 6858000"/>
              <a:gd name="connsiteX127" fmla="*/ 6121607 w 6127689"/>
              <a:gd name="connsiteY127" fmla="*/ 5721959 h 6858000"/>
              <a:gd name="connsiteX128" fmla="*/ 6120262 w 6127689"/>
              <a:gd name="connsiteY128" fmla="*/ 5728358 h 6858000"/>
              <a:gd name="connsiteX129" fmla="*/ 6127024 w 6127689"/>
              <a:gd name="connsiteY129" fmla="*/ 5786902 h 6858000"/>
              <a:gd name="connsiteX130" fmla="*/ 6127519 w 6127689"/>
              <a:gd name="connsiteY130" fmla="*/ 5865775 h 6858000"/>
              <a:gd name="connsiteX131" fmla="*/ 6119217 w 6127689"/>
              <a:gd name="connsiteY131" fmla="*/ 5888542 h 6858000"/>
              <a:gd name="connsiteX132" fmla="*/ 6102493 w 6127689"/>
              <a:gd name="connsiteY132" fmla="*/ 5928602 h 6858000"/>
              <a:gd name="connsiteX133" fmla="*/ 6056863 w 6127689"/>
              <a:gd name="connsiteY133" fmla="*/ 6000643 h 6858000"/>
              <a:gd name="connsiteX134" fmla="*/ 6045436 w 6127689"/>
              <a:gd name="connsiteY134" fmla="*/ 6124480 h 6858000"/>
              <a:gd name="connsiteX135" fmla="*/ 6030489 w 6127689"/>
              <a:gd name="connsiteY135" fmla="*/ 6317666 h 6858000"/>
              <a:gd name="connsiteX136" fmla="*/ 6007492 w 6127689"/>
              <a:gd name="connsiteY136" fmla="*/ 6440818 h 6858000"/>
              <a:gd name="connsiteX137" fmla="*/ 6009467 w 6127689"/>
              <a:gd name="connsiteY137" fmla="*/ 6487076 h 6858000"/>
              <a:gd name="connsiteX138" fmla="*/ 5995064 w 6127689"/>
              <a:gd name="connsiteY138" fmla="*/ 6540791 h 6858000"/>
              <a:gd name="connsiteX139" fmla="*/ 5996309 w 6127689"/>
              <a:gd name="connsiteY139" fmla="*/ 6543961 h 6858000"/>
              <a:gd name="connsiteX140" fmla="*/ 5996048 w 6127689"/>
              <a:gd name="connsiteY140" fmla="*/ 6555444 h 6858000"/>
              <a:gd name="connsiteX141" fmla="*/ 6002524 w 6127689"/>
              <a:gd name="connsiteY141" fmla="*/ 6560188 h 6858000"/>
              <a:gd name="connsiteX142" fmla="*/ 6006823 w 6127689"/>
              <a:gd name="connsiteY142" fmla="*/ 6578546 h 6858000"/>
              <a:gd name="connsiteX143" fmla="*/ 6004510 w 6127689"/>
              <a:gd name="connsiteY143" fmla="*/ 6599256 h 6858000"/>
              <a:gd name="connsiteX144" fmla="*/ 5986207 w 6127689"/>
              <a:gd name="connsiteY144" fmla="*/ 6695855 h 6858000"/>
              <a:gd name="connsiteX145" fmla="*/ 5979428 w 6127689"/>
              <a:gd name="connsiteY145" fmla="*/ 6754678 h 6858000"/>
              <a:gd name="connsiteX146" fmla="*/ 5983398 w 6127689"/>
              <a:gd name="connsiteY146" fmla="*/ 6778641 h 6858000"/>
              <a:gd name="connsiteX147" fmla="*/ 5984543 w 6127689"/>
              <a:gd name="connsiteY147" fmla="*/ 6811016 h 6858000"/>
              <a:gd name="connsiteX148" fmla="*/ 5981802 w 6127689"/>
              <a:gd name="connsiteY148" fmla="*/ 6838578 h 6858000"/>
              <a:gd name="connsiteX149" fmla="*/ 5979671 w 6127689"/>
              <a:gd name="connsiteY149" fmla="*/ 6858000 h 6858000"/>
              <a:gd name="connsiteX150" fmla="*/ 0 w 6127689"/>
              <a:gd name="connsiteY150" fmla="*/ 6858000 h 6858000"/>
              <a:gd name="connsiteX151" fmla="*/ 0 w 6127689"/>
              <a:gd name="connsiteY151"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6589 w 6127689"/>
              <a:gd name="connsiteY43" fmla="*/ 2810822 h 6858000"/>
              <a:gd name="connsiteX44" fmla="*/ 5418542 w 6127689"/>
              <a:gd name="connsiteY44" fmla="*/ 2817745 h 6858000"/>
              <a:gd name="connsiteX45" fmla="*/ 5418847 w 6127689"/>
              <a:gd name="connsiteY45" fmla="*/ 2817825 h 6858000"/>
              <a:gd name="connsiteX46" fmla="*/ 5457023 w 6127689"/>
              <a:gd name="connsiteY46" fmla="*/ 2858292 h 6858000"/>
              <a:gd name="connsiteX47" fmla="*/ 5479298 w 6127689"/>
              <a:gd name="connsiteY47" fmla="*/ 2947791 h 6858000"/>
              <a:gd name="connsiteX48" fmla="*/ 5481770 w 6127689"/>
              <a:gd name="connsiteY48" fmla="*/ 2951352 h 6858000"/>
              <a:gd name="connsiteX49" fmla="*/ 5482045 w 6127689"/>
              <a:gd name="connsiteY49" fmla="*/ 2984371 h 6858000"/>
              <a:gd name="connsiteX50" fmla="*/ 5482415 w 6127689"/>
              <a:gd name="connsiteY50" fmla="*/ 3004079 h 6858000"/>
              <a:gd name="connsiteX51" fmla="*/ 5503944 w 6127689"/>
              <a:gd name="connsiteY51" fmla="*/ 3123335 h 6858000"/>
              <a:gd name="connsiteX52" fmla="*/ 5516007 w 6127689"/>
              <a:gd name="connsiteY52" fmla="*/ 3258473 h 6858000"/>
              <a:gd name="connsiteX53" fmla="*/ 5566839 w 6127689"/>
              <a:gd name="connsiteY53" fmla="*/ 3345295 h 6858000"/>
              <a:gd name="connsiteX54" fmla="*/ 5589758 w 6127689"/>
              <a:gd name="connsiteY54" fmla="*/ 3506453 h 6858000"/>
              <a:gd name="connsiteX55" fmla="*/ 5596144 w 6127689"/>
              <a:gd name="connsiteY55" fmla="*/ 3534624 h 6858000"/>
              <a:gd name="connsiteX56" fmla="*/ 5597750 w 6127689"/>
              <a:gd name="connsiteY56" fmla="*/ 3534129 h 6858000"/>
              <a:gd name="connsiteX57" fmla="*/ 5599700 w 6127689"/>
              <a:gd name="connsiteY57" fmla="*/ 3547221 h 6858000"/>
              <a:gd name="connsiteX58" fmla="*/ 5615031 w 6127689"/>
              <a:gd name="connsiteY58" fmla="*/ 3557482 h 6858000"/>
              <a:gd name="connsiteX59" fmla="*/ 5618377 w 6127689"/>
              <a:gd name="connsiteY59" fmla="*/ 3588431 h 6858000"/>
              <a:gd name="connsiteX60" fmla="*/ 5612155 w 6127689"/>
              <a:gd name="connsiteY60" fmla="*/ 3589869 h 6858000"/>
              <a:gd name="connsiteX61" fmla="*/ 5620843 w 6127689"/>
              <a:gd name="connsiteY61" fmla="*/ 3606745 h 6858000"/>
              <a:gd name="connsiteX62" fmla="*/ 5655472 w 6127689"/>
              <a:gd name="connsiteY62" fmla="*/ 3678877 h 6858000"/>
              <a:gd name="connsiteX63" fmla="*/ 5680448 w 6127689"/>
              <a:gd name="connsiteY63" fmla="*/ 3717760 h 6858000"/>
              <a:gd name="connsiteX64" fmla="*/ 5683015 w 6127689"/>
              <a:gd name="connsiteY64" fmla="*/ 3762025 h 6858000"/>
              <a:gd name="connsiteX65" fmla="*/ 5696643 w 6127689"/>
              <a:gd name="connsiteY65" fmla="*/ 3773888 h 6858000"/>
              <a:gd name="connsiteX66" fmla="*/ 5699203 w 6127689"/>
              <a:gd name="connsiteY66" fmla="*/ 3775823 h 6858000"/>
              <a:gd name="connsiteX67" fmla="*/ 5704824 w 6127689"/>
              <a:gd name="connsiteY67" fmla="*/ 3785966 h 6858000"/>
              <a:gd name="connsiteX68" fmla="*/ 5712204 w 6127689"/>
              <a:gd name="connsiteY68" fmla="*/ 3785830 h 6858000"/>
              <a:gd name="connsiteX69" fmla="*/ 5724816 w 6127689"/>
              <a:gd name="connsiteY69" fmla="*/ 3798949 h 6858000"/>
              <a:gd name="connsiteX70" fmla="*/ 5733539 w 6127689"/>
              <a:gd name="connsiteY70" fmla="*/ 3818457 h 6858000"/>
              <a:gd name="connsiteX71" fmla="*/ 5768491 w 6127689"/>
              <a:gd name="connsiteY71" fmla="*/ 3914399 h 6858000"/>
              <a:gd name="connsiteX72" fmla="*/ 5793123 w 6127689"/>
              <a:gd name="connsiteY72" fmla="*/ 3969952 h 6858000"/>
              <a:gd name="connsiteX73" fmla="*/ 5808321 w 6127689"/>
              <a:gd name="connsiteY73" fmla="*/ 3988153 h 6858000"/>
              <a:gd name="connsiteX74" fmla="*/ 5825621 w 6127689"/>
              <a:gd name="connsiteY74" fmla="*/ 4015525 h 6858000"/>
              <a:gd name="connsiteX75" fmla="*/ 5860672 w 6127689"/>
              <a:gd name="connsiteY75" fmla="*/ 4061579 h 6858000"/>
              <a:gd name="connsiteX76" fmla="*/ 5872173 w 6127689"/>
              <a:gd name="connsiteY76" fmla="*/ 4088497 h 6858000"/>
              <a:gd name="connsiteX77" fmla="*/ 5883705 w 6127689"/>
              <a:gd name="connsiteY77" fmla="*/ 4101899 h 6858000"/>
              <a:gd name="connsiteX78" fmla="*/ 5885314 w 6127689"/>
              <a:gd name="connsiteY78" fmla="*/ 4108387 h 6858000"/>
              <a:gd name="connsiteX79" fmla="*/ 5894095 w 6127689"/>
              <a:gd name="connsiteY79" fmla="*/ 4128857 h 6858000"/>
              <a:gd name="connsiteX80" fmla="*/ 5898339 w 6127689"/>
              <a:gd name="connsiteY80" fmla="*/ 4140800 h 6858000"/>
              <a:gd name="connsiteX81" fmla="*/ 5899734 w 6127689"/>
              <a:gd name="connsiteY81" fmla="*/ 4145632 h 6858000"/>
              <a:gd name="connsiteX82" fmla="*/ 5903513 w 6127689"/>
              <a:gd name="connsiteY82" fmla="*/ 4187661 h 6858000"/>
              <a:gd name="connsiteX83" fmla="*/ 5917114 w 6127689"/>
              <a:gd name="connsiteY83" fmla="*/ 4213096 h 6858000"/>
              <a:gd name="connsiteX84" fmla="*/ 5921153 w 6127689"/>
              <a:gd name="connsiteY84" fmla="*/ 4236222 h 6858000"/>
              <a:gd name="connsiteX85" fmla="*/ 5924233 w 6127689"/>
              <a:gd name="connsiteY85" fmla="*/ 4242060 h 6858000"/>
              <a:gd name="connsiteX86" fmla="*/ 5928910 w 6127689"/>
              <a:gd name="connsiteY86" fmla="*/ 4300973 h 6858000"/>
              <a:gd name="connsiteX87" fmla="*/ 5939320 w 6127689"/>
              <a:gd name="connsiteY87" fmla="*/ 4340435 h 6858000"/>
              <a:gd name="connsiteX88" fmla="*/ 5946705 w 6127689"/>
              <a:gd name="connsiteY88" fmla="*/ 4428051 h 6858000"/>
              <a:gd name="connsiteX89" fmla="*/ 5949261 w 6127689"/>
              <a:gd name="connsiteY89" fmla="*/ 4449185 h 6858000"/>
              <a:gd name="connsiteX90" fmla="*/ 5957504 w 6127689"/>
              <a:gd name="connsiteY90" fmla="*/ 4465911 h 6858000"/>
              <a:gd name="connsiteX91" fmla="*/ 5964689 w 6127689"/>
              <a:gd name="connsiteY91" fmla="*/ 4468532 h 6858000"/>
              <a:gd name="connsiteX92" fmla="*/ 5967062 w 6127689"/>
              <a:gd name="connsiteY92" fmla="*/ 4479923 h 6858000"/>
              <a:gd name="connsiteX93" fmla="*/ 5968960 w 6127689"/>
              <a:gd name="connsiteY93" fmla="*/ 4482655 h 6858000"/>
              <a:gd name="connsiteX94" fmla="*/ 5978567 w 6127689"/>
              <a:gd name="connsiteY94" fmla="*/ 4498605 h 6858000"/>
              <a:gd name="connsiteX95" fmla="*/ 5980106 w 6127689"/>
              <a:gd name="connsiteY95" fmla="*/ 4585087 h 6858000"/>
              <a:gd name="connsiteX96" fmla="*/ 5998138 w 6127689"/>
              <a:gd name="connsiteY96" fmla="*/ 4697518 h 6858000"/>
              <a:gd name="connsiteX97" fmla="*/ 6013516 w 6127689"/>
              <a:gd name="connsiteY97" fmla="*/ 4786619 h 6858000"/>
              <a:gd name="connsiteX98" fmla="*/ 6025404 w 6127689"/>
              <a:gd name="connsiteY98" fmla="*/ 4858148 h 6858000"/>
              <a:gd name="connsiteX99" fmla="*/ 6007749 w 6127689"/>
              <a:gd name="connsiteY99" fmla="*/ 4964715 h 6858000"/>
              <a:gd name="connsiteX100" fmla="*/ 6005269 w 6127689"/>
              <a:gd name="connsiteY100" fmla="*/ 5150567 h 6858000"/>
              <a:gd name="connsiteX101" fmla="*/ 6001127 w 6127689"/>
              <a:gd name="connsiteY101" fmla="*/ 5164609 h 6858000"/>
              <a:gd name="connsiteX102" fmla="*/ 5996647 w 6127689"/>
              <a:gd name="connsiteY102" fmla="*/ 5185640 h 6858000"/>
              <a:gd name="connsiteX103" fmla="*/ 5998514 w 6127689"/>
              <a:gd name="connsiteY103" fmla="*/ 5189673 h 6858000"/>
              <a:gd name="connsiteX104" fmla="*/ 5995970 w 6127689"/>
              <a:gd name="connsiteY104" fmla="*/ 5221547 h 6858000"/>
              <a:gd name="connsiteX105" fmla="*/ 5997218 w 6127689"/>
              <a:gd name="connsiteY105" fmla="*/ 5222031 h 6858000"/>
              <a:gd name="connsiteX106" fmla="*/ 6039260 w 6127689"/>
              <a:gd name="connsiteY106" fmla="*/ 5289518 h 6858000"/>
              <a:gd name="connsiteX107" fmla="*/ 6036748 w 6127689"/>
              <a:gd name="connsiteY107" fmla="*/ 5322752 h 6858000"/>
              <a:gd name="connsiteX108" fmla="*/ 6036943 w 6127689"/>
              <a:gd name="connsiteY108" fmla="*/ 5329480 h 6858000"/>
              <a:gd name="connsiteX109" fmla="*/ 6037236 w 6127689"/>
              <a:gd name="connsiteY109" fmla="*/ 5329634 h 6858000"/>
              <a:gd name="connsiteX110" fmla="*/ 6038019 w 6127689"/>
              <a:gd name="connsiteY110" fmla="*/ 5336764 h 6858000"/>
              <a:gd name="connsiteX111" fmla="*/ 6037298 w 6127689"/>
              <a:gd name="connsiteY111" fmla="*/ 5341753 h 6858000"/>
              <a:gd name="connsiteX112" fmla="*/ 6037677 w 6127689"/>
              <a:gd name="connsiteY112" fmla="*/ 5354807 h 6858000"/>
              <a:gd name="connsiteX113" fmla="*/ 6039728 w 6127689"/>
              <a:gd name="connsiteY113" fmla="*/ 5359416 h 6858000"/>
              <a:gd name="connsiteX114" fmla="*/ 6043311 w 6127689"/>
              <a:gd name="connsiteY114" fmla="*/ 5361407 h 6858000"/>
              <a:gd name="connsiteX115" fmla="*/ 6042954 w 6127689"/>
              <a:gd name="connsiteY115" fmla="*/ 5362576 h 6858000"/>
              <a:gd name="connsiteX116" fmla="*/ 6053435 w 6127689"/>
              <a:gd name="connsiteY116" fmla="*/ 5387547 h 6858000"/>
              <a:gd name="connsiteX117" fmla="*/ 6065933 w 6127689"/>
              <a:gd name="connsiteY117" fmla="*/ 5443002 h 6858000"/>
              <a:gd name="connsiteX118" fmla="*/ 6068640 w 6127689"/>
              <a:gd name="connsiteY118" fmla="*/ 5474503 h 6858000"/>
              <a:gd name="connsiteX119" fmla="*/ 6080922 w 6127689"/>
              <a:gd name="connsiteY119" fmla="*/ 5561070 h 6858000"/>
              <a:gd name="connsiteX120" fmla="*/ 6096949 w 6127689"/>
              <a:gd name="connsiteY120" fmla="*/ 5648179 h 6858000"/>
              <a:gd name="connsiteX121" fmla="*/ 6125703 w 6127689"/>
              <a:gd name="connsiteY121" fmla="*/ 5692894 h 6858000"/>
              <a:gd name="connsiteX122" fmla="*/ 6126670 w 6127689"/>
              <a:gd name="connsiteY122" fmla="*/ 5697882 h 6858000"/>
              <a:gd name="connsiteX123" fmla="*/ 6124061 w 6127689"/>
              <a:gd name="connsiteY123" fmla="*/ 5710294 h 6858000"/>
              <a:gd name="connsiteX124" fmla="*/ 6122213 w 6127689"/>
              <a:gd name="connsiteY124" fmla="*/ 5714762 h 6858000"/>
              <a:gd name="connsiteX125" fmla="*/ 6121353 w 6127689"/>
              <a:gd name="connsiteY125" fmla="*/ 5721725 h 6858000"/>
              <a:gd name="connsiteX126" fmla="*/ 6121607 w 6127689"/>
              <a:gd name="connsiteY126" fmla="*/ 5721959 h 6858000"/>
              <a:gd name="connsiteX127" fmla="*/ 6120262 w 6127689"/>
              <a:gd name="connsiteY127" fmla="*/ 5728358 h 6858000"/>
              <a:gd name="connsiteX128" fmla="*/ 6127024 w 6127689"/>
              <a:gd name="connsiteY128" fmla="*/ 5786902 h 6858000"/>
              <a:gd name="connsiteX129" fmla="*/ 6127519 w 6127689"/>
              <a:gd name="connsiteY129" fmla="*/ 5865775 h 6858000"/>
              <a:gd name="connsiteX130" fmla="*/ 6119217 w 6127689"/>
              <a:gd name="connsiteY130" fmla="*/ 5888542 h 6858000"/>
              <a:gd name="connsiteX131" fmla="*/ 6102493 w 6127689"/>
              <a:gd name="connsiteY131" fmla="*/ 5928602 h 6858000"/>
              <a:gd name="connsiteX132" fmla="*/ 6056863 w 6127689"/>
              <a:gd name="connsiteY132" fmla="*/ 6000643 h 6858000"/>
              <a:gd name="connsiteX133" fmla="*/ 6045436 w 6127689"/>
              <a:gd name="connsiteY133" fmla="*/ 6124480 h 6858000"/>
              <a:gd name="connsiteX134" fmla="*/ 6030489 w 6127689"/>
              <a:gd name="connsiteY134" fmla="*/ 6317666 h 6858000"/>
              <a:gd name="connsiteX135" fmla="*/ 6007492 w 6127689"/>
              <a:gd name="connsiteY135" fmla="*/ 6440818 h 6858000"/>
              <a:gd name="connsiteX136" fmla="*/ 6009467 w 6127689"/>
              <a:gd name="connsiteY136" fmla="*/ 6487076 h 6858000"/>
              <a:gd name="connsiteX137" fmla="*/ 5995064 w 6127689"/>
              <a:gd name="connsiteY137" fmla="*/ 6540791 h 6858000"/>
              <a:gd name="connsiteX138" fmla="*/ 5996309 w 6127689"/>
              <a:gd name="connsiteY138" fmla="*/ 6543961 h 6858000"/>
              <a:gd name="connsiteX139" fmla="*/ 5996048 w 6127689"/>
              <a:gd name="connsiteY139" fmla="*/ 6555444 h 6858000"/>
              <a:gd name="connsiteX140" fmla="*/ 6002524 w 6127689"/>
              <a:gd name="connsiteY140" fmla="*/ 6560188 h 6858000"/>
              <a:gd name="connsiteX141" fmla="*/ 6006823 w 6127689"/>
              <a:gd name="connsiteY141" fmla="*/ 6578546 h 6858000"/>
              <a:gd name="connsiteX142" fmla="*/ 6004510 w 6127689"/>
              <a:gd name="connsiteY142" fmla="*/ 6599256 h 6858000"/>
              <a:gd name="connsiteX143" fmla="*/ 5986207 w 6127689"/>
              <a:gd name="connsiteY143" fmla="*/ 6695855 h 6858000"/>
              <a:gd name="connsiteX144" fmla="*/ 5979428 w 6127689"/>
              <a:gd name="connsiteY144" fmla="*/ 6754678 h 6858000"/>
              <a:gd name="connsiteX145" fmla="*/ 5983398 w 6127689"/>
              <a:gd name="connsiteY145" fmla="*/ 6778641 h 6858000"/>
              <a:gd name="connsiteX146" fmla="*/ 5984543 w 6127689"/>
              <a:gd name="connsiteY146" fmla="*/ 6811016 h 6858000"/>
              <a:gd name="connsiteX147" fmla="*/ 5981802 w 6127689"/>
              <a:gd name="connsiteY147" fmla="*/ 6838578 h 6858000"/>
              <a:gd name="connsiteX148" fmla="*/ 5979671 w 6127689"/>
              <a:gd name="connsiteY148" fmla="*/ 6858000 h 6858000"/>
              <a:gd name="connsiteX149" fmla="*/ 0 w 6127689"/>
              <a:gd name="connsiteY149" fmla="*/ 6858000 h 6858000"/>
              <a:gd name="connsiteX150" fmla="*/ 0 w 6127689"/>
              <a:gd name="connsiteY150"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6589 w 6127689"/>
              <a:gd name="connsiteY43" fmla="*/ 2810822 h 6858000"/>
              <a:gd name="connsiteX44" fmla="*/ 5418542 w 6127689"/>
              <a:gd name="connsiteY44" fmla="*/ 2817745 h 6858000"/>
              <a:gd name="connsiteX45" fmla="*/ 5418847 w 6127689"/>
              <a:gd name="connsiteY45" fmla="*/ 2817825 h 6858000"/>
              <a:gd name="connsiteX46" fmla="*/ 5457023 w 6127689"/>
              <a:gd name="connsiteY46" fmla="*/ 2858292 h 6858000"/>
              <a:gd name="connsiteX47" fmla="*/ 5479298 w 6127689"/>
              <a:gd name="connsiteY47" fmla="*/ 2947791 h 6858000"/>
              <a:gd name="connsiteX48" fmla="*/ 5481770 w 6127689"/>
              <a:gd name="connsiteY48" fmla="*/ 2951352 h 6858000"/>
              <a:gd name="connsiteX49" fmla="*/ 5482045 w 6127689"/>
              <a:gd name="connsiteY49" fmla="*/ 2984371 h 6858000"/>
              <a:gd name="connsiteX50" fmla="*/ 5482415 w 6127689"/>
              <a:gd name="connsiteY50" fmla="*/ 3004079 h 6858000"/>
              <a:gd name="connsiteX51" fmla="*/ 5503944 w 6127689"/>
              <a:gd name="connsiteY51" fmla="*/ 3123335 h 6858000"/>
              <a:gd name="connsiteX52" fmla="*/ 5516007 w 6127689"/>
              <a:gd name="connsiteY52" fmla="*/ 3258473 h 6858000"/>
              <a:gd name="connsiteX53" fmla="*/ 5566839 w 6127689"/>
              <a:gd name="connsiteY53" fmla="*/ 3345295 h 6858000"/>
              <a:gd name="connsiteX54" fmla="*/ 5589758 w 6127689"/>
              <a:gd name="connsiteY54" fmla="*/ 3506453 h 6858000"/>
              <a:gd name="connsiteX55" fmla="*/ 5596144 w 6127689"/>
              <a:gd name="connsiteY55" fmla="*/ 3534624 h 6858000"/>
              <a:gd name="connsiteX56" fmla="*/ 5597750 w 6127689"/>
              <a:gd name="connsiteY56" fmla="*/ 3534129 h 6858000"/>
              <a:gd name="connsiteX57" fmla="*/ 5599700 w 6127689"/>
              <a:gd name="connsiteY57" fmla="*/ 3547221 h 6858000"/>
              <a:gd name="connsiteX58" fmla="*/ 5615031 w 6127689"/>
              <a:gd name="connsiteY58" fmla="*/ 3557482 h 6858000"/>
              <a:gd name="connsiteX59" fmla="*/ 5618377 w 6127689"/>
              <a:gd name="connsiteY59" fmla="*/ 3588431 h 6858000"/>
              <a:gd name="connsiteX60" fmla="*/ 5612155 w 6127689"/>
              <a:gd name="connsiteY60" fmla="*/ 3589869 h 6858000"/>
              <a:gd name="connsiteX61" fmla="*/ 5620843 w 6127689"/>
              <a:gd name="connsiteY61" fmla="*/ 3606745 h 6858000"/>
              <a:gd name="connsiteX62" fmla="*/ 5655472 w 6127689"/>
              <a:gd name="connsiteY62" fmla="*/ 3678877 h 6858000"/>
              <a:gd name="connsiteX63" fmla="*/ 5680448 w 6127689"/>
              <a:gd name="connsiteY63" fmla="*/ 3717760 h 6858000"/>
              <a:gd name="connsiteX64" fmla="*/ 5683015 w 6127689"/>
              <a:gd name="connsiteY64" fmla="*/ 3762025 h 6858000"/>
              <a:gd name="connsiteX65" fmla="*/ 5696643 w 6127689"/>
              <a:gd name="connsiteY65" fmla="*/ 3773888 h 6858000"/>
              <a:gd name="connsiteX66" fmla="*/ 5699203 w 6127689"/>
              <a:gd name="connsiteY66" fmla="*/ 3775823 h 6858000"/>
              <a:gd name="connsiteX67" fmla="*/ 5704824 w 6127689"/>
              <a:gd name="connsiteY67" fmla="*/ 3785966 h 6858000"/>
              <a:gd name="connsiteX68" fmla="*/ 5712204 w 6127689"/>
              <a:gd name="connsiteY68" fmla="*/ 3785830 h 6858000"/>
              <a:gd name="connsiteX69" fmla="*/ 5724816 w 6127689"/>
              <a:gd name="connsiteY69" fmla="*/ 3798949 h 6858000"/>
              <a:gd name="connsiteX70" fmla="*/ 5733539 w 6127689"/>
              <a:gd name="connsiteY70" fmla="*/ 3818457 h 6858000"/>
              <a:gd name="connsiteX71" fmla="*/ 5768491 w 6127689"/>
              <a:gd name="connsiteY71" fmla="*/ 3914399 h 6858000"/>
              <a:gd name="connsiteX72" fmla="*/ 5793123 w 6127689"/>
              <a:gd name="connsiteY72" fmla="*/ 3969952 h 6858000"/>
              <a:gd name="connsiteX73" fmla="*/ 5808321 w 6127689"/>
              <a:gd name="connsiteY73" fmla="*/ 3988153 h 6858000"/>
              <a:gd name="connsiteX74" fmla="*/ 5825621 w 6127689"/>
              <a:gd name="connsiteY74" fmla="*/ 4015525 h 6858000"/>
              <a:gd name="connsiteX75" fmla="*/ 5860672 w 6127689"/>
              <a:gd name="connsiteY75" fmla="*/ 4061579 h 6858000"/>
              <a:gd name="connsiteX76" fmla="*/ 5872173 w 6127689"/>
              <a:gd name="connsiteY76" fmla="*/ 4088497 h 6858000"/>
              <a:gd name="connsiteX77" fmla="*/ 5883705 w 6127689"/>
              <a:gd name="connsiteY77" fmla="*/ 4101899 h 6858000"/>
              <a:gd name="connsiteX78" fmla="*/ 5885314 w 6127689"/>
              <a:gd name="connsiteY78" fmla="*/ 4108387 h 6858000"/>
              <a:gd name="connsiteX79" fmla="*/ 5894095 w 6127689"/>
              <a:gd name="connsiteY79" fmla="*/ 4128857 h 6858000"/>
              <a:gd name="connsiteX80" fmla="*/ 5898339 w 6127689"/>
              <a:gd name="connsiteY80" fmla="*/ 4140800 h 6858000"/>
              <a:gd name="connsiteX81" fmla="*/ 5899734 w 6127689"/>
              <a:gd name="connsiteY81" fmla="*/ 4145632 h 6858000"/>
              <a:gd name="connsiteX82" fmla="*/ 5903513 w 6127689"/>
              <a:gd name="connsiteY82" fmla="*/ 4187661 h 6858000"/>
              <a:gd name="connsiteX83" fmla="*/ 5917114 w 6127689"/>
              <a:gd name="connsiteY83" fmla="*/ 4213096 h 6858000"/>
              <a:gd name="connsiteX84" fmla="*/ 5921153 w 6127689"/>
              <a:gd name="connsiteY84" fmla="*/ 4236222 h 6858000"/>
              <a:gd name="connsiteX85" fmla="*/ 5924233 w 6127689"/>
              <a:gd name="connsiteY85" fmla="*/ 4242060 h 6858000"/>
              <a:gd name="connsiteX86" fmla="*/ 5928910 w 6127689"/>
              <a:gd name="connsiteY86" fmla="*/ 4300973 h 6858000"/>
              <a:gd name="connsiteX87" fmla="*/ 5939320 w 6127689"/>
              <a:gd name="connsiteY87" fmla="*/ 4340435 h 6858000"/>
              <a:gd name="connsiteX88" fmla="*/ 5946705 w 6127689"/>
              <a:gd name="connsiteY88" fmla="*/ 4428051 h 6858000"/>
              <a:gd name="connsiteX89" fmla="*/ 5949261 w 6127689"/>
              <a:gd name="connsiteY89" fmla="*/ 4449185 h 6858000"/>
              <a:gd name="connsiteX90" fmla="*/ 5957504 w 6127689"/>
              <a:gd name="connsiteY90" fmla="*/ 4465911 h 6858000"/>
              <a:gd name="connsiteX91" fmla="*/ 5964689 w 6127689"/>
              <a:gd name="connsiteY91" fmla="*/ 4468532 h 6858000"/>
              <a:gd name="connsiteX92" fmla="*/ 5967062 w 6127689"/>
              <a:gd name="connsiteY92" fmla="*/ 4479923 h 6858000"/>
              <a:gd name="connsiteX93" fmla="*/ 5968960 w 6127689"/>
              <a:gd name="connsiteY93" fmla="*/ 4482655 h 6858000"/>
              <a:gd name="connsiteX94" fmla="*/ 5978567 w 6127689"/>
              <a:gd name="connsiteY94" fmla="*/ 4498605 h 6858000"/>
              <a:gd name="connsiteX95" fmla="*/ 5980106 w 6127689"/>
              <a:gd name="connsiteY95" fmla="*/ 4585087 h 6858000"/>
              <a:gd name="connsiteX96" fmla="*/ 5998138 w 6127689"/>
              <a:gd name="connsiteY96" fmla="*/ 4697518 h 6858000"/>
              <a:gd name="connsiteX97" fmla="*/ 6013516 w 6127689"/>
              <a:gd name="connsiteY97" fmla="*/ 4786619 h 6858000"/>
              <a:gd name="connsiteX98" fmla="*/ 6025404 w 6127689"/>
              <a:gd name="connsiteY98" fmla="*/ 4858148 h 6858000"/>
              <a:gd name="connsiteX99" fmla="*/ 6007749 w 6127689"/>
              <a:gd name="connsiteY99" fmla="*/ 4964715 h 6858000"/>
              <a:gd name="connsiteX100" fmla="*/ 6005269 w 6127689"/>
              <a:gd name="connsiteY100" fmla="*/ 5150567 h 6858000"/>
              <a:gd name="connsiteX101" fmla="*/ 6001127 w 6127689"/>
              <a:gd name="connsiteY101" fmla="*/ 5164609 h 6858000"/>
              <a:gd name="connsiteX102" fmla="*/ 5996647 w 6127689"/>
              <a:gd name="connsiteY102" fmla="*/ 5185640 h 6858000"/>
              <a:gd name="connsiteX103" fmla="*/ 5998514 w 6127689"/>
              <a:gd name="connsiteY103" fmla="*/ 5189673 h 6858000"/>
              <a:gd name="connsiteX104" fmla="*/ 5995970 w 6127689"/>
              <a:gd name="connsiteY104" fmla="*/ 5221547 h 6858000"/>
              <a:gd name="connsiteX105" fmla="*/ 5997218 w 6127689"/>
              <a:gd name="connsiteY105" fmla="*/ 5222031 h 6858000"/>
              <a:gd name="connsiteX106" fmla="*/ 6036748 w 6127689"/>
              <a:gd name="connsiteY106" fmla="*/ 5322752 h 6858000"/>
              <a:gd name="connsiteX107" fmla="*/ 6036943 w 6127689"/>
              <a:gd name="connsiteY107" fmla="*/ 5329480 h 6858000"/>
              <a:gd name="connsiteX108" fmla="*/ 6037236 w 6127689"/>
              <a:gd name="connsiteY108" fmla="*/ 5329634 h 6858000"/>
              <a:gd name="connsiteX109" fmla="*/ 6038019 w 6127689"/>
              <a:gd name="connsiteY109" fmla="*/ 5336764 h 6858000"/>
              <a:gd name="connsiteX110" fmla="*/ 6037298 w 6127689"/>
              <a:gd name="connsiteY110" fmla="*/ 5341753 h 6858000"/>
              <a:gd name="connsiteX111" fmla="*/ 6037677 w 6127689"/>
              <a:gd name="connsiteY111" fmla="*/ 5354807 h 6858000"/>
              <a:gd name="connsiteX112" fmla="*/ 6039728 w 6127689"/>
              <a:gd name="connsiteY112" fmla="*/ 5359416 h 6858000"/>
              <a:gd name="connsiteX113" fmla="*/ 6043311 w 6127689"/>
              <a:gd name="connsiteY113" fmla="*/ 5361407 h 6858000"/>
              <a:gd name="connsiteX114" fmla="*/ 6042954 w 6127689"/>
              <a:gd name="connsiteY114" fmla="*/ 5362576 h 6858000"/>
              <a:gd name="connsiteX115" fmla="*/ 6053435 w 6127689"/>
              <a:gd name="connsiteY115" fmla="*/ 5387547 h 6858000"/>
              <a:gd name="connsiteX116" fmla="*/ 6065933 w 6127689"/>
              <a:gd name="connsiteY116" fmla="*/ 5443002 h 6858000"/>
              <a:gd name="connsiteX117" fmla="*/ 6068640 w 6127689"/>
              <a:gd name="connsiteY117" fmla="*/ 5474503 h 6858000"/>
              <a:gd name="connsiteX118" fmla="*/ 6080922 w 6127689"/>
              <a:gd name="connsiteY118" fmla="*/ 5561070 h 6858000"/>
              <a:gd name="connsiteX119" fmla="*/ 6096949 w 6127689"/>
              <a:gd name="connsiteY119" fmla="*/ 5648179 h 6858000"/>
              <a:gd name="connsiteX120" fmla="*/ 6125703 w 6127689"/>
              <a:gd name="connsiteY120" fmla="*/ 5692894 h 6858000"/>
              <a:gd name="connsiteX121" fmla="*/ 6126670 w 6127689"/>
              <a:gd name="connsiteY121" fmla="*/ 5697882 h 6858000"/>
              <a:gd name="connsiteX122" fmla="*/ 6124061 w 6127689"/>
              <a:gd name="connsiteY122" fmla="*/ 5710294 h 6858000"/>
              <a:gd name="connsiteX123" fmla="*/ 6122213 w 6127689"/>
              <a:gd name="connsiteY123" fmla="*/ 5714762 h 6858000"/>
              <a:gd name="connsiteX124" fmla="*/ 6121353 w 6127689"/>
              <a:gd name="connsiteY124" fmla="*/ 5721725 h 6858000"/>
              <a:gd name="connsiteX125" fmla="*/ 6121607 w 6127689"/>
              <a:gd name="connsiteY125" fmla="*/ 5721959 h 6858000"/>
              <a:gd name="connsiteX126" fmla="*/ 6120262 w 6127689"/>
              <a:gd name="connsiteY126" fmla="*/ 5728358 h 6858000"/>
              <a:gd name="connsiteX127" fmla="*/ 6127024 w 6127689"/>
              <a:gd name="connsiteY127" fmla="*/ 5786902 h 6858000"/>
              <a:gd name="connsiteX128" fmla="*/ 6127519 w 6127689"/>
              <a:gd name="connsiteY128" fmla="*/ 5865775 h 6858000"/>
              <a:gd name="connsiteX129" fmla="*/ 6119217 w 6127689"/>
              <a:gd name="connsiteY129" fmla="*/ 5888542 h 6858000"/>
              <a:gd name="connsiteX130" fmla="*/ 6102493 w 6127689"/>
              <a:gd name="connsiteY130" fmla="*/ 5928602 h 6858000"/>
              <a:gd name="connsiteX131" fmla="*/ 6056863 w 6127689"/>
              <a:gd name="connsiteY131" fmla="*/ 6000643 h 6858000"/>
              <a:gd name="connsiteX132" fmla="*/ 6045436 w 6127689"/>
              <a:gd name="connsiteY132" fmla="*/ 6124480 h 6858000"/>
              <a:gd name="connsiteX133" fmla="*/ 6030489 w 6127689"/>
              <a:gd name="connsiteY133" fmla="*/ 6317666 h 6858000"/>
              <a:gd name="connsiteX134" fmla="*/ 6007492 w 6127689"/>
              <a:gd name="connsiteY134" fmla="*/ 6440818 h 6858000"/>
              <a:gd name="connsiteX135" fmla="*/ 6009467 w 6127689"/>
              <a:gd name="connsiteY135" fmla="*/ 6487076 h 6858000"/>
              <a:gd name="connsiteX136" fmla="*/ 5995064 w 6127689"/>
              <a:gd name="connsiteY136" fmla="*/ 6540791 h 6858000"/>
              <a:gd name="connsiteX137" fmla="*/ 5996309 w 6127689"/>
              <a:gd name="connsiteY137" fmla="*/ 6543961 h 6858000"/>
              <a:gd name="connsiteX138" fmla="*/ 5996048 w 6127689"/>
              <a:gd name="connsiteY138" fmla="*/ 6555444 h 6858000"/>
              <a:gd name="connsiteX139" fmla="*/ 6002524 w 6127689"/>
              <a:gd name="connsiteY139" fmla="*/ 6560188 h 6858000"/>
              <a:gd name="connsiteX140" fmla="*/ 6006823 w 6127689"/>
              <a:gd name="connsiteY140" fmla="*/ 6578546 h 6858000"/>
              <a:gd name="connsiteX141" fmla="*/ 6004510 w 6127689"/>
              <a:gd name="connsiteY141" fmla="*/ 6599256 h 6858000"/>
              <a:gd name="connsiteX142" fmla="*/ 5986207 w 6127689"/>
              <a:gd name="connsiteY142" fmla="*/ 6695855 h 6858000"/>
              <a:gd name="connsiteX143" fmla="*/ 5979428 w 6127689"/>
              <a:gd name="connsiteY143" fmla="*/ 6754678 h 6858000"/>
              <a:gd name="connsiteX144" fmla="*/ 5983398 w 6127689"/>
              <a:gd name="connsiteY144" fmla="*/ 6778641 h 6858000"/>
              <a:gd name="connsiteX145" fmla="*/ 5984543 w 6127689"/>
              <a:gd name="connsiteY145" fmla="*/ 6811016 h 6858000"/>
              <a:gd name="connsiteX146" fmla="*/ 5981802 w 6127689"/>
              <a:gd name="connsiteY146" fmla="*/ 6838578 h 6858000"/>
              <a:gd name="connsiteX147" fmla="*/ 5979671 w 6127689"/>
              <a:gd name="connsiteY147" fmla="*/ 6858000 h 6858000"/>
              <a:gd name="connsiteX148" fmla="*/ 0 w 6127689"/>
              <a:gd name="connsiteY148" fmla="*/ 6858000 h 6858000"/>
              <a:gd name="connsiteX149" fmla="*/ 0 w 6127689"/>
              <a:gd name="connsiteY149"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6589 w 6127689"/>
              <a:gd name="connsiteY43" fmla="*/ 2810822 h 6858000"/>
              <a:gd name="connsiteX44" fmla="*/ 5418542 w 6127689"/>
              <a:gd name="connsiteY44" fmla="*/ 2817745 h 6858000"/>
              <a:gd name="connsiteX45" fmla="*/ 5418847 w 6127689"/>
              <a:gd name="connsiteY45" fmla="*/ 2817825 h 6858000"/>
              <a:gd name="connsiteX46" fmla="*/ 5457023 w 6127689"/>
              <a:gd name="connsiteY46" fmla="*/ 2858292 h 6858000"/>
              <a:gd name="connsiteX47" fmla="*/ 5479298 w 6127689"/>
              <a:gd name="connsiteY47" fmla="*/ 2947791 h 6858000"/>
              <a:gd name="connsiteX48" fmla="*/ 5481770 w 6127689"/>
              <a:gd name="connsiteY48" fmla="*/ 2951352 h 6858000"/>
              <a:gd name="connsiteX49" fmla="*/ 5482045 w 6127689"/>
              <a:gd name="connsiteY49" fmla="*/ 2984371 h 6858000"/>
              <a:gd name="connsiteX50" fmla="*/ 5482415 w 6127689"/>
              <a:gd name="connsiteY50" fmla="*/ 3004079 h 6858000"/>
              <a:gd name="connsiteX51" fmla="*/ 5503944 w 6127689"/>
              <a:gd name="connsiteY51" fmla="*/ 3123335 h 6858000"/>
              <a:gd name="connsiteX52" fmla="*/ 5516007 w 6127689"/>
              <a:gd name="connsiteY52" fmla="*/ 3258473 h 6858000"/>
              <a:gd name="connsiteX53" fmla="*/ 5566839 w 6127689"/>
              <a:gd name="connsiteY53" fmla="*/ 3345295 h 6858000"/>
              <a:gd name="connsiteX54" fmla="*/ 5589758 w 6127689"/>
              <a:gd name="connsiteY54" fmla="*/ 3506453 h 6858000"/>
              <a:gd name="connsiteX55" fmla="*/ 5596144 w 6127689"/>
              <a:gd name="connsiteY55" fmla="*/ 3534624 h 6858000"/>
              <a:gd name="connsiteX56" fmla="*/ 5597750 w 6127689"/>
              <a:gd name="connsiteY56" fmla="*/ 3534129 h 6858000"/>
              <a:gd name="connsiteX57" fmla="*/ 5599700 w 6127689"/>
              <a:gd name="connsiteY57" fmla="*/ 3547221 h 6858000"/>
              <a:gd name="connsiteX58" fmla="*/ 5615031 w 6127689"/>
              <a:gd name="connsiteY58" fmla="*/ 3557482 h 6858000"/>
              <a:gd name="connsiteX59" fmla="*/ 5618377 w 6127689"/>
              <a:gd name="connsiteY59" fmla="*/ 3588431 h 6858000"/>
              <a:gd name="connsiteX60" fmla="*/ 5612155 w 6127689"/>
              <a:gd name="connsiteY60" fmla="*/ 3589869 h 6858000"/>
              <a:gd name="connsiteX61" fmla="*/ 5620843 w 6127689"/>
              <a:gd name="connsiteY61" fmla="*/ 3606745 h 6858000"/>
              <a:gd name="connsiteX62" fmla="*/ 5655472 w 6127689"/>
              <a:gd name="connsiteY62" fmla="*/ 3678877 h 6858000"/>
              <a:gd name="connsiteX63" fmla="*/ 5680448 w 6127689"/>
              <a:gd name="connsiteY63" fmla="*/ 3717760 h 6858000"/>
              <a:gd name="connsiteX64" fmla="*/ 5683015 w 6127689"/>
              <a:gd name="connsiteY64" fmla="*/ 3762025 h 6858000"/>
              <a:gd name="connsiteX65" fmla="*/ 5696643 w 6127689"/>
              <a:gd name="connsiteY65" fmla="*/ 3773888 h 6858000"/>
              <a:gd name="connsiteX66" fmla="*/ 5699203 w 6127689"/>
              <a:gd name="connsiteY66" fmla="*/ 3775823 h 6858000"/>
              <a:gd name="connsiteX67" fmla="*/ 5704824 w 6127689"/>
              <a:gd name="connsiteY67" fmla="*/ 3785966 h 6858000"/>
              <a:gd name="connsiteX68" fmla="*/ 5712204 w 6127689"/>
              <a:gd name="connsiteY68" fmla="*/ 3785830 h 6858000"/>
              <a:gd name="connsiteX69" fmla="*/ 5724816 w 6127689"/>
              <a:gd name="connsiteY69" fmla="*/ 3798949 h 6858000"/>
              <a:gd name="connsiteX70" fmla="*/ 5733539 w 6127689"/>
              <a:gd name="connsiteY70" fmla="*/ 3818457 h 6858000"/>
              <a:gd name="connsiteX71" fmla="*/ 5768491 w 6127689"/>
              <a:gd name="connsiteY71" fmla="*/ 3914399 h 6858000"/>
              <a:gd name="connsiteX72" fmla="*/ 5793123 w 6127689"/>
              <a:gd name="connsiteY72" fmla="*/ 3969952 h 6858000"/>
              <a:gd name="connsiteX73" fmla="*/ 5808321 w 6127689"/>
              <a:gd name="connsiteY73" fmla="*/ 3988153 h 6858000"/>
              <a:gd name="connsiteX74" fmla="*/ 5825621 w 6127689"/>
              <a:gd name="connsiteY74" fmla="*/ 4015525 h 6858000"/>
              <a:gd name="connsiteX75" fmla="*/ 5860672 w 6127689"/>
              <a:gd name="connsiteY75" fmla="*/ 4061579 h 6858000"/>
              <a:gd name="connsiteX76" fmla="*/ 5872173 w 6127689"/>
              <a:gd name="connsiteY76" fmla="*/ 4088497 h 6858000"/>
              <a:gd name="connsiteX77" fmla="*/ 5883705 w 6127689"/>
              <a:gd name="connsiteY77" fmla="*/ 4101899 h 6858000"/>
              <a:gd name="connsiteX78" fmla="*/ 5885314 w 6127689"/>
              <a:gd name="connsiteY78" fmla="*/ 4108387 h 6858000"/>
              <a:gd name="connsiteX79" fmla="*/ 5894095 w 6127689"/>
              <a:gd name="connsiteY79" fmla="*/ 4128857 h 6858000"/>
              <a:gd name="connsiteX80" fmla="*/ 5898339 w 6127689"/>
              <a:gd name="connsiteY80" fmla="*/ 4140800 h 6858000"/>
              <a:gd name="connsiteX81" fmla="*/ 5899734 w 6127689"/>
              <a:gd name="connsiteY81" fmla="*/ 4145632 h 6858000"/>
              <a:gd name="connsiteX82" fmla="*/ 5903513 w 6127689"/>
              <a:gd name="connsiteY82" fmla="*/ 4187661 h 6858000"/>
              <a:gd name="connsiteX83" fmla="*/ 5917114 w 6127689"/>
              <a:gd name="connsiteY83" fmla="*/ 4213096 h 6858000"/>
              <a:gd name="connsiteX84" fmla="*/ 5921153 w 6127689"/>
              <a:gd name="connsiteY84" fmla="*/ 4236222 h 6858000"/>
              <a:gd name="connsiteX85" fmla="*/ 5924233 w 6127689"/>
              <a:gd name="connsiteY85" fmla="*/ 4242060 h 6858000"/>
              <a:gd name="connsiteX86" fmla="*/ 5928910 w 6127689"/>
              <a:gd name="connsiteY86" fmla="*/ 4300973 h 6858000"/>
              <a:gd name="connsiteX87" fmla="*/ 5939320 w 6127689"/>
              <a:gd name="connsiteY87" fmla="*/ 4340435 h 6858000"/>
              <a:gd name="connsiteX88" fmla="*/ 5946705 w 6127689"/>
              <a:gd name="connsiteY88" fmla="*/ 4428051 h 6858000"/>
              <a:gd name="connsiteX89" fmla="*/ 5949261 w 6127689"/>
              <a:gd name="connsiteY89" fmla="*/ 4449185 h 6858000"/>
              <a:gd name="connsiteX90" fmla="*/ 5957504 w 6127689"/>
              <a:gd name="connsiteY90" fmla="*/ 4465911 h 6858000"/>
              <a:gd name="connsiteX91" fmla="*/ 5964689 w 6127689"/>
              <a:gd name="connsiteY91" fmla="*/ 4468532 h 6858000"/>
              <a:gd name="connsiteX92" fmla="*/ 5967062 w 6127689"/>
              <a:gd name="connsiteY92" fmla="*/ 4479923 h 6858000"/>
              <a:gd name="connsiteX93" fmla="*/ 5968960 w 6127689"/>
              <a:gd name="connsiteY93" fmla="*/ 4482655 h 6858000"/>
              <a:gd name="connsiteX94" fmla="*/ 5978567 w 6127689"/>
              <a:gd name="connsiteY94" fmla="*/ 4498605 h 6858000"/>
              <a:gd name="connsiteX95" fmla="*/ 5980106 w 6127689"/>
              <a:gd name="connsiteY95" fmla="*/ 4585087 h 6858000"/>
              <a:gd name="connsiteX96" fmla="*/ 5998138 w 6127689"/>
              <a:gd name="connsiteY96" fmla="*/ 4697518 h 6858000"/>
              <a:gd name="connsiteX97" fmla="*/ 6013516 w 6127689"/>
              <a:gd name="connsiteY97" fmla="*/ 4786619 h 6858000"/>
              <a:gd name="connsiteX98" fmla="*/ 6025404 w 6127689"/>
              <a:gd name="connsiteY98" fmla="*/ 4858148 h 6858000"/>
              <a:gd name="connsiteX99" fmla="*/ 6007749 w 6127689"/>
              <a:gd name="connsiteY99" fmla="*/ 4964715 h 6858000"/>
              <a:gd name="connsiteX100" fmla="*/ 6005269 w 6127689"/>
              <a:gd name="connsiteY100" fmla="*/ 5150567 h 6858000"/>
              <a:gd name="connsiteX101" fmla="*/ 6001127 w 6127689"/>
              <a:gd name="connsiteY101" fmla="*/ 5164609 h 6858000"/>
              <a:gd name="connsiteX102" fmla="*/ 5996647 w 6127689"/>
              <a:gd name="connsiteY102" fmla="*/ 5185640 h 6858000"/>
              <a:gd name="connsiteX103" fmla="*/ 5998514 w 6127689"/>
              <a:gd name="connsiteY103" fmla="*/ 5189673 h 6858000"/>
              <a:gd name="connsiteX104" fmla="*/ 5995970 w 6127689"/>
              <a:gd name="connsiteY104" fmla="*/ 5221547 h 6858000"/>
              <a:gd name="connsiteX105" fmla="*/ 6042096 w 6127689"/>
              <a:gd name="connsiteY105" fmla="*/ 5233251 h 6858000"/>
              <a:gd name="connsiteX106" fmla="*/ 6036748 w 6127689"/>
              <a:gd name="connsiteY106" fmla="*/ 5322752 h 6858000"/>
              <a:gd name="connsiteX107" fmla="*/ 6036943 w 6127689"/>
              <a:gd name="connsiteY107" fmla="*/ 5329480 h 6858000"/>
              <a:gd name="connsiteX108" fmla="*/ 6037236 w 6127689"/>
              <a:gd name="connsiteY108" fmla="*/ 5329634 h 6858000"/>
              <a:gd name="connsiteX109" fmla="*/ 6038019 w 6127689"/>
              <a:gd name="connsiteY109" fmla="*/ 5336764 h 6858000"/>
              <a:gd name="connsiteX110" fmla="*/ 6037298 w 6127689"/>
              <a:gd name="connsiteY110" fmla="*/ 5341753 h 6858000"/>
              <a:gd name="connsiteX111" fmla="*/ 6037677 w 6127689"/>
              <a:gd name="connsiteY111" fmla="*/ 5354807 h 6858000"/>
              <a:gd name="connsiteX112" fmla="*/ 6039728 w 6127689"/>
              <a:gd name="connsiteY112" fmla="*/ 5359416 h 6858000"/>
              <a:gd name="connsiteX113" fmla="*/ 6043311 w 6127689"/>
              <a:gd name="connsiteY113" fmla="*/ 5361407 h 6858000"/>
              <a:gd name="connsiteX114" fmla="*/ 6042954 w 6127689"/>
              <a:gd name="connsiteY114" fmla="*/ 5362576 h 6858000"/>
              <a:gd name="connsiteX115" fmla="*/ 6053435 w 6127689"/>
              <a:gd name="connsiteY115" fmla="*/ 5387547 h 6858000"/>
              <a:gd name="connsiteX116" fmla="*/ 6065933 w 6127689"/>
              <a:gd name="connsiteY116" fmla="*/ 5443002 h 6858000"/>
              <a:gd name="connsiteX117" fmla="*/ 6068640 w 6127689"/>
              <a:gd name="connsiteY117" fmla="*/ 5474503 h 6858000"/>
              <a:gd name="connsiteX118" fmla="*/ 6080922 w 6127689"/>
              <a:gd name="connsiteY118" fmla="*/ 5561070 h 6858000"/>
              <a:gd name="connsiteX119" fmla="*/ 6096949 w 6127689"/>
              <a:gd name="connsiteY119" fmla="*/ 5648179 h 6858000"/>
              <a:gd name="connsiteX120" fmla="*/ 6125703 w 6127689"/>
              <a:gd name="connsiteY120" fmla="*/ 5692894 h 6858000"/>
              <a:gd name="connsiteX121" fmla="*/ 6126670 w 6127689"/>
              <a:gd name="connsiteY121" fmla="*/ 5697882 h 6858000"/>
              <a:gd name="connsiteX122" fmla="*/ 6124061 w 6127689"/>
              <a:gd name="connsiteY122" fmla="*/ 5710294 h 6858000"/>
              <a:gd name="connsiteX123" fmla="*/ 6122213 w 6127689"/>
              <a:gd name="connsiteY123" fmla="*/ 5714762 h 6858000"/>
              <a:gd name="connsiteX124" fmla="*/ 6121353 w 6127689"/>
              <a:gd name="connsiteY124" fmla="*/ 5721725 h 6858000"/>
              <a:gd name="connsiteX125" fmla="*/ 6121607 w 6127689"/>
              <a:gd name="connsiteY125" fmla="*/ 5721959 h 6858000"/>
              <a:gd name="connsiteX126" fmla="*/ 6120262 w 6127689"/>
              <a:gd name="connsiteY126" fmla="*/ 5728358 h 6858000"/>
              <a:gd name="connsiteX127" fmla="*/ 6127024 w 6127689"/>
              <a:gd name="connsiteY127" fmla="*/ 5786902 h 6858000"/>
              <a:gd name="connsiteX128" fmla="*/ 6127519 w 6127689"/>
              <a:gd name="connsiteY128" fmla="*/ 5865775 h 6858000"/>
              <a:gd name="connsiteX129" fmla="*/ 6119217 w 6127689"/>
              <a:gd name="connsiteY129" fmla="*/ 5888542 h 6858000"/>
              <a:gd name="connsiteX130" fmla="*/ 6102493 w 6127689"/>
              <a:gd name="connsiteY130" fmla="*/ 5928602 h 6858000"/>
              <a:gd name="connsiteX131" fmla="*/ 6056863 w 6127689"/>
              <a:gd name="connsiteY131" fmla="*/ 6000643 h 6858000"/>
              <a:gd name="connsiteX132" fmla="*/ 6045436 w 6127689"/>
              <a:gd name="connsiteY132" fmla="*/ 6124480 h 6858000"/>
              <a:gd name="connsiteX133" fmla="*/ 6030489 w 6127689"/>
              <a:gd name="connsiteY133" fmla="*/ 6317666 h 6858000"/>
              <a:gd name="connsiteX134" fmla="*/ 6007492 w 6127689"/>
              <a:gd name="connsiteY134" fmla="*/ 6440818 h 6858000"/>
              <a:gd name="connsiteX135" fmla="*/ 6009467 w 6127689"/>
              <a:gd name="connsiteY135" fmla="*/ 6487076 h 6858000"/>
              <a:gd name="connsiteX136" fmla="*/ 5995064 w 6127689"/>
              <a:gd name="connsiteY136" fmla="*/ 6540791 h 6858000"/>
              <a:gd name="connsiteX137" fmla="*/ 5996309 w 6127689"/>
              <a:gd name="connsiteY137" fmla="*/ 6543961 h 6858000"/>
              <a:gd name="connsiteX138" fmla="*/ 5996048 w 6127689"/>
              <a:gd name="connsiteY138" fmla="*/ 6555444 h 6858000"/>
              <a:gd name="connsiteX139" fmla="*/ 6002524 w 6127689"/>
              <a:gd name="connsiteY139" fmla="*/ 6560188 h 6858000"/>
              <a:gd name="connsiteX140" fmla="*/ 6006823 w 6127689"/>
              <a:gd name="connsiteY140" fmla="*/ 6578546 h 6858000"/>
              <a:gd name="connsiteX141" fmla="*/ 6004510 w 6127689"/>
              <a:gd name="connsiteY141" fmla="*/ 6599256 h 6858000"/>
              <a:gd name="connsiteX142" fmla="*/ 5986207 w 6127689"/>
              <a:gd name="connsiteY142" fmla="*/ 6695855 h 6858000"/>
              <a:gd name="connsiteX143" fmla="*/ 5979428 w 6127689"/>
              <a:gd name="connsiteY143" fmla="*/ 6754678 h 6858000"/>
              <a:gd name="connsiteX144" fmla="*/ 5983398 w 6127689"/>
              <a:gd name="connsiteY144" fmla="*/ 6778641 h 6858000"/>
              <a:gd name="connsiteX145" fmla="*/ 5984543 w 6127689"/>
              <a:gd name="connsiteY145" fmla="*/ 6811016 h 6858000"/>
              <a:gd name="connsiteX146" fmla="*/ 5981802 w 6127689"/>
              <a:gd name="connsiteY146" fmla="*/ 6838578 h 6858000"/>
              <a:gd name="connsiteX147" fmla="*/ 5979671 w 6127689"/>
              <a:gd name="connsiteY147" fmla="*/ 6858000 h 6858000"/>
              <a:gd name="connsiteX148" fmla="*/ 0 w 6127689"/>
              <a:gd name="connsiteY148" fmla="*/ 6858000 h 6858000"/>
              <a:gd name="connsiteX149" fmla="*/ 0 w 6127689"/>
              <a:gd name="connsiteY149"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6589 w 6127689"/>
              <a:gd name="connsiteY43" fmla="*/ 2810822 h 6858000"/>
              <a:gd name="connsiteX44" fmla="*/ 5418542 w 6127689"/>
              <a:gd name="connsiteY44" fmla="*/ 2817745 h 6858000"/>
              <a:gd name="connsiteX45" fmla="*/ 5418847 w 6127689"/>
              <a:gd name="connsiteY45" fmla="*/ 2817825 h 6858000"/>
              <a:gd name="connsiteX46" fmla="*/ 5457023 w 6127689"/>
              <a:gd name="connsiteY46" fmla="*/ 2858292 h 6858000"/>
              <a:gd name="connsiteX47" fmla="*/ 5479298 w 6127689"/>
              <a:gd name="connsiteY47" fmla="*/ 2947791 h 6858000"/>
              <a:gd name="connsiteX48" fmla="*/ 5481770 w 6127689"/>
              <a:gd name="connsiteY48" fmla="*/ 2951352 h 6858000"/>
              <a:gd name="connsiteX49" fmla="*/ 5482045 w 6127689"/>
              <a:gd name="connsiteY49" fmla="*/ 2984371 h 6858000"/>
              <a:gd name="connsiteX50" fmla="*/ 5482415 w 6127689"/>
              <a:gd name="connsiteY50" fmla="*/ 3004079 h 6858000"/>
              <a:gd name="connsiteX51" fmla="*/ 5503944 w 6127689"/>
              <a:gd name="connsiteY51" fmla="*/ 3123335 h 6858000"/>
              <a:gd name="connsiteX52" fmla="*/ 5516007 w 6127689"/>
              <a:gd name="connsiteY52" fmla="*/ 3258473 h 6858000"/>
              <a:gd name="connsiteX53" fmla="*/ 5566839 w 6127689"/>
              <a:gd name="connsiteY53" fmla="*/ 3345295 h 6858000"/>
              <a:gd name="connsiteX54" fmla="*/ 5589758 w 6127689"/>
              <a:gd name="connsiteY54" fmla="*/ 3506453 h 6858000"/>
              <a:gd name="connsiteX55" fmla="*/ 5596144 w 6127689"/>
              <a:gd name="connsiteY55" fmla="*/ 3534624 h 6858000"/>
              <a:gd name="connsiteX56" fmla="*/ 5597750 w 6127689"/>
              <a:gd name="connsiteY56" fmla="*/ 3534129 h 6858000"/>
              <a:gd name="connsiteX57" fmla="*/ 5599700 w 6127689"/>
              <a:gd name="connsiteY57" fmla="*/ 3547221 h 6858000"/>
              <a:gd name="connsiteX58" fmla="*/ 5615031 w 6127689"/>
              <a:gd name="connsiteY58" fmla="*/ 3557482 h 6858000"/>
              <a:gd name="connsiteX59" fmla="*/ 5618377 w 6127689"/>
              <a:gd name="connsiteY59" fmla="*/ 3588431 h 6858000"/>
              <a:gd name="connsiteX60" fmla="*/ 5612155 w 6127689"/>
              <a:gd name="connsiteY60" fmla="*/ 3589869 h 6858000"/>
              <a:gd name="connsiteX61" fmla="*/ 5620843 w 6127689"/>
              <a:gd name="connsiteY61" fmla="*/ 3606745 h 6858000"/>
              <a:gd name="connsiteX62" fmla="*/ 5655472 w 6127689"/>
              <a:gd name="connsiteY62" fmla="*/ 3678877 h 6858000"/>
              <a:gd name="connsiteX63" fmla="*/ 5680448 w 6127689"/>
              <a:gd name="connsiteY63" fmla="*/ 3717760 h 6858000"/>
              <a:gd name="connsiteX64" fmla="*/ 5683015 w 6127689"/>
              <a:gd name="connsiteY64" fmla="*/ 3762025 h 6858000"/>
              <a:gd name="connsiteX65" fmla="*/ 5696643 w 6127689"/>
              <a:gd name="connsiteY65" fmla="*/ 3773888 h 6858000"/>
              <a:gd name="connsiteX66" fmla="*/ 5699203 w 6127689"/>
              <a:gd name="connsiteY66" fmla="*/ 3775823 h 6858000"/>
              <a:gd name="connsiteX67" fmla="*/ 5704824 w 6127689"/>
              <a:gd name="connsiteY67" fmla="*/ 3785966 h 6858000"/>
              <a:gd name="connsiteX68" fmla="*/ 5712204 w 6127689"/>
              <a:gd name="connsiteY68" fmla="*/ 3785830 h 6858000"/>
              <a:gd name="connsiteX69" fmla="*/ 5724816 w 6127689"/>
              <a:gd name="connsiteY69" fmla="*/ 3798949 h 6858000"/>
              <a:gd name="connsiteX70" fmla="*/ 5733539 w 6127689"/>
              <a:gd name="connsiteY70" fmla="*/ 3818457 h 6858000"/>
              <a:gd name="connsiteX71" fmla="*/ 5768491 w 6127689"/>
              <a:gd name="connsiteY71" fmla="*/ 3914399 h 6858000"/>
              <a:gd name="connsiteX72" fmla="*/ 5793123 w 6127689"/>
              <a:gd name="connsiteY72" fmla="*/ 3969952 h 6858000"/>
              <a:gd name="connsiteX73" fmla="*/ 5808321 w 6127689"/>
              <a:gd name="connsiteY73" fmla="*/ 3988153 h 6858000"/>
              <a:gd name="connsiteX74" fmla="*/ 5825621 w 6127689"/>
              <a:gd name="connsiteY74" fmla="*/ 4015525 h 6858000"/>
              <a:gd name="connsiteX75" fmla="*/ 5860672 w 6127689"/>
              <a:gd name="connsiteY75" fmla="*/ 4061579 h 6858000"/>
              <a:gd name="connsiteX76" fmla="*/ 5872173 w 6127689"/>
              <a:gd name="connsiteY76" fmla="*/ 4088497 h 6858000"/>
              <a:gd name="connsiteX77" fmla="*/ 5883705 w 6127689"/>
              <a:gd name="connsiteY77" fmla="*/ 4101899 h 6858000"/>
              <a:gd name="connsiteX78" fmla="*/ 5885314 w 6127689"/>
              <a:gd name="connsiteY78" fmla="*/ 4108387 h 6858000"/>
              <a:gd name="connsiteX79" fmla="*/ 5894095 w 6127689"/>
              <a:gd name="connsiteY79" fmla="*/ 4128857 h 6858000"/>
              <a:gd name="connsiteX80" fmla="*/ 5898339 w 6127689"/>
              <a:gd name="connsiteY80" fmla="*/ 4140800 h 6858000"/>
              <a:gd name="connsiteX81" fmla="*/ 5899734 w 6127689"/>
              <a:gd name="connsiteY81" fmla="*/ 4145632 h 6858000"/>
              <a:gd name="connsiteX82" fmla="*/ 5903513 w 6127689"/>
              <a:gd name="connsiteY82" fmla="*/ 4187661 h 6858000"/>
              <a:gd name="connsiteX83" fmla="*/ 5917114 w 6127689"/>
              <a:gd name="connsiteY83" fmla="*/ 4213096 h 6858000"/>
              <a:gd name="connsiteX84" fmla="*/ 5921153 w 6127689"/>
              <a:gd name="connsiteY84" fmla="*/ 4236222 h 6858000"/>
              <a:gd name="connsiteX85" fmla="*/ 5924233 w 6127689"/>
              <a:gd name="connsiteY85" fmla="*/ 4242060 h 6858000"/>
              <a:gd name="connsiteX86" fmla="*/ 5928910 w 6127689"/>
              <a:gd name="connsiteY86" fmla="*/ 4300973 h 6858000"/>
              <a:gd name="connsiteX87" fmla="*/ 5939320 w 6127689"/>
              <a:gd name="connsiteY87" fmla="*/ 4340435 h 6858000"/>
              <a:gd name="connsiteX88" fmla="*/ 5946705 w 6127689"/>
              <a:gd name="connsiteY88" fmla="*/ 4428051 h 6858000"/>
              <a:gd name="connsiteX89" fmla="*/ 5949261 w 6127689"/>
              <a:gd name="connsiteY89" fmla="*/ 4449185 h 6858000"/>
              <a:gd name="connsiteX90" fmla="*/ 5957504 w 6127689"/>
              <a:gd name="connsiteY90" fmla="*/ 4465911 h 6858000"/>
              <a:gd name="connsiteX91" fmla="*/ 5964689 w 6127689"/>
              <a:gd name="connsiteY91" fmla="*/ 4468532 h 6858000"/>
              <a:gd name="connsiteX92" fmla="*/ 5967062 w 6127689"/>
              <a:gd name="connsiteY92" fmla="*/ 4479923 h 6858000"/>
              <a:gd name="connsiteX93" fmla="*/ 5968960 w 6127689"/>
              <a:gd name="connsiteY93" fmla="*/ 4482655 h 6858000"/>
              <a:gd name="connsiteX94" fmla="*/ 5978567 w 6127689"/>
              <a:gd name="connsiteY94" fmla="*/ 4498605 h 6858000"/>
              <a:gd name="connsiteX95" fmla="*/ 5980106 w 6127689"/>
              <a:gd name="connsiteY95" fmla="*/ 4585087 h 6858000"/>
              <a:gd name="connsiteX96" fmla="*/ 5998138 w 6127689"/>
              <a:gd name="connsiteY96" fmla="*/ 4697518 h 6858000"/>
              <a:gd name="connsiteX97" fmla="*/ 6013516 w 6127689"/>
              <a:gd name="connsiteY97" fmla="*/ 4786619 h 6858000"/>
              <a:gd name="connsiteX98" fmla="*/ 6025404 w 6127689"/>
              <a:gd name="connsiteY98" fmla="*/ 4858148 h 6858000"/>
              <a:gd name="connsiteX99" fmla="*/ 6007749 w 6127689"/>
              <a:gd name="connsiteY99" fmla="*/ 4964715 h 6858000"/>
              <a:gd name="connsiteX100" fmla="*/ 6005269 w 6127689"/>
              <a:gd name="connsiteY100" fmla="*/ 5150567 h 6858000"/>
              <a:gd name="connsiteX101" fmla="*/ 6001127 w 6127689"/>
              <a:gd name="connsiteY101" fmla="*/ 5164609 h 6858000"/>
              <a:gd name="connsiteX102" fmla="*/ 5996647 w 6127689"/>
              <a:gd name="connsiteY102" fmla="*/ 5185640 h 6858000"/>
              <a:gd name="connsiteX103" fmla="*/ 5998514 w 6127689"/>
              <a:gd name="connsiteY103" fmla="*/ 5189673 h 6858000"/>
              <a:gd name="connsiteX104" fmla="*/ 5995970 w 6127689"/>
              <a:gd name="connsiteY104" fmla="*/ 5221547 h 6858000"/>
              <a:gd name="connsiteX105" fmla="*/ 6036748 w 6127689"/>
              <a:gd name="connsiteY105" fmla="*/ 5322752 h 6858000"/>
              <a:gd name="connsiteX106" fmla="*/ 6036943 w 6127689"/>
              <a:gd name="connsiteY106" fmla="*/ 5329480 h 6858000"/>
              <a:gd name="connsiteX107" fmla="*/ 6037236 w 6127689"/>
              <a:gd name="connsiteY107" fmla="*/ 5329634 h 6858000"/>
              <a:gd name="connsiteX108" fmla="*/ 6038019 w 6127689"/>
              <a:gd name="connsiteY108" fmla="*/ 5336764 h 6858000"/>
              <a:gd name="connsiteX109" fmla="*/ 6037298 w 6127689"/>
              <a:gd name="connsiteY109" fmla="*/ 5341753 h 6858000"/>
              <a:gd name="connsiteX110" fmla="*/ 6037677 w 6127689"/>
              <a:gd name="connsiteY110" fmla="*/ 5354807 h 6858000"/>
              <a:gd name="connsiteX111" fmla="*/ 6039728 w 6127689"/>
              <a:gd name="connsiteY111" fmla="*/ 5359416 h 6858000"/>
              <a:gd name="connsiteX112" fmla="*/ 6043311 w 6127689"/>
              <a:gd name="connsiteY112" fmla="*/ 5361407 h 6858000"/>
              <a:gd name="connsiteX113" fmla="*/ 6042954 w 6127689"/>
              <a:gd name="connsiteY113" fmla="*/ 5362576 h 6858000"/>
              <a:gd name="connsiteX114" fmla="*/ 6053435 w 6127689"/>
              <a:gd name="connsiteY114" fmla="*/ 5387547 h 6858000"/>
              <a:gd name="connsiteX115" fmla="*/ 6065933 w 6127689"/>
              <a:gd name="connsiteY115" fmla="*/ 5443002 h 6858000"/>
              <a:gd name="connsiteX116" fmla="*/ 6068640 w 6127689"/>
              <a:gd name="connsiteY116" fmla="*/ 5474503 h 6858000"/>
              <a:gd name="connsiteX117" fmla="*/ 6080922 w 6127689"/>
              <a:gd name="connsiteY117" fmla="*/ 5561070 h 6858000"/>
              <a:gd name="connsiteX118" fmla="*/ 6096949 w 6127689"/>
              <a:gd name="connsiteY118" fmla="*/ 5648179 h 6858000"/>
              <a:gd name="connsiteX119" fmla="*/ 6125703 w 6127689"/>
              <a:gd name="connsiteY119" fmla="*/ 5692894 h 6858000"/>
              <a:gd name="connsiteX120" fmla="*/ 6126670 w 6127689"/>
              <a:gd name="connsiteY120" fmla="*/ 5697882 h 6858000"/>
              <a:gd name="connsiteX121" fmla="*/ 6124061 w 6127689"/>
              <a:gd name="connsiteY121" fmla="*/ 5710294 h 6858000"/>
              <a:gd name="connsiteX122" fmla="*/ 6122213 w 6127689"/>
              <a:gd name="connsiteY122" fmla="*/ 5714762 h 6858000"/>
              <a:gd name="connsiteX123" fmla="*/ 6121353 w 6127689"/>
              <a:gd name="connsiteY123" fmla="*/ 5721725 h 6858000"/>
              <a:gd name="connsiteX124" fmla="*/ 6121607 w 6127689"/>
              <a:gd name="connsiteY124" fmla="*/ 5721959 h 6858000"/>
              <a:gd name="connsiteX125" fmla="*/ 6120262 w 6127689"/>
              <a:gd name="connsiteY125" fmla="*/ 5728358 h 6858000"/>
              <a:gd name="connsiteX126" fmla="*/ 6127024 w 6127689"/>
              <a:gd name="connsiteY126" fmla="*/ 5786902 h 6858000"/>
              <a:gd name="connsiteX127" fmla="*/ 6127519 w 6127689"/>
              <a:gd name="connsiteY127" fmla="*/ 5865775 h 6858000"/>
              <a:gd name="connsiteX128" fmla="*/ 6119217 w 6127689"/>
              <a:gd name="connsiteY128" fmla="*/ 5888542 h 6858000"/>
              <a:gd name="connsiteX129" fmla="*/ 6102493 w 6127689"/>
              <a:gd name="connsiteY129" fmla="*/ 5928602 h 6858000"/>
              <a:gd name="connsiteX130" fmla="*/ 6056863 w 6127689"/>
              <a:gd name="connsiteY130" fmla="*/ 6000643 h 6858000"/>
              <a:gd name="connsiteX131" fmla="*/ 6045436 w 6127689"/>
              <a:gd name="connsiteY131" fmla="*/ 6124480 h 6858000"/>
              <a:gd name="connsiteX132" fmla="*/ 6030489 w 6127689"/>
              <a:gd name="connsiteY132" fmla="*/ 6317666 h 6858000"/>
              <a:gd name="connsiteX133" fmla="*/ 6007492 w 6127689"/>
              <a:gd name="connsiteY133" fmla="*/ 6440818 h 6858000"/>
              <a:gd name="connsiteX134" fmla="*/ 6009467 w 6127689"/>
              <a:gd name="connsiteY134" fmla="*/ 6487076 h 6858000"/>
              <a:gd name="connsiteX135" fmla="*/ 5995064 w 6127689"/>
              <a:gd name="connsiteY135" fmla="*/ 6540791 h 6858000"/>
              <a:gd name="connsiteX136" fmla="*/ 5996309 w 6127689"/>
              <a:gd name="connsiteY136" fmla="*/ 6543961 h 6858000"/>
              <a:gd name="connsiteX137" fmla="*/ 5996048 w 6127689"/>
              <a:gd name="connsiteY137" fmla="*/ 6555444 h 6858000"/>
              <a:gd name="connsiteX138" fmla="*/ 6002524 w 6127689"/>
              <a:gd name="connsiteY138" fmla="*/ 6560188 h 6858000"/>
              <a:gd name="connsiteX139" fmla="*/ 6006823 w 6127689"/>
              <a:gd name="connsiteY139" fmla="*/ 6578546 h 6858000"/>
              <a:gd name="connsiteX140" fmla="*/ 6004510 w 6127689"/>
              <a:gd name="connsiteY140" fmla="*/ 6599256 h 6858000"/>
              <a:gd name="connsiteX141" fmla="*/ 5986207 w 6127689"/>
              <a:gd name="connsiteY141" fmla="*/ 6695855 h 6858000"/>
              <a:gd name="connsiteX142" fmla="*/ 5979428 w 6127689"/>
              <a:gd name="connsiteY142" fmla="*/ 6754678 h 6858000"/>
              <a:gd name="connsiteX143" fmla="*/ 5983398 w 6127689"/>
              <a:gd name="connsiteY143" fmla="*/ 6778641 h 6858000"/>
              <a:gd name="connsiteX144" fmla="*/ 5984543 w 6127689"/>
              <a:gd name="connsiteY144" fmla="*/ 6811016 h 6858000"/>
              <a:gd name="connsiteX145" fmla="*/ 5981802 w 6127689"/>
              <a:gd name="connsiteY145" fmla="*/ 6838578 h 6858000"/>
              <a:gd name="connsiteX146" fmla="*/ 5979671 w 6127689"/>
              <a:gd name="connsiteY146" fmla="*/ 6858000 h 6858000"/>
              <a:gd name="connsiteX147" fmla="*/ 0 w 6127689"/>
              <a:gd name="connsiteY147" fmla="*/ 6858000 h 6858000"/>
              <a:gd name="connsiteX148" fmla="*/ 0 w 6127689"/>
              <a:gd name="connsiteY148"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6589 w 6127689"/>
              <a:gd name="connsiteY43" fmla="*/ 2810822 h 6858000"/>
              <a:gd name="connsiteX44" fmla="*/ 5418542 w 6127689"/>
              <a:gd name="connsiteY44" fmla="*/ 2817745 h 6858000"/>
              <a:gd name="connsiteX45" fmla="*/ 5418847 w 6127689"/>
              <a:gd name="connsiteY45" fmla="*/ 2817825 h 6858000"/>
              <a:gd name="connsiteX46" fmla="*/ 5457023 w 6127689"/>
              <a:gd name="connsiteY46" fmla="*/ 2858292 h 6858000"/>
              <a:gd name="connsiteX47" fmla="*/ 5479298 w 6127689"/>
              <a:gd name="connsiteY47" fmla="*/ 2947791 h 6858000"/>
              <a:gd name="connsiteX48" fmla="*/ 5481770 w 6127689"/>
              <a:gd name="connsiteY48" fmla="*/ 2951352 h 6858000"/>
              <a:gd name="connsiteX49" fmla="*/ 5482045 w 6127689"/>
              <a:gd name="connsiteY49" fmla="*/ 2984371 h 6858000"/>
              <a:gd name="connsiteX50" fmla="*/ 5482415 w 6127689"/>
              <a:gd name="connsiteY50" fmla="*/ 3004079 h 6858000"/>
              <a:gd name="connsiteX51" fmla="*/ 5503944 w 6127689"/>
              <a:gd name="connsiteY51" fmla="*/ 3123335 h 6858000"/>
              <a:gd name="connsiteX52" fmla="*/ 5516007 w 6127689"/>
              <a:gd name="connsiteY52" fmla="*/ 3258473 h 6858000"/>
              <a:gd name="connsiteX53" fmla="*/ 5566839 w 6127689"/>
              <a:gd name="connsiteY53" fmla="*/ 3345295 h 6858000"/>
              <a:gd name="connsiteX54" fmla="*/ 5589758 w 6127689"/>
              <a:gd name="connsiteY54" fmla="*/ 3506453 h 6858000"/>
              <a:gd name="connsiteX55" fmla="*/ 5596144 w 6127689"/>
              <a:gd name="connsiteY55" fmla="*/ 3534624 h 6858000"/>
              <a:gd name="connsiteX56" fmla="*/ 5597750 w 6127689"/>
              <a:gd name="connsiteY56" fmla="*/ 3534129 h 6858000"/>
              <a:gd name="connsiteX57" fmla="*/ 5599700 w 6127689"/>
              <a:gd name="connsiteY57" fmla="*/ 3547221 h 6858000"/>
              <a:gd name="connsiteX58" fmla="*/ 5615031 w 6127689"/>
              <a:gd name="connsiteY58" fmla="*/ 3557482 h 6858000"/>
              <a:gd name="connsiteX59" fmla="*/ 5618377 w 6127689"/>
              <a:gd name="connsiteY59" fmla="*/ 3588431 h 6858000"/>
              <a:gd name="connsiteX60" fmla="*/ 5612155 w 6127689"/>
              <a:gd name="connsiteY60" fmla="*/ 3589869 h 6858000"/>
              <a:gd name="connsiteX61" fmla="*/ 5620843 w 6127689"/>
              <a:gd name="connsiteY61" fmla="*/ 3606745 h 6858000"/>
              <a:gd name="connsiteX62" fmla="*/ 5655472 w 6127689"/>
              <a:gd name="connsiteY62" fmla="*/ 3678877 h 6858000"/>
              <a:gd name="connsiteX63" fmla="*/ 5680448 w 6127689"/>
              <a:gd name="connsiteY63" fmla="*/ 3717760 h 6858000"/>
              <a:gd name="connsiteX64" fmla="*/ 5683015 w 6127689"/>
              <a:gd name="connsiteY64" fmla="*/ 3762025 h 6858000"/>
              <a:gd name="connsiteX65" fmla="*/ 5696643 w 6127689"/>
              <a:gd name="connsiteY65" fmla="*/ 3773888 h 6858000"/>
              <a:gd name="connsiteX66" fmla="*/ 5699203 w 6127689"/>
              <a:gd name="connsiteY66" fmla="*/ 3775823 h 6858000"/>
              <a:gd name="connsiteX67" fmla="*/ 5704824 w 6127689"/>
              <a:gd name="connsiteY67" fmla="*/ 3785966 h 6858000"/>
              <a:gd name="connsiteX68" fmla="*/ 5712204 w 6127689"/>
              <a:gd name="connsiteY68" fmla="*/ 3785830 h 6858000"/>
              <a:gd name="connsiteX69" fmla="*/ 5724816 w 6127689"/>
              <a:gd name="connsiteY69" fmla="*/ 3798949 h 6858000"/>
              <a:gd name="connsiteX70" fmla="*/ 5733539 w 6127689"/>
              <a:gd name="connsiteY70" fmla="*/ 3818457 h 6858000"/>
              <a:gd name="connsiteX71" fmla="*/ 5768491 w 6127689"/>
              <a:gd name="connsiteY71" fmla="*/ 3914399 h 6858000"/>
              <a:gd name="connsiteX72" fmla="*/ 5793123 w 6127689"/>
              <a:gd name="connsiteY72" fmla="*/ 3969952 h 6858000"/>
              <a:gd name="connsiteX73" fmla="*/ 5808321 w 6127689"/>
              <a:gd name="connsiteY73" fmla="*/ 3988153 h 6858000"/>
              <a:gd name="connsiteX74" fmla="*/ 5825621 w 6127689"/>
              <a:gd name="connsiteY74" fmla="*/ 4015525 h 6858000"/>
              <a:gd name="connsiteX75" fmla="*/ 5860672 w 6127689"/>
              <a:gd name="connsiteY75" fmla="*/ 4061579 h 6858000"/>
              <a:gd name="connsiteX76" fmla="*/ 5872173 w 6127689"/>
              <a:gd name="connsiteY76" fmla="*/ 4088497 h 6858000"/>
              <a:gd name="connsiteX77" fmla="*/ 5883705 w 6127689"/>
              <a:gd name="connsiteY77" fmla="*/ 4101899 h 6858000"/>
              <a:gd name="connsiteX78" fmla="*/ 5885314 w 6127689"/>
              <a:gd name="connsiteY78" fmla="*/ 4108387 h 6858000"/>
              <a:gd name="connsiteX79" fmla="*/ 5894095 w 6127689"/>
              <a:gd name="connsiteY79" fmla="*/ 4128857 h 6858000"/>
              <a:gd name="connsiteX80" fmla="*/ 5898339 w 6127689"/>
              <a:gd name="connsiteY80" fmla="*/ 4140800 h 6858000"/>
              <a:gd name="connsiteX81" fmla="*/ 5899734 w 6127689"/>
              <a:gd name="connsiteY81" fmla="*/ 4145632 h 6858000"/>
              <a:gd name="connsiteX82" fmla="*/ 5903513 w 6127689"/>
              <a:gd name="connsiteY82" fmla="*/ 4187661 h 6858000"/>
              <a:gd name="connsiteX83" fmla="*/ 5917114 w 6127689"/>
              <a:gd name="connsiteY83" fmla="*/ 4213096 h 6858000"/>
              <a:gd name="connsiteX84" fmla="*/ 5921153 w 6127689"/>
              <a:gd name="connsiteY84" fmla="*/ 4236222 h 6858000"/>
              <a:gd name="connsiteX85" fmla="*/ 5924233 w 6127689"/>
              <a:gd name="connsiteY85" fmla="*/ 4242060 h 6858000"/>
              <a:gd name="connsiteX86" fmla="*/ 5928910 w 6127689"/>
              <a:gd name="connsiteY86" fmla="*/ 4300973 h 6858000"/>
              <a:gd name="connsiteX87" fmla="*/ 5939320 w 6127689"/>
              <a:gd name="connsiteY87" fmla="*/ 4340435 h 6858000"/>
              <a:gd name="connsiteX88" fmla="*/ 5946705 w 6127689"/>
              <a:gd name="connsiteY88" fmla="*/ 4428051 h 6858000"/>
              <a:gd name="connsiteX89" fmla="*/ 5949261 w 6127689"/>
              <a:gd name="connsiteY89" fmla="*/ 4449185 h 6858000"/>
              <a:gd name="connsiteX90" fmla="*/ 5957504 w 6127689"/>
              <a:gd name="connsiteY90" fmla="*/ 4465911 h 6858000"/>
              <a:gd name="connsiteX91" fmla="*/ 5964689 w 6127689"/>
              <a:gd name="connsiteY91" fmla="*/ 4468532 h 6858000"/>
              <a:gd name="connsiteX92" fmla="*/ 5967062 w 6127689"/>
              <a:gd name="connsiteY92" fmla="*/ 4479923 h 6858000"/>
              <a:gd name="connsiteX93" fmla="*/ 5968960 w 6127689"/>
              <a:gd name="connsiteY93" fmla="*/ 4482655 h 6858000"/>
              <a:gd name="connsiteX94" fmla="*/ 5978567 w 6127689"/>
              <a:gd name="connsiteY94" fmla="*/ 4498605 h 6858000"/>
              <a:gd name="connsiteX95" fmla="*/ 5980106 w 6127689"/>
              <a:gd name="connsiteY95" fmla="*/ 4585087 h 6858000"/>
              <a:gd name="connsiteX96" fmla="*/ 5998138 w 6127689"/>
              <a:gd name="connsiteY96" fmla="*/ 4697518 h 6858000"/>
              <a:gd name="connsiteX97" fmla="*/ 6013516 w 6127689"/>
              <a:gd name="connsiteY97" fmla="*/ 4786619 h 6858000"/>
              <a:gd name="connsiteX98" fmla="*/ 6025404 w 6127689"/>
              <a:gd name="connsiteY98" fmla="*/ 4858148 h 6858000"/>
              <a:gd name="connsiteX99" fmla="*/ 6007749 w 6127689"/>
              <a:gd name="connsiteY99" fmla="*/ 4964715 h 6858000"/>
              <a:gd name="connsiteX100" fmla="*/ 6005269 w 6127689"/>
              <a:gd name="connsiteY100" fmla="*/ 5150567 h 6858000"/>
              <a:gd name="connsiteX101" fmla="*/ 6001127 w 6127689"/>
              <a:gd name="connsiteY101" fmla="*/ 5164609 h 6858000"/>
              <a:gd name="connsiteX102" fmla="*/ 5996647 w 6127689"/>
              <a:gd name="connsiteY102" fmla="*/ 5185640 h 6858000"/>
              <a:gd name="connsiteX103" fmla="*/ 5998514 w 6127689"/>
              <a:gd name="connsiteY103" fmla="*/ 5189673 h 6858000"/>
              <a:gd name="connsiteX104" fmla="*/ 6018409 w 6127689"/>
              <a:gd name="connsiteY104" fmla="*/ 5227157 h 6858000"/>
              <a:gd name="connsiteX105" fmla="*/ 6036748 w 6127689"/>
              <a:gd name="connsiteY105" fmla="*/ 5322752 h 6858000"/>
              <a:gd name="connsiteX106" fmla="*/ 6036943 w 6127689"/>
              <a:gd name="connsiteY106" fmla="*/ 5329480 h 6858000"/>
              <a:gd name="connsiteX107" fmla="*/ 6037236 w 6127689"/>
              <a:gd name="connsiteY107" fmla="*/ 5329634 h 6858000"/>
              <a:gd name="connsiteX108" fmla="*/ 6038019 w 6127689"/>
              <a:gd name="connsiteY108" fmla="*/ 5336764 h 6858000"/>
              <a:gd name="connsiteX109" fmla="*/ 6037298 w 6127689"/>
              <a:gd name="connsiteY109" fmla="*/ 5341753 h 6858000"/>
              <a:gd name="connsiteX110" fmla="*/ 6037677 w 6127689"/>
              <a:gd name="connsiteY110" fmla="*/ 5354807 h 6858000"/>
              <a:gd name="connsiteX111" fmla="*/ 6039728 w 6127689"/>
              <a:gd name="connsiteY111" fmla="*/ 5359416 h 6858000"/>
              <a:gd name="connsiteX112" fmla="*/ 6043311 w 6127689"/>
              <a:gd name="connsiteY112" fmla="*/ 5361407 h 6858000"/>
              <a:gd name="connsiteX113" fmla="*/ 6042954 w 6127689"/>
              <a:gd name="connsiteY113" fmla="*/ 5362576 h 6858000"/>
              <a:gd name="connsiteX114" fmla="*/ 6053435 w 6127689"/>
              <a:gd name="connsiteY114" fmla="*/ 5387547 h 6858000"/>
              <a:gd name="connsiteX115" fmla="*/ 6065933 w 6127689"/>
              <a:gd name="connsiteY115" fmla="*/ 5443002 h 6858000"/>
              <a:gd name="connsiteX116" fmla="*/ 6068640 w 6127689"/>
              <a:gd name="connsiteY116" fmla="*/ 5474503 h 6858000"/>
              <a:gd name="connsiteX117" fmla="*/ 6080922 w 6127689"/>
              <a:gd name="connsiteY117" fmla="*/ 5561070 h 6858000"/>
              <a:gd name="connsiteX118" fmla="*/ 6096949 w 6127689"/>
              <a:gd name="connsiteY118" fmla="*/ 5648179 h 6858000"/>
              <a:gd name="connsiteX119" fmla="*/ 6125703 w 6127689"/>
              <a:gd name="connsiteY119" fmla="*/ 5692894 h 6858000"/>
              <a:gd name="connsiteX120" fmla="*/ 6126670 w 6127689"/>
              <a:gd name="connsiteY120" fmla="*/ 5697882 h 6858000"/>
              <a:gd name="connsiteX121" fmla="*/ 6124061 w 6127689"/>
              <a:gd name="connsiteY121" fmla="*/ 5710294 h 6858000"/>
              <a:gd name="connsiteX122" fmla="*/ 6122213 w 6127689"/>
              <a:gd name="connsiteY122" fmla="*/ 5714762 h 6858000"/>
              <a:gd name="connsiteX123" fmla="*/ 6121353 w 6127689"/>
              <a:gd name="connsiteY123" fmla="*/ 5721725 h 6858000"/>
              <a:gd name="connsiteX124" fmla="*/ 6121607 w 6127689"/>
              <a:gd name="connsiteY124" fmla="*/ 5721959 h 6858000"/>
              <a:gd name="connsiteX125" fmla="*/ 6120262 w 6127689"/>
              <a:gd name="connsiteY125" fmla="*/ 5728358 h 6858000"/>
              <a:gd name="connsiteX126" fmla="*/ 6127024 w 6127689"/>
              <a:gd name="connsiteY126" fmla="*/ 5786902 h 6858000"/>
              <a:gd name="connsiteX127" fmla="*/ 6127519 w 6127689"/>
              <a:gd name="connsiteY127" fmla="*/ 5865775 h 6858000"/>
              <a:gd name="connsiteX128" fmla="*/ 6119217 w 6127689"/>
              <a:gd name="connsiteY128" fmla="*/ 5888542 h 6858000"/>
              <a:gd name="connsiteX129" fmla="*/ 6102493 w 6127689"/>
              <a:gd name="connsiteY129" fmla="*/ 5928602 h 6858000"/>
              <a:gd name="connsiteX130" fmla="*/ 6056863 w 6127689"/>
              <a:gd name="connsiteY130" fmla="*/ 6000643 h 6858000"/>
              <a:gd name="connsiteX131" fmla="*/ 6045436 w 6127689"/>
              <a:gd name="connsiteY131" fmla="*/ 6124480 h 6858000"/>
              <a:gd name="connsiteX132" fmla="*/ 6030489 w 6127689"/>
              <a:gd name="connsiteY132" fmla="*/ 6317666 h 6858000"/>
              <a:gd name="connsiteX133" fmla="*/ 6007492 w 6127689"/>
              <a:gd name="connsiteY133" fmla="*/ 6440818 h 6858000"/>
              <a:gd name="connsiteX134" fmla="*/ 6009467 w 6127689"/>
              <a:gd name="connsiteY134" fmla="*/ 6487076 h 6858000"/>
              <a:gd name="connsiteX135" fmla="*/ 5995064 w 6127689"/>
              <a:gd name="connsiteY135" fmla="*/ 6540791 h 6858000"/>
              <a:gd name="connsiteX136" fmla="*/ 5996309 w 6127689"/>
              <a:gd name="connsiteY136" fmla="*/ 6543961 h 6858000"/>
              <a:gd name="connsiteX137" fmla="*/ 5996048 w 6127689"/>
              <a:gd name="connsiteY137" fmla="*/ 6555444 h 6858000"/>
              <a:gd name="connsiteX138" fmla="*/ 6002524 w 6127689"/>
              <a:gd name="connsiteY138" fmla="*/ 6560188 h 6858000"/>
              <a:gd name="connsiteX139" fmla="*/ 6006823 w 6127689"/>
              <a:gd name="connsiteY139" fmla="*/ 6578546 h 6858000"/>
              <a:gd name="connsiteX140" fmla="*/ 6004510 w 6127689"/>
              <a:gd name="connsiteY140" fmla="*/ 6599256 h 6858000"/>
              <a:gd name="connsiteX141" fmla="*/ 5986207 w 6127689"/>
              <a:gd name="connsiteY141" fmla="*/ 6695855 h 6858000"/>
              <a:gd name="connsiteX142" fmla="*/ 5979428 w 6127689"/>
              <a:gd name="connsiteY142" fmla="*/ 6754678 h 6858000"/>
              <a:gd name="connsiteX143" fmla="*/ 5983398 w 6127689"/>
              <a:gd name="connsiteY143" fmla="*/ 6778641 h 6858000"/>
              <a:gd name="connsiteX144" fmla="*/ 5984543 w 6127689"/>
              <a:gd name="connsiteY144" fmla="*/ 6811016 h 6858000"/>
              <a:gd name="connsiteX145" fmla="*/ 5981802 w 6127689"/>
              <a:gd name="connsiteY145" fmla="*/ 6838578 h 6858000"/>
              <a:gd name="connsiteX146" fmla="*/ 5979671 w 6127689"/>
              <a:gd name="connsiteY146" fmla="*/ 6858000 h 6858000"/>
              <a:gd name="connsiteX147" fmla="*/ 0 w 6127689"/>
              <a:gd name="connsiteY147" fmla="*/ 6858000 h 6858000"/>
              <a:gd name="connsiteX148" fmla="*/ 0 w 6127689"/>
              <a:gd name="connsiteY14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127689" h="6858000">
                <a:moveTo>
                  <a:pt x="0" y="0"/>
                </a:moveTo>
                <a:lnTo>
                  <a:pt x="4965888" y="0"/>
                </a:lnTo>
                <a:lnTo>
                  <a:pt x="4967767" y="7930"/>
                </a:lnTo>
                <a:cubicBezTo>
                  <a:pt x="4971201" y="21562"/>
                  <a:pt x="4974810" y="33728"/>
                  <a:pt x="4979444" y="43921"/>
                </a:cubicBezTo>
                <a:cubicBezTo>
                  <a:pt x="4985485" y="79063"/>
                  <a:pt x="5004752" y="75153"/>
                  <a:pt x="5021173" y="123738"/>
                </a:cubicBezTo>
                <a:cubicBezTo>
                  <a:pt x="5017020" y="148462"/>
                  <a:pt x="5076148" y="247006"/>
                  <a:pt x="5075458" y="264355"/>
                </a:cubicBezTo>
                <a:cubicBezTo>
                  <a:pt x="5080172" y="263373"/>
                  <a:pt x="5084375" y="273006"/>
                  <a:pt x="5081175" y="277448"/>
                </a:cubicBezTo>
                <a:cubicBezTo>
                  <a:pt x="5078869" y="356637"/>
                  <a:pt x="5114661" y="304542"/>
                  <a:pt x="5097011" y="355616"/>
                </a:cubicBezTo>
                <a:cubicBezTo>
                  <a:pt x="5097344" y="387149"/>
                  <a:pt x="5151562" y="375276"/>
                  <a:pt x="5130982" y="412030"/>
                </a:cubicBezTo>
                <a:cubicBezTo>
                  <a:pt x="5137437" y="449579"/>
                  <a:pt x="5161503" y="469367"/>
                  <a:pt x="5153000" y="507134"/>
                </a:cubicBezTo>
                <a:cubicBezTo>
                  <a:pt x="5159130" y="542272"/>
                  <a:pt x="5172528" y="570912"/>
                  <a:pt x="5171282" y="602071"/>
                </a:cubicBezTo>
                <a:cubicBezTo>
                  <a:pt x="5179848" y="612727"/>
                  <a:pt x="5184350" y="623560"/>
                  <a:pt x="5176196" y="636822"/>
                </a:cubicBezTo>
                <a:lnTo>
                  <a:pt x="5189051" y="782518"/>
                </a:lnTo>
                <a:cubicBezTo>
                  <a:pt x="5204031" y="772261"/>
                  <a:pt x="5195913" y="819606"/>
                  <a:pt x="5210428" y="815772"/>
                </a:cubicBezTo>
                <a:cubicBezTo>
                  <a:pt x="5194483" y="838533"/>
                  <a:pt x="5221596" y="837339"/>
                  <a:pt x="5221088" y="860193"/>
                </a:cubicBezTo>
                <a:cubicBezTo>
                  <a:pt x="5224484" y="884457"/>
                  <a:pt x="5234151" y="922215"/>
                  <a:pt x="5230806" y="961354"/>
                </a:cubicBezTo>
                <a:cubicBezTo>
                  <a:pt x="5225751" y="1002829"/>
                  <a:pt x="5227328" y="1047212"/>
                  <a:pt x="5201018" y="1095027"/>
                </a:cubicBezTo>
                <a:cubicBezTo>
                  <a:pt x="5192594" y="1105100"/>
                  <a:pt x="5193101" y="1122201"/>
                  <a:pt x="5202153" y="1133224"/>
                </a:cubicBezTo>
                <a:cubicBezTo>
                  <a:pt x="5203711" y="1135121"/>
                  <a:pt x="5205468" y="1136762"/>
                  <a:pt x="5207370" y="1138097"/>
                </a:cubicBezTo>
                <a:cubicBezTo>
                  <a:pt x="5187666" y="1167974"/>
                  <a:pt x="5203894" y="1178068"/>
                  <a:pt x="5189234" y="1193495"/>
                </a:cubicBezTo>
                <a:cubicBezTo>
                  <a:pt x="5191271" y="1231351"/>
                  <a:pt x="5215468" y="1255324"/>
                  <a:pt x="5202769" y="1269450"/>
                </a:cubicBezTo>
                <a:cubicBezTo>
                  <a:pt x="5208891" y="1296866"/>
                  <a:pt x="5220794" y="1339415"/>
                  <a:pt x="5225968" y="1357994"/>
                </a:cubicBezTo>
                <a:cubicBezTo>
                  <a:pt x="5235560" y="1363307"/>
                  <a:pt x="5232085" y="1372395"/>
                  <a:pt x="5233819" y="1380922"/>
                </a:cubicBezTo>
                <a:cubicBezTo>
                  <a:pt x="5242666" y="1389799"/>
                  <a:pt x="5242140" y="1429309"/>
                  <a:pt x="5237226" y="1441327"/>
                </a:cubicBezTo>
                <a:lnTo>
                  <a:pt x="5255653" y="1524712"/>
                </a:lnTo>
                <a:lnTo>
                  <a:pt x="5263491" y="1642938"/>
                </a:lnTo>
                <a:cubicBezTo>
                  <a:pt x="5233312" y="1645260"/>
                  <a:pt x="5288520" y="1697357"/>
                  <a:pt x="5261314" y="1689177"/>
                </a:cubicBezTo>
                <a:cubicBezTo>
                  <a:pt x="5268201" y="1720862"/>
                  <a:pt x="5229281" y="1738425"/>
                  <a:pt x="5259788" y="1768516"/>
                </a:cubicBezTo>
                <a:cubicBezTo>
                  <a:pt x="5250286" y="1824969"/>
                  <a:pt x="5279958" y="1903508"/>
                  <a:pt x="5255696" y="1953770"/>
                </a:cubicBezTo>
                <a:cubicBezTo>
                  <a:pt x="5254497" y="2018939"/>
                  <a:pt x="5251158" y="2034824"/>
                  <a:pt x="5252592" y="2092210"/>
                </a:cubicBezTo>
                <a:cubicBezTo>
                  <a:pt x="5258568" y="2139817"/>
                  <a:pt x="5240206" y="2181656"/>
                  <a:pt x="5264303" y="2225157"/>
                </a:cubicBezTo>
                <a:cubicBezTo>
                  <a:pt x="5260297" y="2228216"/>
                  <a:pt x="5257274" y="2231958"/>
                  <a:pt x="5254949" y="2236160"/>
                </a:cubicBezTo>
                <a:lnTo>
                  <a:pt x="5250104" y="2249166"/>
                </a:lnTo>
                <a:lnTo>
                  <a:pt x="5251214" y="2250944"/>
                </a:lnTo>
                <a:cubicBezTo>
                  <a:pt x="5253477" y="2258683"/>
                  <a:pt x="5252724" y="2263338"/>
                  <a:pt x="5250644" y="2266619"/>
                </a:cubicBezTo>
                <a:lnTo>
                  <a:pt x="5293877" y="2368649"/>
                </a:lnTo>
                <a:lnTo>
                  <a:pt x="5311338" y="2404034"/>
                </a:lnTo>
                <a:cubicBezTo>
                  <a:pt x="5310997" y="2405674"/>
                  <a:pt x="5338704" y="2463412"/>
                  <a:pt x="5338366" y="2465052"/>
                </a:cubicBezTo>
                <a:cubicBezTo>
                  <a:pt x="5342744" y="2497318"/>
                  <a:pt x="5359740" y="2532873"/>
                  <a:pt x="5371263" y="2586413"/>
                </a:cubicBezTo>
                <a:lnTo>
                  <a:pt x="5407503" y="2786290"/>
                </a:lnTo>
                <a:cubicBezTo>
                  <a:pt x="5407454" y="2786708"/>
                  <a:pt x="5407404" y="2787125"/>
                  <a:pt x="5407356" y="2787545"/>
                </a:cubicBezTo>
                <a:lnTo>
                  <a:pt x="5411130" y="2788640"/>
                </a:lnTo>
                <a:lnTo>
                  <a:pt x="5416439" y="2805666"/>
                </a:lnTo>
                <a:lnTo>
                  <a:pt x="5416589" y="2810822"/>
                </a:lnTo>
                <a:cubicBezTo>
                  <a:pt x="5416997" y="2814266"/>
                  <a:pt x="5417656" y="2816415"/>
                  <a:pt x="5418542" y="2817745"/>
                </a:cubicBezTo>
                <a:lnTo>
                  <a:pt x="5418847" y="2817825"/>
                </a:lnTo>
                <a:lnTo>
                  <a:pt x="5457023" y="2858292"/>
                </a:lnTo>
                <a:cubicBezTo>
                  <a:pt x="5466876" y="2878841"/>
                  <a:pt x="5469564" y="2932280"/>
                  <a:pt x="5479298" y="2947791"/>
                </a:cubicBezTo>
                <a:lnTo>
                  <a:pt x="5481770" y="2951352"/>
                </a:lnTo>
                <a:cubicBezTo>
                  <a:pt x="5482228" y="2957449"/>
                  <a:pt x="5482439" y="2978179"/>
                  <a:pt x="5482045" y="2984371"/>
                </a:cubicBezTo>
                <a:cubicBezTo>
                  <a:pt x="5482168" y="2990940"/>
                  <a:pt x="5482292" y="2997510"/>
                  <a:pt x="5482415" y="3004079"/>
                </a:cubicBezTo>
                <a:cubicBezTo>
                  <a:pt x="5482112" y="3034481"/>
                  <a:pt x="5504247" y="3092933"/>
                  <a:pt x="5503944" y="3123335"/>
                </a:cubicBezTo>
                <a:cubicBezTo>
                  <a:pt x="5512347" y="3181628"/>
                  <a:pt x="5502720" y="3208390"/>
                  <a:pt x="5516007" y="3258473"/>
                </a:cubicBezTo>
                <a:cubicBezTo>
                  <a:pt x="5517209" y="3275473"/>
                  <a:pt x="5557675" y="3358410"/>
                  <a:pt x="5566839" y="3345295"/>
                </a:cubicBezTo>
                <a:cubicBezTo>
                  <a:pt x="5558189" y="3388122"/>
                  <a:pt x="5575932" y="3469179"/>
                  <a:pt x="5589758" y="3506453"/>
                </a:cubicBezTo>
                <a:lnTo>
                  <a:pt x="5596144" y="3534624"/>
                </a:lnTo>
                <a:lnTo>
                  <a:pt x="5597750" y="3534129"/>
                </a:lnTo>
                <a:lnTo>
                  <a:pt x="5599700" y="3547221"/>
                </a:lnTo>
                <a:lnTo>
                  <a:pt x="5615031" y="3557482"/>
                </a:lnTo>
                <a:cubicBezTo>
                  <a:pt x="5622322" y="3565237"/>
                  <a:pt x="5608117" y="3566741"/>
                  <a:pt x="5618377" y="3588431"/>
                </a:cubicBezTo>
                <a:lnTo>
                  <a:pt x="5612155" y="3589869"/>
                </a:lnTo>
                <a:lnTo>
                  <a:pt x="5620843" y="3606745"/>
                </a:lnTo>
                <a:cubicBezTo>
                  <a:pt x="5634271" y="3628477"/>
                  <a:pt x="5649623" y="3650128"/>
                  <a:pt x="5655472" y="3678877"/>
                </a:cubicBezTo>
                <a:cubicBezTo>
                  <a:pt x="5693455" y="3693882"/>
                  <a:pt x="5662980" y="3690858"/>
                  <a:pt x="5680448" y="3717760"/>
                </a:cubicBezTo>
                <a:cubicBezTo>
                  <a:pt x="5653248" y="3721999"/>
                  <a:pt x="5709119" y="3746558"/>
                  <a:pt x="5683015" y="3762025"/>
                </a:cubicBezTo>
                <a:cubicBezTo>
                  <a:pt x="5687021" y="3766429"/>
                  <a:pt x="5691727" y="3770209"/>
                  <a:pt x="5696643" y="3773888"/>
                </a:cubicBezTo>
                <a:lnTo>
                  <a:pt x="5699203" y="3775823"/>
                </a:lnTo>
                <a:lnTo>
                  <a:pt x="5704824" y="3785966"/>
                </a:lnTo>
                <a:lnTo>
                  <a:pt x="5712204" y="3785830"/>
                </a:lnTo>
                <a:lnTo>
                  <a:pt x="5724816" y="3798949"/>
                </a:lnTo>
                <a:cubicBezTo>
                  <a:pt x="5728644" y="3804324"/>
                  <a:pt x="5731713" y="3810654"/>
                  <a:pt x="5733539" y="3818457"/>
                </a:cubicBezTo>
                <a:cubicBezTo>
                  <a:pt x="5729478" y="3849252"/>
                  <a:pt x="5774934" y="3875758"/>
                  <a:pt x="5768491" y="3914399"/>
                </a:cubicBezTo>
                <a:cubicBezTo>
                  <a:pt x="5768399" y="3927909"/>
                  <a:pt x="5782052" y="3965459"/>
                  <a:pt x="5793123" y="3969952"/>
                </a:cubicBezTo>
                <a:cubicBezTo>
                  <a:pt x="5797717" y="3977244"/>
                  <a:pt x="5797864" y="3987352"/>
                  <a:pt x="5808321" y="3988153"/>
                </a:cubicBezTo>
                <a:cubicBezTo>
                  <a:pt x="5821475" y="3990747"/>
                  <a:pt x="5813923" y="4023455"/>
                  <a:pt x="5825621" y="4015525"/>
                </a:cubicBezTo>
                <a:cubicBezTo>
                  <a:pt x="5820685" y="4038617"/>
                  <a:pt x="5849248" y="4046966"/>
                  <a:pt x="5860672" y="4061579"/>
                </a:cubicBezTo>
                <a:cubicBezTo>
                  <a:pt x="5857527" y="4071042"/>
                  <a:pt x="5863500" y="4078774"/>
                  <a:pt x="5872173" y="4088497"/>
                </a:cubicBezTo>
                <a:lnTo>
                  <a:pt x="5883705" y="4101899"/>
                </a:lnTo>
                <a:lnTo>
                  <a:pt x="5885314" y="4108387"/>
                </a:lnTo>
                <a:cubicBezTo>
                  <a:pt x="5888135" y="4116007"/>
                  <a:pt x="5891367" y="4122787"/>
                  <a:pt x="5894095" y="4128857"/>
                </a:cubicBezTo>
                <a:lnTo>
                  <a:pt x="5898339" y="4140800"/>
                </a:lnTo>
                <a:lnTo>
                  <a:pt x="5899734" y="4145632"/>
                </a:lnTo>
                <a:lnTo>
                  <a:pt x="5903513" y="4187661"/>
                </a:lnTo>
                <a:cubicBezTo>
                  <a:pt x="5905616" y="4194701"/>
                  <a:pt x="5914174" y="4205003"/>
                  <a:pt x="5917114" y="4213096"/>
                </a:cubicBezTo>
                <a:cubicBezTo>
                  <a:pt x="5927403" y="4210909"/>
                  <a:pt x="5920305" y="4225649"/>
                  <a:pt x="5921153" y="4236222"/>
                </a:cubicBezTo>
                <a:lnTo>
                  <a:pt x="5924233" y="4242060"/>
                </a:lnTo>
                <a:cubicBezTo>
                  <a:pt x="5925526" y="4252852"/>
                  <a:pt x="5926396" y="4284577"/>
                  <a:pt x="5928910" y="4300973"/>
                </a:cubicBezTo>
                <a:lnTo>
                  <a:pt x="5939320" y="4340435"/>
                </a:lnTo>
                <a:lnTo>
                  <a:pt x="5946705" y="4428051"/>
                </a:lnTo>
                <a:cubicBezTo>
                  <a:pt x="5946117" y="4435885"/>
                  <a:pt x="5947179" y="4442831"/>
                  <a:pt x="5949261" y="4449185"/>
                </a:cubicBezTo>
                <a:lnTo>
                  <a:pt x="5957504" y="4465911"/>
                </a:lnTo>
                <a:lnTo>
                  <a:pt x="5964689" y="4468532"/>
                </a:lnTo>
                <a:lnTo>
                  <a:pt x="5967062" y="4479923"/>
                </a:lnTo>
                <a:lnTo>
                  <a:pt x="5968960" y="4482655"/>
                </a:lnTo>
                <a:cubicBezTo>
                  <a:pt x="5972608" y="4487856"/>
                  <a:pt x="5976020" y="4493074"/>
                  <a:pt x="5978567" y="4498605"/>
                </a:cubicBezTo>
                <a:cubicBezTo>
                  <a:pt x="5980425" y="4515677"/>
                  <a:pt x="5976844" y="4551935"/>
                  <a:pt x="5980106" y="4585087"/>
                </a:cubicBezTo>
                <a:cubicBezTo>
                  <a:pt x="5974057" y="4642154"/>
                  <a:pt x="6019275" y="4645589"/>
                  <a:pt x="5998138" y="4697518"/>
                </a:cubicBezTo>
                <a:cubicBezTo>
                  <a:pt x="6009496" y="4687218"/>
                  <a:pt x="6015186" y="4770003"/>
                  <a:pt x="6013516" y="4786619"/>
                </a:cubicBezTo>
                <a:cubicBezTo>
                  <a:pt x="6058736" y="4748108"/>
                  <a:pt x="5986565" y="4861301"/>
                  <a:pt x="6025404" y="4858148"/>
                </a:cubicBezTo>
                <a:cubicBezTo>
                  <a:pt x="6024437" y="4913684"/>
                  <a:pt x="6011369" y="4918877"/>
                  <a:pt x="6007749" y="4964715"/>
                </a:cubicBezTo>
                <a:cubicBezTo>
                  <a:pt x="6006922" y="5026666"/>
                  <a:pt x="6006096" y="5088616"/>
                  <a:pt x="6005269" y="5150567"/>
                </a:cubicBezTo>
                <a:lnTo>
                  <a:pt x="6001127" y="5164609"/>
                </a:lnTo>
                <a:lnTo>
                  <a:pt x="5996647" y="5185640"/>
                </a:lnTo>
                <a:lnTo>
                  <a:pt x="5998514" y="5189673"/>
                </a:lnTo>
                <a:lnTo>
                  <a:pt x="6018409" y="5227157"/>
                </a:lnTo>
                <a:lnTo>
                  <a:pt x="6036748" y="5322752"/>
                </a:lnTo>
                <a:lnTo>
                  <a:pt x="6036943" y="5329480"/>
                </a:lnTo>
                <a:lnTo>
                  <a:pt x="6037236" y="5329634"/>
                </a:lnTo>
                <a:cubicBezTo>
                  <a:pt x="6037896" y="5331133"/>
                  <a:pt x="6038191" y="5333359"/>
                  <a:pt x="6038019" y="5336764"/>
                </a:cubicBezTo>
                <a:cubicBezTo>
                  <a:pt x="6037779" y="5338427"/>
                  <a:pt x="6037537" y="5340090"/>
                  <a:pt x="6037298" y="5341753"/>
                </a:cubicBezTo>
                <a:cubicBezTo>
                  <a:pt x="6037424" y="5346104"/>
                  <a:pt x="6037551" y="5350456"/>
                  <a:pt x="6037677" y="5354807"/>
                </a:cubicBezTo>
                <a:lnTo>
                  <a:pt x="6039728" y="5359416"/>
                </a:lnTo>
                <a:lnTo>
                  <a:pt x="6043311" y="5361407"/>
                </a:lnTo>
                <a:cubicBezTo>
                  <a:pt x="6043191" y="5361797"/>
                  <a:pt x="6043071" y="5362187"/>
                  <a:pt x="6042954" y="5362576"/>
                </a:cubicBezTo>
                <a:cubicBezTo>
                  <a:pt x="6037098" y="5371071"/>
                  <a:pt x="6028284" y="5372871"/>
                  <a:pt x="6053435" y="5387547"/>
                </a:cubicBezTo>
                <a:cubicBezTo>
                  <a:pt x="6044173" y="5407499"/>
                  <a:pt x="6059388" y="5413428"/>
                  <a:pt x="6065933" y="5443002"/>
                </a:cubicBezTo>
                <a:cubicBezTo>
                  <a:pt x="6056882" y="5453977"/>
                  <a:pt x="6060713" y="5464106"/>
                  <a:pt x="6068640" y="5474503"/>
                </a:cubicBezTo>
                <a:cubicBezTo>
                  <a:pt x="6065387" y="5502156"/>
                  <a:pt x="6077015" y="5529097"/>
                  <a:pt x="6080922" y="5561070"/>
                </a:cubicBezTo>
                <a:cubicBezTo>
                  <a:pt x="6069952" y="5593856"/>
                  <a:pt x="6092872" y="5614018"/>
                  <a:pt x="6096949" y="5648179"/>
                </a:cubicBezTo>
                <a:cubicBezTo>
                  <a:pt x="6076784" y="5674970"/>
                  <a:pt x="6116572" y="5674556"/>
                  <a:pt x="6125703" y="5692894"/>
                </a:cubicBezTo>
                <a:lnTo>
                  <a:pt x="6126670" y="5697882"/>
                </a:lnTo>
                <a:lnTo>
                  <a:pt x="6124061" y="5710294"/>
                </a:lnTo>
                <a:lnTo>
                  <a:pt x="6122213" y="5714762"/>
                </a:lnTo>
                <a:cubicBezTo>
                  <a:pt x="6121263" y="5717913"/>
                  <a:pt x="6121045" y="5720104"/>
                  <a:pt x="6121353" y="5721725"/>
                </a:cubicBezTo>
                <a:lnTo>
                  <a:pt x="6121607" y="5721959"/>
                </a:lnTo>
                <a:lnTo>
                  <a:pt x="6120262" y="5728358"/>
                </a:lnTo>
                <a:cubicBezTo>
                  <a:pt x="6117360" y="5739007"/>
                  <a:pt x="6130768" y="5777279"/>
                  <a:pt x="6127024" y="5786902"/>
                </a:cubicBezTo>
                <a:lnTo>
                  <a:pt x="6127519" y="5865775"/>
                </a:lnTo>
                <a:lnTo>
                  <a:pt x="6119217" y="5888542"/>
                </a:lnTo>
                <a:lnTo>
                  <a:pt x="6102493" y="5928602"/>
                </a:lnTo>
                <a:cubicBezTo>
                  <a:pt x="6099468" y="5932056"/>
                  <a:pt x="6061378" y="5998707"/>
                  <a:pt x="6056863" y="6000643"/>
                </a:cubicBezTo>
                <a:cubicBezTo>
                  <a:pt x="6073585" y="6048403"/>
                  <a:pt x="6047494" y="6077297"/>
                  <a:pt x="6045436" y="6124480"/>
                </a:cubicBezTo>
                <a:cubicBezTo>
                  <a:pt x="6035300" y="6187952"/>
                  <a:pt x="6042671" y="6255420"/>
                  <a:pt x="6030489" y="6317666"/>
                </a:cubicBezTo>
                <a:cubicBezTo>
                  <a:pt x="5997800" y="6359855"/>
                  <a:pt x="6026490" y="6389009"/>
                  <a:pt x="6007492" y="6440818"/>
                </a:cubicBezTo>
                <a:cubicBezTo>
                  <a:pt x="6032870" y="6477306"/>
                  <a:pt x="6007936" y="6454949"/>
                  <a:pt x="6009467" y="6487076"/>
                </a:cubicBezTo>
                <a:cubicBezTo>
                  <a:pt x="6007396" y="6503737"/>
                  <a:pt x="5997257" y="6531311"/>
                  <a:pt x="5995064" y="6540791"/>
                </a:cubicBezTo>
                <a:lnTo>
                  <a:pt x="5996309" y="6543961"/>
                </a:lnTo>
                <a:lnTo>
                  <a:pt x="5996048" y="6555444"/>
                </a:lnTo>
                <a:lnTo>
                  <a:pt x="6002524" y="6560188"/>
                </a:lnTo>
                <a:lnTo>
                  <a:pt x="6006823" y="6578546"/>
                </a:lnTo>
                <a:cubicBezTo>
                  <a:pt x="6007421" y="6585192"/>
                  <a:pt x="6006881" y="6592067"/>
                  <a:pt x="6004510" y="6599256"/>
                </a:cubicBezTo>
                <a:cubicBezTo>
                  <a:pt x="5985364" y="6620213"/>
                  <a:pt x="6011402" y="6670437"/>
                  <a:pt x="5986207" y="6695855"/>
                </a:cubicBezTo>
                <a:cubicBezTo>
                  <a:pt x="5979276" y="6706164"/>
                  <a:pt x="5972094" y="6743953"/>
                  <a:pt x="5979428" y="6754678"/>
                </a:cubicBezTo>
                <a:cubicBezTo>
                  <a:pt x="5979720" y="6763296"/>
                  <a:pt x="5974723" y="6771150"/>
                  <a:pt x="5983398" y="6778641"/>
                </a:cubicBezTo>
                <a:cubicBezTo>
                  <a:pt x="5993510" y="6789282"/>
                  <a:pt x="5970360" y="6809410"/>
                  <a:pt x="5984543" y="6811016"/>
                </a:cubicBezTo>
                <a:cubicBezTo>
                  <a:pt x="5983964" y="6817756"/>
                  <a:pt x="5983001" y="6827304"/>
                  <a:pt x="5981802" y="6838578"/>
                </a:cubicBezTo>
                <a:lnTo>
                  <a:pt x="5979671" y="6858000"/>
                </a:lnTo>
                <a:lnTo>
                  <a:pt x="0" y="6858000"/>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6DB5171-63F7-604A-AB1F-DEC18B1AC457}"/>
              </a:ext>
            </a:extLst>
          </p:cNvPr>
          <p:cNvSpPr>
            <a:spLocks noGrp="1"/>
          </p:cNvSpPr>
          <p:nvPr>
            <p:ph type="title"/>
          </p:nvPr>
        </p:nvSpPr>
        <p:spPr>
          <a:xfrm>
            <a:off x="580349" y="1833469"/>
            <a:ext cx="4966991" cy="2233705"/>
          </a:xfrm>
        </p:spPr>
        <p:txBody>
          <a:bodyPr anchor="b">
            <a:normAutofit/>
          </a:bodyPr>
          <a:lstStyle/>
          <a:p>
            <a:r>
              <a:rPr lang="en-US" dirty="0">
                <a:highlight>
                  <a:srgbClr val="C0C0C0"/>
                </a:highlight>
              </a:rPr>
              <a:t>Overview of the Dataset</a:t>
            </a:r>
            <a:br>
              <a:rPr lang="en-US" dirty="0">
                <a:highlight>
                  <a:srgbClr val="C0C0C0"/>
                </a:highlight>
              </a:rPr>
            </a:br>
            <a:endParaRPr lang="en-US" dirty="0">
              <a:highlight>
                <a:srgbClr val="C0C0C0"/>
              </a:highlight>
            </a:endParaRPr>
          </a:p>
        </p:txBody>
      </p:sp>
      <p:sp>
        <p:nvSpPr>
          <p:cNvPr id="6" name="TextBox 5">
            <a:extLst>
              <a:ext uri="{FF2B5EF4-FFF2-40B4-BE49-F238E27FC236}">
                <a16:creationId xmlns:a16="http://schemas.microsoft.com/office/drawing/2014/main" id="{082FA9B6-5C8C-E849-AB0F-497F5275ACE6}"/>
              </a:ext>
            </a:extLst>
          </p:cNvPr>
          <p:cNvSpPr txBox="1"/>
          <p:nvPr/>
        </p:nvSpPr>
        <p:spPr>
          <a:xfrm>
            <a:off x="1126969" y="2633559"/>
            <a:ext cx="4121196" cy="907941"/>
          </a:xfrm>
          <a:prstGeom prst="rect">
            <a:avLst/>
          </a:prstGeom>
          <a:noFill/>
        </p:spPr>
        <p:txBody>
          <a:bodyPr wrap="square" rtlCol="0">
            <a:spAutoFit/>
          </a:bodyPr>
          <a:lstStyle/>
          <a:p>
            <a:pPr>
              <a:spcAft>
                <a:spcPts val="600"/>
              </a:spcAft>
            </a:pPr>
            <a:endParaRPr lang="en-US" sz="2400"/>
          </a:p>
          <a:p>
            <a:pPr>
              <a:spcAft>
                <a:spcPts val="600"/>
              </a:spcAft>
            </a:pPr>
            <a:endParaRPr lang="en-US" sz="2400"/>
          </a:p>
        </p:txBody>
      </p:sp>
      <p:graphicFrame>
        <p:nvGraphicFramePr>
          <p:cNvPr id="46" name="Content Placeholder 3">
            <a:extLst>
              <a:ext uri="{FF2B5EF4-FFF2-40B4-BE49-F238E27FC236}">
                <a16:creationId xmlns:a16="http://schemas.microsoft.com/office/drawing/2014/main" id="{E10BB6A0-B566-49C9-8F14-440AAC28271C}"/>
              </a:ext>
            </a:extLst>
          </p:cNvPr>
          <p:cNvGraphicFramePr>
            <a:graphicFrameLocks noGrp="1"/>
          </p:cNvGraphicFramePr>
          <p:nvPr>
            <p:ph idx="1"/>
            <p:extLst>
              <p:ext uri="{D42A27DB-BD31-4B8C-83A1-F6EECF244321}">
                <p14:modId xmlns:p14="http://schemas.microsoft.com/office/powerpoint/2010/main" val="2427032139"/>
              </p:ext>
            </p:extLst>
          </p:nvPr>
        </p:nvGraphicFramePr>
        <p:xfrm>
          <a:off x="6434919" y="609601"/>
          <a:ext cx="4785521" cy="56559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62330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331648" cy="1978172"/>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36649" y="488969"/>
                  <a:pt x="9316893" y="491390"/>
                </a:cubicBezTo>
                <a:cubicBezTo>
                  <a:pt x="9298834" y="504511"/>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79948" y="576062"/>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407128" y="961344"/>
                </a:lnTo>
                <a:lnTo>
                  <a:pt x="8380548" y="987916"/>
                </a:lnTo>
                <a:lnTo>
                  <a:pt x="8379462" y="987106"/>
                </a:lnTo>
                <a:cubicBezTo>
                  <a:pt x="8376507" y="985864"/>
                  <a:pt x="8373362" y="986042"/>
                  <a:pt x="8369725" y="989186"/>
                </a:cubicBezTo>
                <a:cubicBezTo>
                  <a:pt x="8357221" y="990792"/>
                  <a:pt x="8319237" y="991089"/>
                  <a:pt x="8304438" y="996739"/>
                </a:cubicBezTo>
                <a:cubicBezTo>
                  <a:pt x="8297193" y="1005683"/>
                  <a:pt x="8289328" y="1014568"/>
                  <a:pt x="8280929" y="1023089"/>
                </a:cubicBezTo>
                <a:lnTo>
                  <a:pt x="8275760" y="1027772"/>
                </a:lnTo>
                <a:lnTo>
                  <a:pt x="8275478" y="1027605"/>
                </a:lnTo>
                <a:cubicBezTo>
                  <a:pt x="8273970" y="1028076"/>
                  <a:pt x="8272124" y="1029408"/>
                  <a:pt x="8269666"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43525" y="1179064"/>
                </a:lnTo>
                <a:lnTo>
                  <a:pt x="7685942" y="1233723"/>
                </a:lnTo>
                <a:lnTo>
                  <a:pt x="7586920" y="1261888"/>
                </a:lnTo>
                <a:cubicBezTo>
                  <a:pt x="7556723" y="1298911"/>
                  <a:pt x="7489186" y="1249860"/>
                  <a:pt x="7486100" y="1292563"/>
                </a:cubicBezTo>
                <a:cubicBezTo>
                  <a:pt x="7454875" y="1308356"/>
                  <a:pt x="7449202" y="1300366"/>
                  <a:pt x="7407190" y="1314737"/>
                </a:cubicBezTo>
                <a:cubicBezTo>
                  <a:pt x="7368386" y="1364011"/>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23400" y="1671703"/>
                  <a:pt x="5529437" y="1636968"/>
                </a:cubicBezTo>
                <a:cubicBezTo>
                  <a:pt x="5500069" y="1636638"/>
                  <a:pt x="5481558" y="1636672"/>
                  <a:pt x="5440853" y="1657958"/>
                </a:cubicBezTo>
                <a:cubicBezTo>
                  <a:pt x="5340428" y="1673293"/>
                  <a:pt x="5074771" y="1739921"/>
                  <a:pt x="4945936" y="1713743"/>
                </a:cubicBezTo>
                <a:cubicBezTo>
                  <a:pt x="4914142" y="1717597"/>
                  <a:pt x="4837317" y="1726609"/>
                  <a:pt x="4818446" y="1726895"/>
                </a:cubicBezTo>
                <a:lnTo>
                  <a:pt x="4813657" y="1730706"/>
                </a:lnTo>
                <a:lnTo>
                  <a:pt x="4759058" y="1766533"/>
                </a:lnTo>
                <a:cubicBezTo>
                  <a:pt x="4747481" y="1770744"/>
                  <a:pt x="4734604" y="1772921"/>
                  <a:pt x="4719749" y="1771811"/>
                </a:cubicBezTo>
                <a:cubicBezTo>
                  <a:pt x="4667035" y="1745585"/>
                  <a:pt x="4634134" y="1775931"/>
                  <a:pt x="4568686" y="1786141"/>
                </a:cubicBezTo>
                <a:cubicBezTo>
                  <a:pt x="4544667" y="1777910"/>
                  <a:pt x="4432547" y="1778168"/>
                  <a:pt x="4418751" y="1796932"/>
                </a:cubicBezTo>
                <a:cubicBezTo>
                  <a:pt x="4403360" y="1801488"/>
                  <a:pt x="4385278" y="1795746"/>
                  <a:pt x="4378377" y="1815528"/>
                </a:cubicBezTo>
                <a:cubicBezTo>
                  <a:pt x="4366870" y="1839461"/>
                  <a:pt x="4312575" y="1805339"/>
                  <a:pt x="4320575" y="1832722"/>
                </a:cubicBezTo>
                <a:cubicBezTo>
                  <a:pt x="4282030" y="1809397"/>
                  <a:pt x="4252210" y="1859755"/>
                  <a:pt x="4220200" y="1873173"/>
                </a:cubicBezTo>
                <a:cubicBezTo>
                  <a:pt x="4189784" y="1872580"/>
                  <a:pt x="4175475" y="1885756"/>
                  <a:pt x="4105361" y="1894711"/>
                </a:cubicBezTo>
                <a:cubicBezTo>
                  <a:pt x="4071894" y="1867524"/>
                  <a:pt x="4035294" y="1916372"/>
                  <a:pt x="3973223" y="1881015"/>
                </a:cubicBezTo>
                <a:cubicBezTo>
                  <a:pt x="3971330" y="1884974"/>
                  <a:pt x="3952843" y="1881390"/>
                  <a:pt x="3900992" y="1880603"/>
                </a:cubicBezTo>
                <a:cubicBezTo>
                  <a:pt x="3849141" y="1879815"/>
                  <a:pt x="3740259" y="1879432"/>
                  <a:pt x="3662119" y="1876289"/>
                </a:cubicBezTo>
                <a:cubicBezTo>
                  <a:pt x="3573420" y="1876991"/>
                  <a:pt x="3613412" y="1915150"/>
                  <a:pt x="3496919" y="1873180"/>
                </a:cubicBezTo>
                <a:cubicBezTo>
                  <a:pt x="3488062" y="1895719"/>
                  <a:pt x="3474293" y="1897950"/>
                  <a:pt x="3449433" y="1889681"/>
                </a:cubicBezTo>
                <a:cubicBezTo>
                  <a:pt x="3406553" y="1891629"/>
                  <a:pt x="3417350" y="1945453"/>
                  <a:pt x="3369766" y="1916653"/>
                </a:cubicBezTo>
                <a:cubicBezTo>
                  <a:pt x="3338805" y="1929531"/>
                  <a:pt x="3310151" y="1915620"/>
                  <a:pt x="3290336" y="1925039"/>
                </a:cubicBezTo>
                <a:lnTo>
                  <a:pt x="3224897" y="1943733"/>
                </a:lnTo>
                <a:cubicBezTo>
                  <a:pt x="3188693" y="1949271"/>
                  <a:pt x="3178540" y="1909145"/>
                  <a:pt x="3161463" y="1946591"/>
                </a:cubicBezTo>
                <a:lnTo>
                  <a:pt x="3157504" y="1957276"/>
                </a:lnTo>
                <a:lnTo>
                  <a:pt x="3115176" y="1943459"/>
                </a:lnTo>
                <a:cubicBezTo>
                  <a:pt x="3095397" y="1937281"/>
                  <a:pt x="3080878" y="1929976"/>
                  <a:pt x="3038835" y="1920210"/>
                </a:cubicBezTo>
                <a:cubicBezTo>
                  <a:pt x="3011900" y="1947086"/>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1037" y="1967486"/>
                  <a:pt x="2001803" y="1954594"/>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391573" y="1790862"/>
                  <a:pt x="1332568" y="1793149"/>
                </a:cubicBezTo>
                <a:cubicBezTo>
                  <a:pt x="1236287" y="1833446"/>
                  <a:pt x="1335185" y="1756546"/>
                  <a:pt x="1186881" y="1768613"/>
                </a:cubicBezTo>
                <a:cubicBezTo>
                  <a:pt x="1178443" y="1775469"/>
                  <a:pt x="1160576" y="1767918"/>
                  <a:pt x="1162595" y="1758337"/>
                </a:cubicBezTo>
                <a:cubicBezTo>
                  <a:pt x="1153167" y="1761117"/>
                  <a:pt x="1130472" y="1779083"/>
                  <a:pt x="1128523" y="1763621"/>
                </a:cubicBezTo>
                <a:cubicBezTo>
                  <a:pt x="1081415" y="1760756"/>
                  <a:pt x="1034361" y="1768718"/>
                  <a:pt x="991903" y="1786741"/>
                </a:cubicBezTo>
                <a:cubicBezTo>
                  <a:pt x="966383" y="1781126"/>
                  <a:pt x="949501" y="1831241"/>
                  <a:pt x="883960" y="1822386"/>
                </a:cubicBezTo>
                <a:cubicBezTo>
                  <a:pt x="831931" y="1790865"/>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8FAC1E-AD11-E044-A9D1-F297FCE9A906}"/>
              </a:ext>
            </a:extLst>
          </p:cNvPr>
          <p:cNvSpPr>
            <a:spLocks noGrp="1"/>
          </p:cNvSpPr>
          <p:nvPr>
            <p:ph type="title"/>
          </p:nvPr>
        </p:nvSpPr>
        <p:spPr>
          <a:xfrm>
            <a:off x="1050879" y="609601"/>
            <a:ext cx="9810604" cy="1216024"/>
          </a:xfrm>
        </p:spPr>
        <p:txBody>
          <a:bodyPr>
            <a:normAutofit/>
          </a:bodyPr>
          <a:lstStyle/>
          <a:p>
            <a:r>
              <a:rPr lang="en-US">
                <a:highlight>
                  <a:srgbClr val="C0C0C0"/>
                </a:highlight>
              </a:rPr>
              <a:t>Data Cleanup and exploration</a:t>
            </a:r>
            <a:endParaRPr lang="en-US" dirty="0">
              <a:highlight>
                <a:srgbClr val="C0C0C0"/>
              </a:highlight>
            </a:endParaRPr>
          </a:p>
        </p:txBody>
      </p:sp>
      <p:sp>
        <p:nvSpPr>
          <p:cNvPr id="16" name="Content Placeholder 2">
            <a:extLst>
              <a:ext uri="{FF2B5EF4-FFF2-40B4-BE49-F238E27FC236}">
                <a16:creationId xmlns:a16="http://schemas.microsoft.com/office/drawing/2014/main" id="{EE7877A0-4010-634C-AB37-F4FB94169E34}"/>
              </a:ext>
            </a:extLst>
          </p:cNvPr>
          <p:cNvSpPr>
            <a:spLocks noGrp="1"/>
          </p:cNvSpPr>
          <p:nvPr>
            <p:ph idx="1"/>
          </p:nvPr>
        </p:nvSpPr>
        <p:spPr>
          <a:xfrm>
            <a:off x="1050879" y="2296161"/>
            <a:ext cx="4788505" cy="3846012"/>
          </a:xfrm>
        </p:spPr>
        <p:txBody>
          <a:bodyPr>
            <a:normAutofit/>
          </a:bodyPr>
          <a:lstStyle/>
          <a:p>
            <a:pPr>
              <a:lnSpc>
                <a:spcPct val="90000"/>
              </a:lnSpc>
              <a:buFont typeface="Wingdings" pitchFamily="2" charset="2"/>
              <a:buChar char="Ø"/>
            </a:pPr>
            <a:r>
              <a:rPr lang="en-US" sz="1700" dirty="0"/>
              <a:t>There were around 76 features in the listings file </a:t>
            </a:r>
            <a:r>
              <a:rPr lang="en-IN" sz="1700" dirty="0"/>
              <a:t>consisting of various descriptive, categorical, numerical, Boolean, etc. fields. </a:t>
            </a:r>
          </a:p>
          <a:p>
            <a:pPr marL="0" indent="0" algn="just">
              <a:lnSpc>
                <a:spcPct val="90000"/>
              </a:lnSpc>
              <a:buNone/>
            </a:pPr>
            <a:r>
              <a:rPr lang="en-IN" sz="1700" dirty="0"/>
              <a:t>Below are the few data cleaning process implemented using Pandas and Tableau as part of this Dataset.</a:t>
            </a:r>
          </a:p>
          <a:p>
            <a:pPr algn="just">
              <a:lnSpc>
                <a:spcPct val="90000"/>
              </a:lnSpc>
              <a:buFont typeface="Wingdings" pitchFamily="2" charset="2"/>
              <a:buChar char="ü"/>
            </a:pPr>
            <a:r>
              <a:rPr lang="en-IN" sz="1700" dirty="0"/>
              <a:t>Dropping Columns having more than 85% of null values</a:t>
            </a:r>
          </a:p>
          <a:p>
            <a:pPr algn="just">
              <a:lnSpc>
                <a:spcPct val="90000"/>
              </a:lnSpc>
              <a:buFont typeface="Wingdings" pitchFamily="2" charset="2"/>
              <a:buChar char="ü"/>
            </a:pPr>
            <a:r>
              <a:rPr lang="en-IN" sz="1700" dirty="0"/>
              <a:t>Similar type of columns having same values</a:t>
            </a:r>
          </a:p>
          <a:p>
            <a:pPr algn="just">
              <a:lnSpc>
                <a:spcPct val="90000"/>
              </a:lnSpc>
              <a:buFont typeface="Wingdings" pitchFamily="2" charset="2"/>
              <a:buChar char="ü"/>
            </a:pPr>
            <a:r>
              <a:rPr lang="en-IN" sz="1700" dirty="0"/>
              <a:t>Data type conversion</a:t>
            </a:r>
          </a:p>
          <a:p>
            <a:pPr algn="just">
              <a:lnSpc>
                <a:spcPct val="90000"/>
              </a:lnSpc>
              <a:buFont typeface="Wingdings" pitchFamily="2" charset="2"/>
              <a:buChar char="ü"/>
            </a:pPr>
            <a:r>
              <a:rPr lang="en-IN" sz="1700" dirty="0"/>
              <a:t>Similar column values were replaced with the respective values for a better plot</a:t>
            </a:r>
          </a:p>
          <a:p>
            <a:pPr marL="0" indent="0">
              <a:lnSpc>
                <a:spcPct val="90000"/>
              </a:lnSpc>
              <a:buNone/>
            </a:pPr>
            <a:endParaRPr lang="en-IN" sz="1700" dirty="0"/>
          </a:p>
          <a:p>
            <a:pPr>
              <a:lnSpc>
                <a:spcPct val="90000"/>
              </a:lnSpc>
            </a:pPr>
            <a:endParaRPr lang="en-US" sz="1700" dirty="0"/>
          </a:p>
        </p:txBody>
      </p:sp>
      <p:sp>
        <p:nvSpPr>
          <p:cNvPr id="13" name="Oval 12">
            <a:extLst>
              <a:ext uri="{FF2B5EF4-FFF2-40B4-BE49-F238E27FC236}">
                <a16:creationId xmlns:a16="http://schemas.microsoft.com/office/drawing/2014/main" id="{1A156CE1-F23C-4A14-B785-626AAB25DF90}"/>
              </a:ext>
            </a:extLst>
          </p:cNvPr>
          <p:cNvSpPr/>
          <p:nvPr/>
        </p:nvSpPr>
        <p:spPr>
          <a:xfrm>
            <a:off x="6921673" y="1978172"/>
            <a:ext cx="3846011" cy="3846011"/>
          </a:xfrm>
          <a:prstGeom prst="ellipse">
            <a:avLst/>
          </a:prstGeom>
          <a:solidFill>
            <a:prstClr val="ltGray"/>
          </a:solidFill>
        </p:spPr>
      </p:sp>
      <p:sp>
        <p:nvSpPr>
          <p:cNvPr id="14" name="Partial Circle 13">
            <a:extLst>
              <a:ext uri="{FF2B5EF4-FFF2-40B4-BE49-F238E27FC236}">
                <a16:creationId xmlns:a16="http://schemas.microsoft.com/office/drawing/2014/main" id="{083FDE65-01CB-45EA-93AF-50675486057F}"/>
              </a:ext>
            </a:extLst>
          </p:cNvPr>
          <p:cNvSpPr/>
          <p:nvPr/>
        </p:nvSpPr>
        <p:spPr>
          <a:xfrm>
            <a:off x="6921673" y="1978172"/>
            <a:ext cx="3846011" cy="3846011"/>
          </a:xfrm>
          <a:prstGeom prst="pie">
            <a:avLst>
              <a:gd name="adj1" fmla="val 16200000"/>
              <a:gd name="adj2" fmla="val 12960000"/>
            </a:avLst>
          </a:prstGeom>
          <a:solidFill>
            <a:schemeClr val="accent1"/>
          </a:solidFill>
        </p:spPr>
      </p:sp>
      <p:sp>
        <p:nvSpPr>
          <p:cNvPr id="15" name="Oval 14">
            <a:extLst>
              <a:ext uri="{FF2B5EF4-FFF2-40B4-BE49-F238E27FC236}">
                <a16:creationId xmlns:a16="http://schemas.microsoft.com/office/drawing/2014/main" id="{4425CD11-B90F-4FF7-9E8D-AAB2284EA8D5}"/>
              </a:ext>
            </a:extLst>
          </p:cNvPr>
          <p:cNvSpPr/>
          <p:nvPr/>
        </p:nvSpPr>
        <p:spPr>
          <a:xfrm>
            <a:off x="7210123" y="2266622"/>
            <a:ext cx="3269111" cy="3269111"/>
          </a:xfrm>
          <a:prstGeom prst="ellipse">
            <a:avLst/>
          </a:prstGeom>
          <a:solidFill>
            <a:prstClr val="white"/>
          </a:solidFill>
        </p:spPr>
      </p:sp>
      <p:pic>
        <p:nvPicPr>
          <p:cNvPr id="18" name="Graphic 6" descr="Table">
            <a:extLst>
              <a:ext uri="{FF2B5EF4-FFF2-40B4-BE49-F238E27FC236}">
                <a16:creationId xmlns:a16="http://schemas.microsoft.com/office/drawing/2014/main" id="{1894A402-6EB0-4FEB-B2AF-BBDE834B342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9335" y="2785834"/>
            <a:ext cx="2230687" cy="2230687"/>
          </a:xfrm>
          <a:prstGeom prst="rect">
            <a:avLst/>
          </a:prstGeom>
          <a:solidFill>
            <a:prstClr val="white"/>
          </a:solidFill>
        </p:spPr>
      </p:pic>
      <p:sp>
        <p:nvSpPr>
          <p:cNvPr id="17" name="Freeform: Shape 16">
            <a:extLst>
              <a:ext uri="{FF2B5EF4-FFF2-40B4-BE49-F238E27FC236}">
                <a16:creationId xmlns:a16="http://schemas.microsoft.com/office/drawing/2014/main" id="{C64E267B-3F5A-4357-9E7F-C5FBE5D3B1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0426" y="5902730"/>
            <a:ext cx="5741575" cy="955271"/>
          </a:xfrm>
          <a:custGeom>
            <a:avLst/>
            <a:gdLst>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3959588 w 5741575"/>
              <a:gd name="connsiteY74" fmla="*/ 239195 h 955271"/>
              <a:gd name="connsiteX75" fmla="*/ 4114838 w 5741575"/>
              <a:gd name="connsiteY75" fmla="*/ 238165 h 955271"/>
              <a:gd name="connsiteX76" fmla="*/ 4271023 w 5741575"/>
              <a:gd name="connsiteY76" fmla="*/ 241959 h 955271"/>
              <a:gd name="connsiteX77" fmla="*/ 4367397 w 5741575"/>
              <a:gd name="connsiteY77" fmla="*/ 271442 h 955271"/>
              <a:gd name="connsiteX78" fmla="*/ 4495366 w 5741575"/>
              <a:gd name="connsiteY78" fmla="*/ 271618 h 955271"/>
              <a:gd name="connsiteX79" fmla="*/ 4517347 w 5741575"/>
              <a:gd name="connsiteY79" fmla="*/ 275639 h 955271"/>
              <a:gd name="connsiteX80" fmla="*/ 4546116 w 5741575"/>
              <a:gd name="connsiteY80" fmla="*/ 268568 h 955271"/>
              <a:gd name="connsiteX81" fmla="*/ 4661259 w 5741575"/>
              <a:gd name="connsiteY81" fmla="*/ 238966 h 955271"/>
              <a:gd name="connsiteX82" fmla="*/ 4750403 w 5741575"/>
              <a:gd name="connsiteY82" fmla="*/ 204364 h 955271"/>
              <a:gd name="connsiteX83" fmla="*/ 4867614 w 5741575"/>
              <a:gd name="connsiteY83" fmla="*/ 208668 h 955271"/>
              <a:gd name="connsiteX84" fmla="*/ 4937036 w 5741575"/>
              <a:gd name="connsiteY84" fmla="*/ 195446 h 955271"/>
              <a:gd name="connsiteX85" fmla="*/ 5047626 w 5741575"/>
              <a:gd name="connsiteY85" fmla="*/ 149604 h 955271"/>
              <a:gd name="connsiteX86" fmla="*/ 5200247 w 5741575"/>
              <a:gd name="connsiteY86" fmla="*/ 142695 h 955271"/>
              <a:gd name="connsiteX87" fmla="*/ 5235691 w 5741575"/>
              <a:gd name="connsiteY87" fmla="*/ 173330 h 955271"/>
              <a:gd name="connsiteX88" fmla="*/ 5280133 w 5741575"/>
              <a:gd name="connsiteY88" fmla="*/ 189342 h 955271"/>
              <a:gd name="connsiteX89" fmla="*/ 5291963 w 5741575"/>
              <a:gd name="connsiteY89" fmla="*/ 139446 h 955271"/>
              <a:gd name="connsiteX90" fmla="*/ 5418472 w 5741575"/>
              <a:gd name="connsiteY90" fmla="*/ 89163 h 955271"/>
              <a:gd name="connsiteX91" fmla="*/ 5482354 w 5741575"/>
              <a:gd name="connsiteY91" fmla="*/ 69470 h 955271"/>
              <a:gd name="connsiteX92" fmla="*/ 5583280 w 5741575"/>
              <a:gd name="connsiteY92" fmla="*/ 49787 h 955271"/>
              <a:gd name="connsiteX93" fmla="*/ 5613766 w 5741575"/>
              <a:gd name="connsiteY93" fmla="*/ 41855 h 955271"/>
              <a:gd name="connsiteX94" fmla="*/ 5684952 w 5741575"/>
              <a:gd name="connsiteY94" fmla="*/ 26088 h 95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741575" h="955271">
                <a:moveTo>
                  <a:pt x="5741575" y="0"/>
                </a:moveTo>
                <a:lnTo>
                  <a:pt x="5741575" y="955271"/>
                </a:lnTo>
                <a:lnTo>
                  <a:pt x="0" y="955271"/>
                </a:lnTo>
                <a:lnTo>
                  <a:pt x="8558" y="953971"/>
                </a:lnTo>
                <a:lnTo>
                  <a:pt x="16894" y="953847"/>
                </a:lnTo>
                <a:cubicBezTo>
                  <a:pt x="22474" y="953361"/>
                  <a:pt x="25973" y="952524"/>
                  <a:pt x="28156" y="951374"/>
                </a:cubicBezTo>
                <a:cubicBezTo>
                  <a:pt x="28201" y="951240"/>
                  <a:pt x="28247" y="951105"/>
                  <a:pt x="28293" y="950971"/>
                </a:cubicBezTo>
                <a:lnTo>
                  <a:pt x="39115" y="949326"/>
                </a:lnTo>
                <a:cubicBezTo>
                  <a:pt x="57701" y="947335"/>
                  <a:pt x="76089" y="946141"/>
                  <a:pt x="93851" y="945611"/>
                </a:cubicBezTo>
                <a:cubicBezTo>
                  <a:pt x="99905" y="923404"/>
                  <a:pt x="170209" y="932855"/>
                  <a:pt x="148657" y="898134"/>
                </a:cubicBezTo>
                <a:cubicBezTo>
                  <a:pt x="172173" y="896348"/>
                  <a:pt x="191809" y="908449"/>
                  <a:pt x="174554" y="886351"/>
                </a:cubicBezTo>
                <a:cubicBezTo>
                  <a:pt x="182014" y="885083"/>
                  <a:pt x="185699" y="882087"/>
                  <a:pt x="187633" y="878226"/>
                </a:cubicBezTo>
                <a:cubicBezTo>
                  <a:pt x="187742" y="877663"/>
                  <a:pt x="187852" y="877101"/>
                  <a:pt x="187961" y="876538"/>
                </a:cubicBezTo>
                <a:lnTo>
                  <a:pt x="240501" y="873150"/>
                </a:lnTo>
                <a:lnTo>
                  <a:pt x="246345" y="869942"/>
                </a:lnTo>
                <a:lnTo>
                  <a:pt x="282041" y="871263"/>
                </a:lnTo>
                <a:lnTo>
                  <a:pt x="299711" y="870064"/>
                </a:lnTo>
                <a:lnTo>
                  <a:pt x="306299" y="873609"/>
                </a:lnTo>
                <a:cubicBezTo>
                  <a:pt x="312531" y="875279"/>
                  <a:pt x="320316" y="874896"/>
                  <a:pt x="331571" y="869866"/>
                </a:cubicBezTo>
                <a:lnTo>
                  <a:pt x="333872" y="867971"/>
                </a:lnTo>
                <a:lnTo>
                  <a:pt x="356953" y="870334"/>
                </a:lnTo>
                <a:cubicBezTo>
                  <a:pt x="364772" y="872042"/>
                  <a:pt x="372199" y="874762"/>
                  <a:pt x="379005" y="878900"/>
                </a:cubicBezTo>
                <a:cubicBezTo>
                  <a:pt x="436788" y="836391"/>
                  <a:pt x="512367" y="847456"/>
                  <a:pt x="585428" y="826440"/>
                </a:cubicBezTo>
                <a:cubicBezTo>
                  <a:pt x="600236" y="776571"/>
                  <a:pt x="751447" y="800939"/>
                  <a:pt x="787156" y="838447"/>
                </a:cubicBezTo>
                <a:cubicBezTo>
                  <a:pt x="767750" y="789794"/>
                  <a:pt x="977582" y="857915"/>
                  <a:pt x="898586" y="808502"/>
                </a:cubicBezTo>
                <a:cubicBezTo>
                  <a:pt x="926099" y="807167"/>
                  <a:pt x="944922" y="782490"/>
                  <a:pt x="924063" y="770210"/>
                </a:cubicBezTo>
                <a:cubicBezTo>
                  <a:pt x="1015917" y="786259"/>
                  <a:pt x="1117953" y="728408"/>
                  <a:pt x="1212574" y="724238"/>
                </a:cubicBezTo>
                <a:cubicBezTo>
                  <a:pt x="1245879" y="677520"/>
                  <a:pt x="1233543" y="716744"/>
                  <a:pt x="1280768" y="699122"/>
                </a:cubicBezTo>
                <a:cubicBezTo>
                  <a:pt x="1280824" y="735474"/>
                  <a:pt x="1333787" y="667235"/>
                  <a:pt x="1352027" y="704323"/>
                </a:cubicBezTo>
                <a:cubicBezTo>
                  <a:pt x="1360044" y="699941"/>
                  <a:pt x="1367234" y="694526"/>
                  <a:pt x="1374314" y="688815"/>
                </a:cubicBezTo>
                <a:lnTo>
                  <a:pt x="1378034" y="685842"/>
                </a:lnTo>
                <a:lnTo>
                  <a:pt x="1395604" y="680460"/>
                </a:lnTo>
                <a:lnTo>
                  <a:pt x="1397206" y="670793"/>
                </a:lnTo>
                <a:lnTo>
                  <a:pt x="1421250" y="656855"/>
                </a:lnTo>
                <a:cubicBezTo>
                  <a:pt x="1430770" y="652893"/>
                  <a:pt x="1441623" y="650105"/>
                  <a:pt x="1454524" y="649224"/>
                </a:cubicBezTo>
                <a:cubicBezTo>
                  <a:pt x="1502655" y="660482"/>
                  <a:pt x="1556151" y="606226"/>
                  <a:pt x="1616217" y="622107"/>
                </a:cubicBezTo>
                <a:cubicBezTo>
                  <a:pt x="1637755" y="624837"/>
                  <a:pt x="1701030" y="614257"/>
                  <a:pt x="1710928" y="600666"/>
                </a:cubicBezTo>
                <a:cubicBezTo>
                  <a:pt x="1723693" y="596072"/>
                  <a:pt x="1739861" y="597834"/>
                  <a:pt x="1743718" y="584327"/>
                </a:cubicBezTo>
                <a:cubicBezTo>
                  <a:pt x="1751098" y="567647"/>
                  <a:pt x="1801421" y="583831"/>
                  <a:pt x="1791651" y="567019"/>
                </a:cubicBezTo>
                <a:cubicBezTo>
                  <a:pt x="1827282" y="577929"/>
                  <a:pt x="1847642" y="542228"/>
                  <a:pt x="1873778" y="530130"/>
                </a:cubicBezTo>
                <a:cubicBezTo>
                  <a:pt x="1902425" y="541995"/>
                  <a:pt x="1929013" y="504913"/>
                  <a:pt x="1988411" y="491599"/>
                </a:cubicBezTo>
                <a:cubicBezTo>
                  <a:pt x="2020077" y="505546"/>
                  <a:pt x="2028363" y="482381"/>
                  <a:pt x="2085507" y="498527"/>
                </a:cubicBezTo>
                <a:cubicBezTo>
                  <a:pt x="2086719" y="495769"/>
                  <a:pt x="2088490" y="493104"/>
                  <a:pt x="2090767" y="490616"/>
                </a:cubicBezTo>
                <a:cubicBezTo>
                  <a:pt x="2103992" y="476161"/>
                  <a:pt x="2131025" y="470659"/>
                  <a:pt x="2151143" y="478332"/>
                </a:cubicBezTo>
                <a:cubicBezTo>
                  <a:pt x="2240088" y="497642"/>
                  <a:pt x="2310118" y="483043"/>
                  <a:pt x="2378710" y="477570"/>
                </a:cubicBezTo>
                <a:cubicBezTo>
                  <a:pt x="2454975" y="467585"/>
                  <a:pt x="2391576" y="437831"/>
                  <a:pt x="2496256" y="452396"/>
                </a:cubicBezTo>
                <a:cubicBezTo>
                  <a:pt x="2501503" y="436899"/>
                  <a:pt x="2513119" y="433980"/>
                  <a:pt x="2535387" y="436645"/>
                </a:cubicBezTo>
                <a:cubicBezTo>
                  <a:pt x="2572084" y="430778"/>
                  <a:pt x="2557124" y="397207"/>
                  <a:pt x="2601109" y="410678"/>
                </a:cubicBezTo>
                <a:cubicBezTo>
                  <a:pt x="2588000" y="393616"/>
                  <a:pt x="2667428" y="390302"/>
                  <a:pt x="2643855" y="374482"/>
                </a:cubicBezTo>
                <a:cubicBezTo>
                  <a:pt x="2648277" y="369169"/>
                  <a:pt x="2652937" y="366761"/>
                  <a:pt x="2657726" y="365841"/>
                </a:cubicBezTo>
                <a:cubicBezTo>
                  <a:pt x="2667303" y="363999"/>
                  <a:pt x="2677395" y="368107"/>
                  <a:pt x="2687125" y="366820"/>
                </a:cubicBezTo>
                <a:lnTo>
                  <a:pt x="2697479" y="361430"/>
                </a:lnTo>
                <a:lnTo>
                  <a:pt x="2701547" y="361545"/>
                </a:lnTo>
                <a:lnTo>
                  <a:pt x="2711054" y="360597"/>
                </a:lnTo>
                <a:lnTo>
                  <a:pt x="2710438" y="366958"/>
                </a:lnTo>
                <a:cubicBezTo>
                  <a:pt x="2708955" y="373111"/>
                  <a:pt x="2708038" y="379788"/>
                  <a:pt x="2722936" y="377633"/>
                </a:cubicBezTo>
                <a:cubicBezTo>
                  <a:pt x="2753511" y="370170"/>
                  <a:pt x="2766475" y="394972"/>
                  <a:pt x="2777227" y="368972"/>
                </a:cubicBezTo>
                <a:lnTo>
                  <a:pt x="2779510" y="361652"/>
                </a:lnTo>
                <a:lnTo>
                  <a:pt x="2786278" y="359869"/>
                </a:lnTo>
                <a:cubicBezTo>
                  <a:pt x="2789994" y="359750"/>
                  <a:pt x="2792255" y="361281"/>
                  <a:pt x="2792101" y="365927"/>
                </a:cubicBezTo>
                <a:cubicBezTo>
                  <a:pt x="2819315" y="344279"/>
                  <a:pt x="2855630" y="370297"/>
                  <a:pt x="2885545" y="372818"/>
                </a:cubicBezTo>
                <a:cubicBezTo>
                  <a:pt x="2905895" y="352581"/>
                  <a:pt x="2948591" y="377825"/>
                  <a:pt x="3009558" y="370573"/>
                </a:cubicBezTo>
                <a:cubicBezTo>
                  <a:pt x="3031640" y="347442"/>
                  <a:pt x="3050695" y="365935"/>
                  <a:pt x="3095010" y="332454"/>
                </a:cubicBezTo>
                <a:cubicBezTo>
                  <a:pt x="3097485" y="334582"/>
                  <a:pt x="3100426" y="336441"/>
                  <a:pt x="3103742" y="337974"/>
                </a:cubicBezTo>
                <a:cubicBezTo>
                  <a:pt x="3123005" y="346878"/>
                  <a:pt x="3150475" y="343067"/>
                  <a:pt x="3165093" y="329459"/>
                </a:cubicBezTo>
                <a:cubicBezTo>
                  <a:pt x="3236951" y="282673"/>
                  <a:pt x="3308286" y="273118"/>
                  <a:pt x="3373785" y="255680"/>
                </a:cubicBezTo>
                <a:cubicBezTo>
                  <a:pt x="3448540" y="239861"/>
                  <a:pt x="3405238" y="287846"/>
                  <a:pt x="3493851" y="240255"/>
                </a:cubicBezTo>
                <a:cubicBezTo>
                  <a:pt x="3506326" y="252723"/>
                  <a:pt x="3518405" y="251593"/>
                  <a:pt x="3537470" y="241867"/>
                </a:cubicBezTo>
                <a:cubicBezTo>
                  <a:pt x="3573967" y="235226"/>
                  <a:pt x="3576893" y="270855"/>
                  <a:pt x="3610489" y="244128"/>
                </a:cubicBezTo>
                <a:cubicBezTo>
                  <a:pt x="3606935" y="264036"/>
                  <a:pt x="3681284" y="241075"/>
                  <a:pt x="3667539" y="263271"/>
                </a:cubicBezTo>
                <a:cubicBezTo>
                  <a:pt x="3694251" y="276940"/>
                  <a:pt x="3701441" y="246803"/>
                  <a:pt x="3727614" y="258245"/>
                </a:cubicBezTo>
                <a:cubicBezTo>
                  <a:pt x="3754952" y="257751"/>
                  <a:pt x="3708960" y="240314"/>
                  <a:pt x="3738369" y="234506"/>
                </a:cubicBezTo>
                <a:cubicBezTo>
                  <a:pt x="3774580" y="230879"/>
                  <a:pt x="3768868" y="196201"/>
                  <a:pt x="3803670" y="236457"/>
                </a:cubicBezTo>
                <a:cubicBezTo>
                  <a:pt x="3839567" y="220301"/>
                  <a:pt x="3850064" y="239151"/>
                  <a:pt x="3903080" y="241890"/>
                </a:cubicBezTo>
                <a:cubicBezTo>
                  <a:pt x="3922859" y="227800"/>
                  <a:pt x="3941005" y="230826"/>
                  <a:pt x="3959588" y="239195"/>
                </a:cubicBezTo>
                <a:cubicBezTo>
                  <a:pt x="4009252" y="229421"/>
                  <a:pt x="4057491" y="239376"/>
                  <a:pt x="4114838" y="238165"/>
                </a:cubicBezTo>
                <a:cubicBezTo>
                  <a:pt x="4173784" y="217210"/>
                  <a:pt x="4209756" y="243378"/>
                  <a:pt x="4271023" y="241959"/>
                </a:cubicBezTo>
                <a:cubicBezTo>
                  <a:pt x="4326191" y="205535"/>
                  <a:pt x="4316856" y="279258"/>
                  <a:pt x="4367397" y="271442"/>
                </a:cubicBezTo>
                <a:cubicBezTo>
                  <a:pt x="4446016" y="235091"/>
                  <a:pt x="4369000" y="295343"/>
                  <a:pt x="4495366" y="271618"/>
                </a:cubicBezTo>
                <a:cubicBezTo>
                  <a:pt x="4501905" y="266287"/>
                  <a:pt x="4518077" y="269240"/>
                  <a:pt x="4517347" y="275639"/>
                </a:cubicBezTo>
                <a:cubicBezTo>
                  <a:pt x="4525170" y="272832"/>
                  <a:pt x="4542809" y="258800"/>
                  <a:pt x="4546116" y="268568"/>
                </a:cubicBezTo>
                <a:cubicBezTo>
                  <a:pt x="4586961" y="265354"/>
                  <a:pt x="4626617" y="255160"/>
                  <a:pt x="4661259" y="238966"/>
                </a:cubicBezTo>
                <a:cubicBezTo>
                  <a:pt x="4741966" y="247639"/>
                  <a:pt x="4693066" y="205693"/>
                  <a:pt x="4750403" y="204364"/>
                </a:cubicBezTo>
                <a:cubicBezTo>
                  <a:pt x="4798501" y="219113"/>
                  <a:pt x="4813319" y="201253"/>
                  <a:pt x="4867614" y="208668"/>
                </a:cubicBezTo>
                <a:cubicBezTo>
                  <a:pt x="4881621" y="174373"/>
                  <a:pt x="4917566" y="206761"/>
                  <a:pt x="4937036" y="195446"/>
                </a:cubicBezTo>
                <a:cubicBezTo>
                  <a:pt x="4974214" y="229763"/>
                  <a:pt x="5013321" y="152474"/>
                  <a:pt x="5047626" y="149604"/>
                </a:cubicBezTo>
                <a:cubicBezTo>
                  <a:pt x="5106046" y="150576"/>
                  <a:pt x="5172786" y="183138"/>
                  <a:pt x="5200247" y="142695"/>
                </a:cubicBezTo>
                <a:cubicBezTo>
                  <a:pt x="5206135" y="157748"/>
                  <a:pt x="5203071" y="179288"/>
                  <a:pt x="5235691" y="173330"/>
                </a:cubicBezTo>
                <a:cubicBezTo>
                  <a:pt x="5249654" y="179935"/>
                  <a:pt x="5254450" y="203448"/>
                  <a:pt x="5280133" y="189342"/>
                </a:cubicBezTo>
                <a:cubicBezTo>
                  <a:pt x="5244836" y="171370"/>
                  <a:pt x="5299493" y="163568"/>
                  <a:pt x="5291963" y="139446"/>
                </a:cubicBezTo>
                <a:cubicBezTo>
                  <a:pt x="5331555" y="120349"/>
                  <a:pt x="5427790" y="132865"/>
                  <a:pt x="5418472" y="89163"/>
                </a:cubicBezTo>
                <a:cubicBezTo>
                  <a:pt x="5428057" y="62053"/>
                  <a:pt x="5484665" y="97616"/>
                  <a:pt x="5482354" y="69470"/>
                </a:cubicBezTo>
                <a:cubicBezTo>
                  <a:pt x="5507119" y="85574"/>
                  <a:pt x="5545363" y="52240"/>
                  <a:pt x="5583280" y="49787"/>
                </a:cubicBezTo>
                <a:cubicBezTo>
                  <a:pt x="5589344" y="36484"/>
                  <a:pt x="5598103" y="36349"/>
                  <a:pt x="5613766" y="41855"/>
                </a:cubicBezTo>
                <a:cubicBezTo>
                  <a:pt x="5636621" y="41086"/>
                  <a:pt x="5660728" y="35034"/>
                  <a:pt x="5684952" y="260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0780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0F584D22-CD28-4363-A679-ACA953A2A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5B0E491B-5098-4794-9326-BC6DB47556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7" y="2992"/>
            <a:ext cx="12193149" cy="2344739"/>
          </a:xfrm>
          <a:custGeom>
            <a:avLst/>
            <a:gdLst>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50277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522499 w 12192001"/>
              <a:gd name="connsiteY26" fmla="*/ 1207528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37318 w 12192001"/>
              <a:gd name="connsiteY70" fmla="*/ 1920435 h 2344739"/>
              <a:gd name="connsiteX71" fmla="*/ 9113812 w 12192001"/>
              <a:gd name="connsiteY71" fmla="*/ 1919069 h 2344739"/>
              <a:gd name="connsiteX72" fmla="*/ 9053453 w 12192001"/>
              <a:gd name="connsiteY72" fmla="*/ 1910755 h 2344739"/>
              <a:gd name="connsiteX73" fmla="*/ 9005486 w 12192001"/>
              <a:gd name="connsiteY73" fmla="*/ 1914040 h 2344739"/>
              <a:gd name="connsiteX74" fmla="*/ 9005201 w 12192001"/>
              <a:gd name="connsiteY74" fmla="*/ 1913800 h 2344739"/>
              <a:gd name="connsiteX75" fmla="*/ 8996232 w 12192001"/>
              <a:gd name="connsiteY75" fmla="*/ 1915011 h 2344739"/>
              <a:gd name="connsiteX76" fmla="*/ 8990394 w 12192001"/>
              <a:gd name="connsiteY76" fmla="*/ 1917072 h 2344739"/>
              <a:gd name="connsiteX77" fmla="*/ 8974337 w 12192001"/>
              <a:gd name="connsiteY77" fmla="*/ 1920298 h 2344739"/>
              <a:gd name="connsiteX78" fmla="*/ 8968011 w 12192001"/>
              <a:gd name="connsiteY78" fmla="*/ 1919598 h 2344739"/>
              <a:gd name="connsiteX79" fmla="*/ 8963048 w 12192001"/>
              <a:gd name="connsiteY79" fmla="*/ 1917373 h 2344739"/>
              <a:gd name="connsiteX80" fmla="*/ 8928988 w 12192001"/>
              <a:gd name="connsiteY80" fmla="*/ 1914185 h 2344739"/>
              <a:gd name="connsiteX81" fmla="*/ 8752444 w 12192001"/>
              <a:gd name="connsiteY81" fmla="*/ 1933417 h 2344739"/>
              <a:gd name="connsiteX82" fmla="*/ 8707847 w 12192001"/>
              <a:gd name="connsiteY82" fmla="*/ 1935518 h 2344739"/>
              <a:gd name="connsiteX83" fmla="*/ 8596071 w 12192001"/>
              <a:gd name="connsiteY83" fmla="*/ 1944090 h 2344739"/>
              <a:gd name="connsiteX84" fmla="*/ 8525230 w 12192001"/>
              <a:gd name="connsiteY84" fmla="*/ 1929248 h 2344739"/>
              <a:gd name="connsiteX85" fmla="*/ 8510983 w 12192001"/>
              <a:gd name="connsiteY85" fmla="*/ 1935163 h 2344739"/>
              <a:gd name="connsiteX86" fmla="*/ 8506167 w 12192001"/>
              <a:gd name="connsiteY86" fmla="*/ 1938164 h 2344739"/>
              <a:gd name="connsiteX87" fmla="*/ 8497968 w 12192001"/>
              <a:gd name="connsiteY87" fmla="*/ 1940902 h 2344739"/>
              <a:gd name="connsiteX88" fmla="*/ 8497594 w 12192001"/>
              <a:gd name="connsiteY88" fmla="*/ 1940723 h 2344739"/>
              <a:gd name="connsiteX89" fmla="*/ 8490249 w 12192001"/>
              <a:gd name="connsiteY89" fmla="*/ 1943773 h 2344739"/>
              <a:gd name="connsiteX90" fmla="*/ 8367182 w 12192001"/>
              <a:gd name="connsiteY90" fmla="*/ 1957815 h 2344739"/>
              <a:gd name="connsiteX91" fmla="*/ 8353799 w 12192001"/>
              <a:gd name="connsiteY91" fmla="*/ 1958009 h 2344739"/>
              <a:gd name="connsiteX92" fmla="*/ 8352373 w 12192001"/>
              <a:gd name="connsiteY92" fmla="*/ 1957169 h 2344739"/>
              <a:gd name="connsiteX93" fmla="*/ 8320104 w 12192001"/>
              <a:gd name="connsiteY93" fmla="*/ 1974587 h 2344739"/>
              <a:gd name="connsiteX94" fmla="*/ 8314433 w 12192001"/>
              <a:gd name="connsiteY94" fmla="*/ 1974913 h 2344739"/>
              <a:gd name="connsiteX95" fmla="*/ 8295174 w 12192001"/>
              <a:gd name="connsiteY95" fmla="*/ 1988808 h 2344739"/>
              <a:gd name="connsiteX96" fmla="*/ 8284276 w 12192001"/>
              <a:gd name="connsiteY96" fmla="*/ 1994631 h 2344739"/>
              <a:gd name="connsiteX97" fmla="*/ 8283150 w 12192001"/>
              <a:gd name="connsiteY97" fmla="*/ 1999074 h 2344739"/>
              <a:gd name="connsiteX98" fmla="*/ 8266076 w 12192001"/>
              <a:gd name="connsiteY98" fmla="*/ 2006249 h 2344739"/>
              <a:gd name="connsiteX99" fmla="*/ 8263377 w 12192001"/>
              <a:gd name="connsiteY99" fmla="*/ 2006019 h 2344739"/>
              <a:gd name="connsiteX100" fmla="*/ 8252033 w 12192001"/>
              <a:gd name="connsiteY100" fmla="*/ 2015862 h 2344739"/>
              <a:gd name="connsiteX101" fmla="*/ 8245834 w 12192001"/>
              <a:gd name="connsiteY101" fmla="*/ 2028854 h 2344739"/>
              <a:gd name="connsiteX102" fmla="*/ 8090272 w 12192001"/>
              <a:gd name="connsiteY102" fmla="*/ 2075015 h 2344739"/>
              <a:gd name="connsiteX103" fmla="*/ 7905407 w 12192001"/>
              <a:gd name="connsiteY103" fmla="*/ 2116988 h 2344739"/>
              <a:gd name="connsiteX104" fmla="*/ 7718745 w 12192001"/>
              <a:gd name="connsiteY104" fmla="*/ 2142703 h 2344739"/>
              <a:gd name="connsiteX105" fmla="*/ 7614347 w 12192001"/>
              <a:gd name="connsiteY105" fmla="*/ 2139232 h 2344739"/>
              <a:gd name="connsiteX106" fmla="*/ 7527543 w 12192001"/>
              <a:gd name="connsiteY106" fmla="*/ 2145060 h 2344739"/>
              <a:gd name="connsiteX107" fmla="*/ 7519571 w 12192001"/>
              <a:gd name="connsiteY107" fmla="*/ 2147613 h 2344739"/>
              <a:gd name="connsiteX108" fmla="*/ 7507411 w 12192001"/>
              <a:gd name="connsiteY108" fmla="*/ 2148948 h 2344739"/>
              <a:gd name="connsiteX109" fmla="*/ 7507040 w 12192001"/>
              <a:gd name="connsiteY109" fmla="*/ 2148621 h 2344739"/>
              <a:gd name="connsiteX110" fmla="*/ 7495795 w 12192001"/>
              <a:gd name="connsiteY110" fmla="*/ 2150573 h 2344739"/>
              <a:gd name="connsiteX111" fmla="*/ 7405391 w 12192001"/>
              <a:gd name="connsiteY111" fmla="*/ 2142468 h 2344739"/>
              <a:gd name="connsiteX112" fmla="*/ 7312180 w 12192001"/>
              <a:gd name="connsiteY112" fmla="*/ 2132873 h 2344739"/>
              <a:gd name="connsiteX113" fmla="*/ 7310853 w 12192001"/>
              <a:gd name="connsiteY113" fmla="*/ 2131431 h 2344739"/>
              <a:gd name="connsiteX114" fmla="*/ 7218559 w 12192001"/>
              <a:gd name="connsiteY114" fmla="*/ 2156680 h 2344739"/>
              <a:gd name="connsiteX115" fmla="*/ 7201101 w 12192001"/>
              <a:gd name="connsiteY115" fmla="*/ 2161230 h 2344739"/>
              <a:gd name="connsiteX116" fmla="*/ 7197004 w 12192001"/>
              <a:gd name="connsiteY116" fmla="*/ 2166588 h 2344739"/>
              <a:gd name="connsiteX117" fmla="*/ 7170808 w 12192001"/>
              <a:gd name="connsiteY117" fmla="*/ 2171236 h 2344739"/>
              <a:gd name="connsiteX118" fmla="*/ 7096988 w 12192001"/>
              <a:gd name="connsiteY118" fmla="*/ 2183464 h 2344739"/>
              <a:gd name="connsiteX119" fmla="*/ 7018496 w 12192001"/>
              <a:gd name="connsiteY119" fmla="*/ 2183090 h 2344739"/>
              <a:gd name="connsiteX120" fmla="*/ 6904146 w 12192001"/>
              <a:gd name="connsiteY120" fmla="*/ 2212596 h 2344739"/>
              <a:gd name="connsiteX121" fmla="*/ 6708222 w 12192001"/>
              <a:gd name="connsiteY121" fmla="*/ 2240551 h 2344739"/>
              <a:gd name="connsiteX122" fmla="*/ 6549454 w 12192001"/>
              <a:gd name="connsiteY122" fmla="*/ 2269327 h 2344739"/>
              <a:gd name="connsiteX123" fmla="*/ 6317560 w 12192001"/>
              <a:gd name="connsiteY123" fmla="*/ 2316127 h 2344739"/>
              <a:gd name="connsiteX124" fmla="*/ 6168674 w 12192001"/>
              <a:gd name="connsiteY124" fmla="*/ 2318214 h 2344739"/>
              <a:gd name="connsiteX125" fmla="*/ 6073848 w 12192001"/>
              <a:gd name="connsiteY125" fmla="*/ 2338676 h 2344739"/>
              <a:gd name="connsiteX126" fmla="*/ 6068529 w 12192001"/>
              <a:gd name="connsiteY126" fmla="*/ 2337139 h 2344739"/>
              <a:gd name="connsiteX127" fmla="*/ 6048638 w 12192001"/>
              <a:gd name="connsiteY127" fmla="*/ 2337822 h 2344739"/>
              <a:gd name="connsiteX128" fmla="*/ 6041285 w 12192001"/>
              <a:gd name="connsiteY128" fmla="*/ 2329473 h 2344739"/>
              <a:gd name="connsiteX129" fmla="*/ 6010090 w 12192001"/>
              <a:gd name="connsiteY129" fmla="*/ 2324380 h 2344739"/>
              <a:gd name="connsiteX130" fmla="*/ 5957375 w 12192001"/>
              <a:gd name="connsiteY130" fmla="*/ 2328024 h 2344739"/>
              <a:gd name="connsiteX131" fmla="*/ 5758919 w 12192001"/>
              <a:gd name="connsiteY131" fmla="*/ 2343716 h 2344739"/>
              <a:gd name="connsiteX132" fmla="*/ 5626960 w 12192001"/>
              <a:gd name="connsiteY132" fmla="*/ 2344739 h 2344739"/>
              <a:gd name="connsiteX133" fmla="*/ 5470906 w 12192001"/>
              <a:gd name="connsiteY133" fmla="*/ 2330719 h 2344739"/>
              <a:gd name="connsiteX134" fmla="*/ 5432761 w 12192001"/>
              <a:gd name="connsiteY134" fmla="*/ 2319466 h 2344739"/>
              <a:gd name="connsiteX135" fmla="*/ 5381669 w 12192001"/>
              <a:gd name="connsiteY135" fmla="*/ 2301764 h 2344739"/>
              <a:gd name="connsiteX136" fmla="*/ 5261764 w 12192001"/>
              <a:gd name="connsiteY136" fmla="*/ 2281347 h 2344739"/>
              <a:gd name="connsiteX137" fmla="*/ 5222961 w 12192001"/>
              <a:gd name="connsiteY137" fmla="*/ 2270223 h 2344739"/>
              <a:gd name="connsiteX138" fmla="*/ 5174660 w 12192001"/>
              <a:gd name="connsiteY138" fmla="*/ 2267233 h 2344739"/>
              <a:gd name="connsiteX139" fmla="*/ 5156554 w 12192001"/>
              <a:gd name="connsiteY139" fmla="*/ 2260010 h 2344739"/>
              <a:gd name="connsiteX140" fmla="*/ 5142599 w 12192001"/>
              <a:gd name="connsiteY140" fmla="*/ 2256610 h 2344739"/>
              <a:gd name="connsiteX141" fmla="*/ 5139596 w 12192001"/>
              <a:gd name="connsiteY141" fmla="*/ 2254509 h 2344739"/>
              <a:gd name="connsiteX142" fmla="*/ 5121659 w 12192001"/>
              <a:gd name="connsiteY142" fmla="*/ 2243656 h 2344739"/>
              <a:gd name="connsiteX143" fmla="*/ 5065790 w 12192001"/>
              <a:gd name="connsiteY143" fmla="*/ 2250227 h 2344739"/>
              <a:gd name="connsiteX144" fmla="*/ 5011514 w 12192001"/>
              <a:gd name="connsiteY144" fmla="*/ 2233846 h 2344739"/>
              <a:gd name="connsiteX145" fmla="*/ 4840441 w 12192001"/>
              <a:gd name="connsiteY145" fmla="*/ 2209829 h 2344739"/>
              <a:gd name="connsiteX146" fmla="*/ 4762447 w 12192001"/>
              <a:gd name="connsiteY146" fmla="*/ 2182061 h 2344739"/>
              <a:gd name="connsiteX147" fmla="*/ 4723186 w 12192001"/>
              <a:gd name="connsiteY147" fmla="*/ 2173047 h 2344739"/>
              <a:gd name="connsiteX148" fmla="*/ 4721176 w 12192001"/>
              <a:gd name="connsiteY148" fmla="*/ 2172298 h 2344739"/>
              <a:gd name="connsiteX149" fmla="*/ 4722111 w 12192001"/>
              <a:gd name="connsiteY149" fmla="*/ 2172087 h 2344739"/>
              <a:gd name="connsiteX150" fmla="*/ 4717202 w 12192001"/>
              <a:gd name="connsiteY150" fmla="*/ 2170817 h 2344739"/>
              <a:gd name="connsiteX151" fmla="*/ 4721176 w 12192001"/>
              <a:gd name="connsiteY151" fmla="*/ 2172298 h 2344739"/>
              <a:gd name="connsiteX152" fmla="*/ 4715526 w 12192001"/>
              <a:gd name="connsiteY152" fmla="*/ 2173573 h 2344739"/>
              <a:gd name="connsiteX153" fmla="*/ 4515814 w 12192001"/>
              <a:gd name="connsiteY153" fmla="*/ 2163671 h 2344739"/>
              <a:gd name="connsiteX154" fmla="*/ 4428543 w 12192001"/>
              <a:gd name="connsiteY154" fmla="*/ 2153020 h 2344739"/>
              <a:gd name="connsiteX155" fmla="*/ 4362875 w 12192001"/>
              <a:gd name="connsiteY155" fmla="*/ 2151674 h 2344739"/>
              <a:gd name="connsiteX156" fmla="*/ 4316966 w 12192001"/>
              <a:gd name="connsiteY156" fmla="*/ 2158289 h 2344739"/>
              <a:gd name="connsiteX157" fmla="*/ 4315110 w 12192001"/>
              <a:gd name="connsiteY157" fmla="*/ 2156948 h 2344739"/>
              <a:gd name="connsiteX158" fmla="*/ 4295144 w 12192001"/>
              <a:gd name="connsiteY158" fmla="*/ 2155069 h 2344739"/>
              <a:gd name="connsiteX159" fmla="*/ 4290064 w 12192001"/>
              <a:gd name="connsiteY159" fmla="*/ 2157986 h 2344739"/>
              <a:gd name="connsiteX160" fmla="*/ 4276142 w 12192001"/>
              <a:gd name="connsiteY160" fmla="*/ 2157740 h 2344739"/>
              <a:gd name="connsiteX161" fmla="*/ 4248117 w 12192001"/>
              <a:gd name="connsiteY161" fmla="*/ 2160064 h 2344739"/>
              <a:gd name="connsiteX162" fmla="*/ 4202051 w 12192001"/>
              <a:gd name="connsiteY162" fmla="*/ 2157269 h 2344739"/>
              <a:gd name="connsiteX163" fmla="*/ 4201745 w 12192001"/>
              <a:gd name="connsiteY163" fmla="*/ 2156010 h 2344739"/>
              <a:gd name="connsiteX164" fmla="*/ 4191248 w 12192001"/>
              <a:gd name="connsiteY164" fmla="*/ 2150376 h 2344739"/>
              <a:gd name="connsiteX165" fmla="*/ 4142745 w 12192001"/>
              <a:gd name="connsiteY165" fmla="*/ 2134511 h 2344739"/>
              <a:gd name="connsiteX166" fmla="*/ 4083097 w 12192001"/>
              <a:gd name="connsiteY166" fmla="*/ 2107978 h 2344739"/>
              <a:gd name="connsiteX167" fmla="*/ 4074546 w 12192001"/>
              <a:gd name="connsiteY167" fmla="*/ 2107143 h 2344739"/>
              <a:gd name="connsiteX168" fmla="*/ 4074427 w 12192001"/>
              <a:gd name="connsiteY168" fmla="*/ 2106844 h 2344739"/>
              <a:gd name="connsiteX169" fmla="*/ 4065510 w 12192001"/>
              <a:gd name="connsiteY169" fmla="*/ 2105400 h 2344739"/>
              <a:gd name="connsiteX170" fmla="*/ 4058954 w 12192001"/>
              <a:gd name="connsiteY170" fmla="*/ 2105618 h 2344739"/>
              <a:gd name="connsiteX171" fmla="*/ 4042364 w 12192001"/>
              <a:gd name="connsiteY171" fmla="*/ 2103997 h 2344739"/>
              <a:gd name="connsiteX172" fmla="*/ 4036997 w 12192001"/>
              <a:gd name="connsiteY172" fmla="*/ 2101563 h 2344739"/>
              <a:gd name="connsiteX173" fmla="*/ 4035363 w 12192001"/>
              <a:gd name="connsiteY173" fmla="*/ 2097896 h 2344739"/>
              <a:gd name="connsiteX174" fmla="*/ 4033778 w 12192001"/>
              <a:gd name="connsiteY174" fmla="*/ 2098131 h 2344739"/>
              <a:gd name="connsiteX175" fmla="*/ 4004538 w 12192001"/>
              <a:gd name="connsiteY175" fmla="*/ 2085563 h 2344739"/>
              <a:gd name="connsiteX176" fmla="*/ 3936846 w 12192001"/>
              <a:gd name="connsiteY176" fmla="*/ 2068106 h 2344739"/>
              <a:gd name="connsiteX177" fmla="*/ 3897275 w 12192001"/>
              <a:gd name="connsiteY177" fmla="*/ 2062451 h 2344739"/>
              <a:gd name="connsiteX178" fmla="*/ 3789760 w 12192001"/>
              <a:gd name="connsiteY178" fmla="*/ 2042213 h 2344739"/>
              <a:gd name="connsiteX179" fmla="*/ 3682513 w 12192001"/>
              <a:gd name="connsiteY179" fmla="*/ 2018290 h 2344739"/>
              <a:gd name="connsiteX180" fmla="*/ 3610035 w 12192001"/>
              <a:gd name="connsiteY180" fmla="*/ 1986019 h 2344739"/>
              <a:gd name="connsiteX181" fmla="*/ 3603855 w 12192001"/>
              <a:gd name="connsiteY181" fmla="*/ 1987381 h 2344739"/>
              <a:gd name="connsiteX182" fmla="*/ 3594736 w 12192001"/>
              <a:gd name="connsiteY182" fmla="*/ 1987545 h 2344739"/>
              <a:gd name="connsiteX183" fmla="*/ 3594501 w 12192001"/>
              <a:gd name="connsiteY183" fmla="*/ 1987276 h 2344739"/>
              <a:gd name="connsiteX184" fmla="*/ 3585978 w 12192001"/>
              <a:gd name="connsiteY184" fmla="*/ 1987966 h 2344739"/>
              <a:gd name="connsiteX185" fmla="*/ 3536135 w 12192001"/>
              <a:gd name="connsiteY185" fmla="*/ 1978267 h 2344739"/>
              <a:gd name="connsiteX186" fmla="*/ 3473223 w 12192001"/>
              <a:gd name="connsiteY186" fmla="*/ 1974606 h 2344739"/>
              <a:gd name="connsiteX187" fmla="*/ 3400728 w 12192001"/>
              <a:gd name="connsiteY187" fmla="*/ 1962558 h 2344739"/>
              <a:gd name="connsiteX188" fmla="*/ 3363888 w 12192001"/>
              <a:gd name="connsiteY188" fmla="*/ 1979510 h 2344739"/>
              <a:gd name="connsiteX189" fmla="*/ 3344026 w 12192001"/>
              <a:gd name="connsiteY189" fmla="*/ 1981192 h 2344739"/>
              <a:gd name="connsiteX190" fmla="*/ 3341698 w 12192001"/>
              <a:gd name="connsiteY190" fmla="*/ 1980217 h 2344739"/>
              <a:gd name="connsiteX191" fmla="*/ 3262356 w 12192001"/>
              <a:gd name="connsiteY191" fmla="*/ 1986094 h 2344739"/>
              <a:gd name="connsiteX192" fmla="*/ 3142556 w 12192001"/>
              <a:gd name="connsiteY192" fmla="*/ 1993869 h 2344739"/>
              <a:gd name="connsiteX193" fmla="*/ 3030291 w 12192001"/>
              <a:gd name="connsiteY193" fmla="*/ 1996512 h 2344739"/>
              <a:gd name="connsiteX194" fmla="*/ 2781569 w 12192001"/>
              <a:gd name="connsiteY194" fmla="*/ 2018333 h 2344739"/>
              <a:gd name="connsiteX195" fmla="*/ 2646527 w 12192001"/>
              <a:gd name="connsiteY195" fmla="*/ 2028869 h 2344739"/>
              <a:gd name="connsiteX196" fmla="*/ 2568028 w 12192001"/>
              <a:gd name="connsiteY196" fmla="*/ 2002628 h 2344739"/>
              <a:gd name="connsiteX197" fmla="*/ 2443255 w 12192001"/>
              <a:gd name="connsiteY197" fmla="*/ 2016529 h 2344739"/>
              <a:gd name="connsiteX198" fmla="*/ 2315112 w 12192001"/>
              <a:gd name="connsiteY198" fmla="*/ 2024996 h 2344739"/>
              <a:gd name="connsiteX199" fmla="*/ 2208578 w 12192001"/>
              <a:gd name="connsiteY199" fmla="*/ 2019763 h 2344739"/>
              <a:gd name="connsiteX200" fmla="*/ 2094665 w 12192001"/>
              <a:gd name="connsiteY200" fmla="*/ 2003052 h 2344739"/>
              <a:gd name="connsiteX201" fmla="*/ 1997356 w 12192001"/>
              <a:gd name="connsiteY201" fmla="*/ 1995032 h 2344739"/>
              <a:gd name="connsiteX202" fmla="*/ 1928172 w 12192001"/>
              <a:gd name="connsiteY202" fmla="*/ 2016977 h 2344739"/>
              <a:gd name="connsiteX203" fmla="*/ 1921650 w 12192001"/>
              <a:gd name="connsiteY203" fmla="*/ 2012146 h 2344739"/>
              <a:gd name="connsiteX204" fmla="*/ 1873080 w 12192001"/>
              <a:gd name="connsiteY204" fmla="*/ 2013741 h 2344739"/>
              <a:gd name="connsiteX205" fmla="*/ 1786655 w 12192001"/>
              <a:gd name="connsiteY205" fmla="*/ 2041363 h 2344739"/>
              <a:gd name="connsiteX206" fmla="*/ 1738204 w 12192001"/>
              <a:gd name="connsiteY206" fmla="*/ 2036312 h 2344739"/>
              <a:gd name="connsiteX207" fmla="*/ 1675071 w 12192001"/>
              <a:gd name="connsiteY207" fmla="*/ 2019963 h 2344739"/>
              <a:gd name="connsiteX208" fmla="*/ 1608669 w 12192001"/>
              <a:gd name="connsiteY208" fmla="*/ 2013066 h 2344739"/>
              <a:gd name="connsiteX209" fmla="*/ 1496110 w 12192001"/>
              <a:gd name="connsiteY209" fmla="*/ 1987476 h 2344739"/>
              <a:gd name="connsiteX210" fmla="*/ 1149979 w 12192001"/>
              <a:gd name="connsiteY210" fmla="*/ 1938041 h 2344739"/>
              <a:gd name="connsiteX211" fmla="*/ 858269 w 12192001"/>
              <a:gd name="connsiteY211" fmla="*/ 1928608 h 2344739"/>
              <a:gd name="connsiteX212" fmla="*/ 837540 w 12192001"/>
              <a:gd name="connsiteY212" fmla="*/ 1929821 h 2344739"/>
              <a:gd name="connsiteX213" fmla="*/ 816809 w 12192001"/>
              <a:gd name="connsiteY213" fmla="*/ 1927857 h 2344739"/>
              <a:gd name="connsiteX214" fmla="*/ 811506 w 12192001"/>
              <a:gd name="connsiteY214" fmla="*/ 1930751 h 2344739"/>
              <a:gd name="connsiteX215" fmla="*/ 797041 w 12192001"/>
              <a:gd name="connsiteY215" fmla="*/ 1930446 h 2344739"/>
              <a:gd name="connsiteX216" fmla="*/ 767901 w 12192001"/>
              <a:gd name="connsiteY216" fmla="*/ 1932653 h 2344739"/>
              <a:gd name="connsiteX217" fmla="*/ 763053 w 12192001"/>
              <a:gd name="connsiteY217" fmla="*/ 1930432 h 2344739"/>
              <a:gd name="connsiteX218" fmla="*/ 720047 w 12192001"/>
              <a:gd name="connsiteY218" fmla="*/ 1929661 h 2344739"/>
              <a:gd name="connsiteX219" fmla="*/ 719742 w 12192001"/>
              <a:gd name="connsiteY219" fmla="*/ 1928399 h 2344739"/>
              <a:gd name="connsiteX220" fmla="*/ 708875 w 12192001"/>
              <a:gd name="connsiteY220" fmla="*/ 1922722 h 2344739"/>
              <a:gd name="connsiteX221" fmla="*/ 596792 w 12192001"/>
              <a:gd name="connsiteY221" fmla="*/ 1879864 h 2344739"/>
              <a:gd name="connsiteX222" fmla="*/ 578535 w 12192001"/>
              <a:gd name="connsiteY222" fmla="*/ 1877212 h 2344739"/>
              <a:gd name="connsiteX223" fmla="*/ 571717 w 12192001"/>
              <a:gd name="connsiteY223" fmla="*/ 1877401 h 2344739"/>
              <a:gd name="connsiteX224" fmla="*/ 445099 w 12192001"/>
              <a:gd name="connsiteY224" fmla="*/ 1839371 h 2344739"/>
              <a:gd name="connsiteX225" fmla="*/ 404015 w 12192001"/>
              <a:gd name="connsiteY225" fmla="*/ 1833548 h 2344739"/>
              <a:gd name="connsiteX226" fmla="*/ 292435 w 12192001"/>
              <a:gd name="connsiteY226" fmla="*/ 1812852 h 2344739"/>
              <a:gd name="connsiteX227" fmla="*/ 118381 w 12192001"/>
              <a:gd name="connsiteY227" fmla="*/ 1761047 h 2344739"/>
              <a:gd name="connsiteX228" fmla="*/ 15526 w 12192001"/>
              <a:gd name="connsiteY228" fmla="*/ 1758191 h 2344739"/>
              <a:gd name="connsiteX229" fmla="*/ 2 w 12192001"/>
              <a:gd name="connsiteY229" fmla="*/ 1752722 h 2344739"/>
              <a:gd name="connsiteX230" fmla="*/ 1 w 12192001"/>
              <a:gd name="connsiteY230" fmla="*/ 762497 h 2344739"/>
              <a:gd name="connsiteX231" fmla="*/ 0 w 12192001"/>
              <a:gd name="connsiteY231" fmla="*/ 762497 h 2344739"/>
              <a:gd name="connsiteX232" fmla="*/ 0 w 12192001"/>
              <a:gd name="connsiteY232" fmla="*/ 222213 h 2344739"/>
              <a:gd name="connsiteX233" fmla="*/ 0 w 12192001"/>
              <a:gd name="connsiteY233"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13812 w 12192001"/>
              <a:gd name="connsiteY70" fmla="*/ 1919069 h 2344739"/>
              <a:gd name="connsiteX71" fmla="*/ 9053453 w 12192001"/>
              <a:gd name="connsiteY71" fmla="*/ 1910755 h 2344739"/>
              <a:gd name="connsiteX72" fmla="*/ 9005486 w 12192001"/>
              <a:gd name="connsiteY72" fmla="*/ 1914040 h 2344739"/>
              <a:gd name="connsiteX73" fmla="*/ 9005201 w 12192001"/>
              <a:gd name="connsiteY73" fmla="*/ 1913800 h 2344739"/>
              <a:gd name="connsiteX74" fmla="*/ 8996232 w 12192001"/>
              <a:gd name="connsiteY74" fmla="*/ 1915011 h 2344739"/>
              <a:gd name="connsiteX75" fmla="*/ 8990394 w 12192001"/>
              <a:gd name="connsiteY75" fmla="*/ 1917072 h 2344739"/>
              <a:gd name="connsiteX76" fmla="*/ 8974337 w 12192001"/>
              <a:gd name="connsiteY76" fmla="*/ 1920298 h 2344739"/>
              <a:gd name="connsiteX77" fmla="*/ 8968011 w 12192001"/>
              <a:gd name="connsiteY77" fmla="*/ 1919598 h 2344739"/>
              <a:gd name="connsiteX78" fmla="*/ 8963048 w 12192001"/>
              <a:gd name="connsiteY78" fmla="*/ 1917373 h 2344739"/>
              <a:gd name="connsiteX79" fmla="*/ 8928988 w 12192001"/>
              <a:gd name="connsiteY79" fmla="*/ 1914185 h 2344739"/>
              <a:gd name="connsiteX80" fmla="*/ 8752444 w 12192001"/>
              <a:gd name="connsiteY80" fmla="*/ 1933417 h 2344739"/>
              <a:gd name="connsiteX81" fmla="*/ 8707847 w 12192001"/>
              <a:gd name="connsiteY81" fmla="*/ 1935518 h 2344739"/>
              <a:gd name="connsiteX82" fmla="*/ 8596071 w 12192001"/>
              <a:gd name="connsiteY82" fmla="*/ 1944090 h 2344739"/>
              <a:gd name="connsiteX83" fmla="*/ 8525230 w 12192001"/>
              <a:gd name="connsiteY83" fmla="*/ 1929248 h 2344739"/>
              <a:gd name="connsiteX84" fmla="*/ 8510983 w 12192001"/>
              <a:gd name="connsiteY84" fmla="*/ 1935163 h 2344739"/>
              <a:gd name="connsiteX85" fmla="*/ 8506167 w 12192001"/>
              <a:gd name="connsiteY85" fmla="*/ 1938164 h 2344739"/>
              <a:gd name="connsiteX86" fmla="*/ 8497968 w 12192001"/>
              <a:gd name="connsiteY86" fmla="*/ 1940902 h 2344739"/>
              <a:gd name="connsiteX87" fmla="*/ 8497594 w 12192001"/>
              <a:gd name="connsiteY87" fmla="*/ 1940723 h 2344739"/>
              <a:gd name="connsiteX88" fmla="*/ 8490249 w 12192001"/>
              <a:gd name="connsiteY88" fmla="*/ 1943773 h 2344739"/>
              <a:gd name="connsiteX89" fmla="*/ 8367182 w 12192001"/>
              <a:gd name="connsiteY89" fmla="*/ 1957815 h 2344739"/>
              <a:gd name="connsiteX90" fmla="*/ 8353799 w 12192001"/>
              <a:gd name="connsiteY90" fmla="*/ 1958009 h 2344739"/>
              <a:gd name="connsiteX91" fmla="*/ 8352373 w 12192001"/>
              <a:gd name="connsiteY91" fmla="*/ 1957169 h 2344739"/>
              <a:gd name="connsiteX92" fmla="*/ 8320104 w 12192001"/>
              <a:gd name="connsiteY92" fmla="*/ 1974587 h 2344739"/>
              <a:gd name="connsiteX93" fmla="*/ 8314433 w 12192001"/>
              <a:gd name="connsiteY93" fmla="*/ 1974913 h 2344739"/>
              <a:gd name="connsiteX94" fmla="*/ 8295174 w 12192001"/>
              <a:gd name="connsiteY94" fmla="*/ 1988808 h 2344739"/>
              <a:gd name="connsiteX95" fmla="*/ 8284276 w 12192001"/>
              <a:gd name="connsiteY95" fmla="*/ 1994631 h 2344739"/>
              <a:gd name="connsiteX96" fmla="*/ 8283150 w 12192001"/>
              <a:gd name="connsiteY96" fmla="*/ 1999074 h 2344739"/>
              <a:gd name="connsiteX97" fmla="*/ 8266076 w 12192001"/>
              <a:gd name="connsiteY97" fmla="*/ 2006249 h 2344739"/>
              <a:gd name="connsiteX98" fmla="*/ 8263377 w 12192001"/>
              <a:gd name="connsiteY98" fmla="*/ 2006019 h 2344739"/>
              <a:gd name="connsiteX99" fmla="*/ 8252033 w 12192001"/>
              <a:gd name="connsiteY99" fmla="*/ 2015862 h 2344739"/>
              <a:gd name="connsiteX100" fmla="*/ 8245834 w 12192001"/>
              <a:gd name="connsiteY100" fmla="*/ 2028854 h 2344739"/>
              <a:gd name="connsiteX101" fmla="*/ 8090272 w 12192001"/>
              <a:gd name="connsiteY101" fmla="*/ 2075015 h 2344739"/>
              <a:gd name="connsiteX102" fmla="*/ 7905407 w 12192001"/>
              <a:gd name="connsiteY102" fmla="*/ 2116988 h 2344739"/>
              <a:gd name="connsiteX103" fmla="*/ 7718745 w 12192001"/>
              <a:gd name="connsiteY103" fmla="*/ 2142703 h 2344739"/>
              <a:gd name="connsiteX104" fmla="*/ 7614347 w 12192001"/>
              <a:gd name="connsiteY104" fmla="*/ 2139232 h 2344739"/>
              <a:gd name="connsiteX105" fmla="*/ 7527543 w 12192001"/>
              <a:gd name="connsiteY105" fmla="*/ 2145060 h 2344739"/>
              <a:gd name="connsiteX106" fmla="*/ 7519571 w 12192001"/>
              <a:gd name="connsiteY106" fmla="*/ 2147613 h 2344739"/>
              <a:gd name="connsiteX107" fmla="*/ 7507411 w 12192001"/>
              <a:gd name="connsiteY107" fmla="*/ 2148948 h 2344739"/>
              <a:gd name="connsiteX108" fmla="*/ 7507040 w 12192001"/>
              <a:gd name="connsiteY108" fmla="*/ 2148621 h 2344739"/>
              <a:gd name="connsiteX109" fmla="*/ 7495795 w 12192001"/>
              <a:gd name="connsiteY109" fmla="*/ 2150573 h 2344739"/>
              <a:gd name="connsiteX110" fmla="*/ 7405391 w 12192001"/>
              <a:gd name="connsiteY110" fmla="*/ 2142468 h 2344739"/>
              <a:gd name="connsiteX111" fmla="*/ 7312180 w 12192001"/>
              <a:gd name="connsiteY111" fmla="*/ 2132873 h 2344739"/>
              <a:gd name="connsiteX112" fmla="*/ 7310853 w 12192001"/>
              <a:gd name="connsiteY112" fmla="*/ 2131431 h 2344739"/>
              <a:gd name="connsiteX113" fmla="*/ 7218559 w 12192001"/>
              <a:gd name="connsiteY113" fmla="*/ 2156680 h 2344739"/>
              <a:gd name="connsiteX114" fmla="*/ 7201101 w 12192001"/>
              <a:gd name="connsiteY114" fmla="*/ 2161230 h 2344739"/>
              <a:gd name="connsiteX115" fmla="*/ 7197004 w 12192001"/>
              <a:gd name="connsiteY115" fmla="*/ 2166588 h 2344739"/>
              <a:gd name="connsiteX116" fmla="*/ 7170808 w 12192001"/>
              <a:gd name="connsiteY116" fmla="*/ 2171236 h 2344739"/>
              <a:gd name="connsiteX117" fmla="*/ 7096988 w 12192001"/>
              <a:gd name="connsiteY117" fmla="*/ 2183464 h 2344739"/>
              <a:gd name="connsiteX118" fmla="*/ 7018496 w 12192001"/>
              <a:gd name="connsiteY118" fmla="*/ 2183090 h 2344739"/>
              <a:gd name="connsiteX119" fmla="*/ 6904146 w 12192001"/>
              <a:gd name="connsiteY119" fmla="*/ 2212596 h 2344739"/>
              <a:gd name="connsiteX120" fmla="*/ 6708222 w 12192001"/>
              <a:gd name="connsiteY120" fmla="*/ 2240551 h 2344739"/>
              <a:gd name="connsiteX121" fmla="*/ 6549454 w 12192001"/>
              <a:gd name="connsiteY121" fmla="*/ 2269327 h 2344739"/>
              <a:gd name="connsiteX122" fmla="*/ 6317560 w 12192001"/>
              <a:gd name="connsiteY122" fmla="*/ 2316127 h 2344739"/>
              <a:gd name="connsiteX123" fmla="*/ 6168674 w 12192001"/>
              <a:gd name="connsiteY123" fmla="*/ 2318214 h 2344739"/>
              <a:gd name="connsiteX124" fmla="*/ 6073848 w 12192001"/>
              <a:gd name="connsiteY124" fmla="*/ 2338676 h 2344739"/>
              <a:gd name="connsiteX125" fmla="*/ 6068529 w 12192001"/>
              <a:gd name="connsiteY125" fmla="*/ 2337139 h 2344739"/>
              <a:gd name="connsiteX126" fmla="*/ 6048638 w 12192001"/>
              <a:gd name="connsiteY126" fmla="*/ 2337822 h 2344739"/>
              <a:gd name="connsiteX127" fmla="*/ 6041285 w 12192001"/>
              <a:gd name="connsiteY127" fmla="*/ 2329473 h 2344739"/>
              <a:gd name="connsiteX128" fmla="*/ 6010090 w 12192001"/>
              <a:gd name="connsiteY128" fmla="*/ 2324380 h 2344739"/>
              <a:gd name="connsiteX129" fmla="*/ 5957375 w 12192001"/>
              <a:gd name="connsiteY129" fmla="*/ 2328024 h 2344739"/>
              <a:gd name="connsiteX130" fmla="*/ 5758919 w 12192001"/>
              <a:gd name="connsiteY130" fmla="*/ 2343716 h 2344739"/>
              <a:gd name="connsiteX131" fmla="*/ 5626960 w 12192001"/>
              <a:gd name="connsiteY131" fmla="*/ 2344739 h 2344739"/>
              <a:gd name="connsiteX132" fmla="*/ 5470906 w 12192001"/>
              <a:gd name="connsiteY132" fmla="*/ 2330719 h 2344739"/>
              <a:gd name="connsiteX133" fmla="*/ 5432761 w 12192001"/>
              <a:gd name="connsiteY133" fmla="*/ 2319466 h 2344739"/>
              <a:gd name="connsiteX134" fmla="*/ 5381669 w 12192001"/>
              <a:gd name="connsiteY134" fmla="*/ 2301764 h 2344739"/>
              <a:gd name="connsiteX135" fmla="*/ 5261764 w 12192001"/>
              <a:gd name="connsiteY135" fmla="*/ 2281347 h 2344739"/>
              <a:gd name="connsiteX136" fmla="*/ 5222961 w 12192001"/>
              <a:gd name="connsiteY136" fmla="*/ 2270223 h 2344739"/>
              <a:gd name="connsiteX137" fmla="*/ 5174660 w 12192001"/>
              <a:gd name="connsiteY137" fmla="*/ 2267233 h 2344739"/>
              <a:gd name="connsiteX138" fmla="*/ 5156554 w 12192001"/>
              <a:gd name="connsiteY138" fmla="*/ 2260010 h 2344739"/>
              <a:gd name="connsiteX139" fmla="*/ 5142599 w 12192001"/>
              <a:gd name="connsiteY139" fmla="*/ 2256610 h 2344739"/>
              <a:gd name="connsiteX140" fmla="*/ 5139596 w 12192001"/>
              <a:gd name="connsiteY140" fmla="*/ 2254509 h 2344739"/>
              <a:gd name="connsiteX141" fmla="*/ 5121659 w 12192001"/>
              <a:gd name="connsiteY141" fmla="*/ 2243656 h 2344739"/>
              <a:gd name="connsiteX142" fmla="*/ 5065790 w 12192001"/>
              <a:gd name="connsiteY142" fmla="*/ 2250227 h 2344739"/>
              <a:gd name="connsiteX143" fmla="*/ 5011514 w 12192001"/>
              <a:gd name="connsiteY143" fmla="*/ 2233846 h 2344739"/>
              <a:gd name="connsiteX144" fmla="*/ 4840441 w 12192001"/>
              <a:gd name="connsiteY144" fmla="*/ 2209829 h 2344739"/>
              <a:gd name="connsiteX145" fmla="*/ 4762447 w 12192001"/>
              <a:gd name="connsiteY145" fmla="*/ 2182061 h 2344739"/>
              <a:gd name="connsiteX146" fmla="*/ 4723186 w 12192001"/>
              <a:gd name="connsiteY146" fmla="*/ 2173047 h 2344739"/>
              <a:gd name="connsiteX147" fmla="*/ 4721176 w 12192001"/>
              <a:gd name="connsiteY147" fmla="*/ 2172298 h 2344739"/>
              <a:gd name="connsiteX148" fmla="*/ 4722111 w 12192001"/>
              <a:gd name="connsiteY148" fmla="*/ 2172087 h 2344739"/>
              <a:gd name="connsiteX149" fmla="*/ 4717202 w 12192001"/>
              <a:gd name="connsiteY149" fmla="*/ 2170817 h 2344739"/>
              <a:gd name="connsiteX150" fmla="*/ 4721176 w 12192001"/>
              <a:gd name="connsiteY150" fmla="*/ 2172298 h 2344739"/>
              <a:gd name="connsiteX151" fmla="*/ 4715526 w 12192001"/>
              <a:gd name="connsiteY151" fmla="*/ 2173573 h 2344739"/>
              <a:gd name="connsiteX152" fmla="*/ 4515814 w 12192001"/>
              <a:gd name="connsiteY152" fmla="*/ 2163671 h 2344739"/>
              <a:gd name="connsiteX153" fmla="*/ 4428543 w 12192001"/>
              <a:gd name="connsiteY153" fmla="*/ 2153020 h 2344739"/>
              <a:gd name="connsiteX154" fmla="*/ 4362875 w 12192001"/>
              <a:gd name="connsiteY154" fmla="*/ 2151674 h 2344739"/>
              <a:gd name="connsiteX155" fmla="*/ 4316966 w 12192001"/>
              <a:gd name="connsiteY155" fmla="*/ 2158289 h 2344739"/>
              <a:gd name="connsiteX156" fmla="*/ 4315110 w 12192001"/>
              <a:gd name="connsiteY156" fmla="*/ 2156948 h 2344739"/>
              <a:gd name="connsiteX157" fmla="*/ 4295144 w 12192001"/>
              <a:gd name="connsiteY157" fmla="*/ 2155069 h 2344739"/>
              <a:gd name="connsiteX158" fmla="*/ 4290064 w 12192001"/>
              <a:gd name="connsiteY158" fmla="*/ 2157986 h 2344739"/>
              <a:gd name="connsiteX159" fmla="*/ 4276142 w 12192001"/>
              <a:gd name="connsiteY159" fmla="*/ 2157740 h 2344739"/>
              <a:gd name="connsiteX160" fmla="*/ 4248117 w 12192001"/>
              <a:gd name="connsiteY160" fmla="*/ 2160064 h 2344739"/>
              <a:gd name="connsiteX161" fmla="*/ 4202051 w 12192001"/>
              <a:gd name="connsiteY161" fmla="*/ 2157269 h 2344739"/>
              <a:gd name="connsiteX162" fmla="*/ 4201745 w 12192001"/>
              <a:gd name="connsiteY162" fmla="*/ 2156010 h 2344739"/>
              <a:gd name="connsiteX163" fmla="*/ 4191248 w 12192001"/>
              <a:gd name="connsiteY163" fmla="*/ 2150376 h 2344739"/>
              <a:gd name="connsiteX164" fmla="*/ 4142745 w 12192001"/>
              <a:gd name="connsiteY164" fmla="*/ 2134511 h 2344739"/>
              <a:gd name="connsiteX165" fmla="*/ 4083097 w 12192001"/>
              <a:gd name="connsiteY165" fmla="*/ 2107978 h 2344739"/>
              <a:gd name="connsiteX166" fmla="*/ 4074546 w 12192001"/>
              <a:gd name="connsiteY166" fmla="*/ 2107143 h 2344739"/>
              <a:gd name="connsiteX167" fmla="*/ 4074427 w 12192001"/>
              <a:gd name="connsiteY167" fmla="*/ 2106844 h 2344739"/>
              <a:gd name="connsiteX168" fmla="*/ 4065510 w 12192001"/>
              <a:gd name="connsiteY168" fmla="*/ 2105400 h 2344739"/>
              <a:gd name="connsiteX169" fmla="*/ 4058954 w 12192001"/>
              <a:gd name="connsiteY169" fmla="*/ 2105618 h 2344739"/>
              <a:gd name="connsiteX170" fmla="*/ 4042364 w 12192001"/>
              <a:gd name="connsiteY170" fmla="*/ 2103997 h 2344739"/>
              <a:gd name="connsiteX171" fmla="*/ 4036997 w 12192001"/>
              <a:gd name="connsiteY171" fmla="*/ 2101563 h 2344739"/>
              <a:gd name="connsiteX172" fmla="*/ 4035363 w 12192001"/>
              <a:gd name="connsiteY172" fmla="*/ 2097896 h 2344739"/>
              <a:gd name="connsiteX173" fmla="*/ 4033778 w 12192001"/>
              <a:gd name="connsiteY173" fmla="*/ 2098131 h 2344739"/>
              <a:gd name="connsiteX174" fmla="*/ 4004538 w 12192001"/>
              <a:gd name="connsiteY174" fmla="*/ 2085563 h 2344739"/>
              <a:gd name="connsiteX175" fmla="*/ 3936846 w 12192001"/>
              <a:gd name="connsiteY175" fmla="*/ 2068106 h 2344739"/>
              <a:gd name="connsiteX176" fmla="*/ 3897275 w 12192001"/>
              <a:gd name="connsiteY176" fmla="*/ 2062451 h 2344739"/>
              <a:gd name="connsiteX177" fmla="*/ 3789760 w 12192001"/>
              <a:gd name="connsiteY177" fmla="*/ 2042213 h 2344739"/>
              <a:gd name="connsiteX178" fmla="*/ 3682513 w 12192001"/>
              <a:gd name="connsiteY178" fmla="*/ 2018290 h 2344739"/>
              <a:gd name="connsiteX179" fmla="*/ 3610035 w 12192001"/>
              <a:gd name="connsiteY179" fmla="*/ 1986019 h 2344739"/>
              <a:gd name="connsiteX180" fmla="*/ 3603855 w 12192001"/>
              <a:gd name="connsiteY180" fmla="*/ 1987381 h 2344739"/>
              <a:gd name="connsiteX181" fmla="*/ 3594736 w 12192001"/>
              <a:gd name="connsiteY181" fmla="*/ 1987545 h 2344739"/>
              <a:gd name="connsiteX182" fmla="*/ 3594501 w 12192001"/>
              <a:gd name="connsiteY182" fmla="*/ 1987276 h 2344739"/>
              <a:gd name="connsiteX183" fmla="*/ 3585978 w 12192001"/>
              <a:gd name="connsiteY183" fmla="*/ 1987966 h 2344739"/>
              <a:gd name="connsiteX184" fmla="*/ 3536135 w 12192001"/>
              <a:gd name="connsiteY184" fmla="*/ 1978267 h 2344739"/>
              <a:gd name="connsiteX185" fmla="*/ 3473223 w 12192001"/>
              <a:gd name="connsiteY185" fmla="*/ 1974606 h 2344739"/>
              <a:gd name="connsiteX186" fmla="*/ 3400728 w 12192001"/>
              <a:gd name="connsiteY186" fmla="*/ 1962558 h 2344739"/>
              <a:gd name="connsiteX187" fmla="*/ 3363888 w 12192001"/>
              <a:gd name="connsiteY187" fmla="*/ 1979510 h 2344739"/>
              <a:gd name="connsiteX188" fmla="*/ 3344026 w 12192001"/>
              <a:gd name="connsiteY188" fmla="*/ 1981192 h 2344739"/>
              <a:gd name="connsiteX189" fmla="*/ 3341698 w 12192001"/>
              <a:gd name="connsiteY189" fmla="*/ 1980217 h 2344739"/>
              <a:gd name="connsiteX190" fmla="*/ 3262356 w 12192001"/>
              <a:gd name="connsiteY190" fmla="*/ 1986094 h 2344739"/>
              <a:gd name="connsiteX191" fmla="*/ 3142556 w 12192001"/>
              <a:gd name="connsiteY191" fmla="*/ 1993869 h 2344739"/>
              <a:gd name="connsiteX192" fmla="*/ 3030291 w 12192001"/>
              <a:gd name="connsiteY192" fmla="*/ 1996512 h 2344739"/>
              <a:gd name="connsiteX193" fmla="*/ 2781569 w 12192001"/>
              <a:gd name="connsiteY193" fmla="*/ 2018333 h 2344739"/>
              <a:gd name="connsiteX194" fmla="*/ 2646527 w 12192001"/>
              <a:gd name="connsiteY194" fmla="*/ 2028869 h 2344739"/>
              <a:gd name="connsiteX195" fmla="*/ 2568028 w 12192001"/>
              <a:gd name="connsiteY195" fmla="*/ 2002628 h 2344739"/>
              <a:gd name="connsiteX196" fmla="*/ 2443255 w 12192001"/>
              <a:gd name="connsiteY196" fmla="*/ 2016529 h 2344739"/>
              <a:gd name="connsiteX197" fmla="*/ 2315112 w 12192001"/>
              <a:gd name="connsiteY197" fmla="*/ 2024996 h 2344739"/>
              <a:gd name="connsiteX198" fmla="*/ 2208578 w 12192001"/>
              <a:gd name="connsiteY198" fmla="*/ 2019763 h 2344739"/>
              <a:gd name="connsiteX199" fmla="*/ 2094665 w 12192001"/>
              <a:gd name="connsiteY199" fmla="*/ 2003052 h 2344739"/>
              <a:gd name="connsiteX200" fmla="*/ 1997356 w 12192001"/>
              <a:gd name="connsiteY200" fmla="*/ 1995032 h 2344739"/>
              <a:gd name="connsiteX201" fmla="*/ 1928172 w 12192001"/>
              <a:gd name="connsiteY201" fmla="*/ 2016977 h 2344739"/>
              <a:gd name="connsiteX202" fmla="*/ 1921650 w 12192001"/>
              <a:gd name="connsiteY202" fmla="*/ 2012146 h 2344739"/>
              <a:gd name="connsiteX203" fmla="*/ 1873080 w 12192001"/>
              <a:gd name="connsiteY203" fmla="*/ 2013741 h 2344739"/>
              <a:gd name="connsiteX204" fmla="*/ 1786655 w 12192001"/>
              <a:gd name="connsiteY204" fmla="*/ 2041363 h 2344739"/>
              <a:gd name="connsiteX205" fmla="*/ 1738204 w 12192001"/>
              <a:gd name="connsiteY205" fmla="*/ 2036312 h 2344739"/>
              <a:gd name="connsiteX206" fmla="*/ 1675071 w 12192001"/>
              <a:gd name="connsiteY206" fmla="*/ 2019963 h 2344739"/>
              <a:gd name="connsiteX207" fmla="*/ 1608669 w 12192001"/>
              <a:gd name="connsiteY207" fmla="*/ 2013066 h 2344739"/>
              <a:gd name="connsiteX208" fmla="*/ 1496110 w 12192001"/>
              <a:gd name="connsiteY208" fmla="*/ 1987476 h 2344739"/>
              <a:gd name="connsiteX209" fmla="*/ 1149979 w 12192001"/>
              <a:gd name="connsiteY209" fmla="*/ 1938041 h 2344739"/>
              <a:gd name="connsiteX210" fmla="*/ 858269 w 12192001"/>
              <a:gd name="connsiteY210" fmla="*/ 1928608 h 2344739"/>
              <a:gd name="connsiteX211" fmla="*/ 837540 w 12192001"/>
              <a:gd name="connsiteY211" fmla="*/ 1929821 h 2344739"/>
              <a:gd name="connsiteX212" fmla="*/ 816809 w 12192001"/>
              <a:gd name="connsiteY212" fmla="*/ 1927857 h 2344739"/>
              <a:gd name="connsiteX213" fmla="*/ 811506 w 12192001"/>
              <a:gd name="connsiteY213" fmla="*/ 1930751 h 2344739"/>
              <a:gd name="connsiteX214" fmla="*/ 797041 w 12192001"/>
              <a:gd name="connsiteY214" fmla="*/ 1930446 h 2344739"/>
              <a:gd name="connsiteX215" fmla="*/ 767901 w 12192001"/>
              <a:gd name="connsiteY215" fmla="*/ 1932653 h 2344739"/>
              <a:gd name="connsiteX216" fmla="*/ 763053 w 12192001"/>
              <a:gd name="connsiteY216" fmla="*/ 1930432 h 2344739"/>
              <a:gd name="connsiteX217" fmla="*/ 720047 w 12192001"/>
              <a:gd name="connsiteY217" fmla="*/ 1929661 h 2344739"/>
              <a:gd name="connsiteX218" fmla="*/ 719742 w 12192001"/>
              <a:gd name="connsiteY218" fmla="*/ 1928399 h 2344739"/>
              <a:gd name="connsiteX219" fmla="*/ 708875 w 12192001"/>
              <a:gd name="connsiteY219" fmla="*/ 1922722 h 2344739"/>
              <a:gd name="connsiteX220" fmla="*/ 596792 w 12192001"/>
              <a:gd name="connsiteY220" fmla="*/ 1879864 h 2344739"/>
              <a:gd name="connsiteX221" fmla="*/ 578535 w 12192001"/>
              <a:gd name="connsiteY221" fmla="*/ 1877212 h 2344739"/>
              <a:gd name="connsiteX222" fmla="*/ 571717 w 12192001"/>
              <a:gd name="connsiteY222" fmla="*/ 1877401 h 2344739"/>
              <a:gd name="connsiteX223" fmla="*/ 445099 w 12192001"/>
              <a:gd name="connsiteY223" fmla="*/ 1839371 h 2344739"/>
              <a:gd name="connsiteX224" fmla="*/ 404015 w 12192001"/>
              <a:gd name="connsiteY224" fmla="*/ 1833548 h 2344739"/>
              <a:gd name="connsiteX225" fmla="*/ 292435 w 12192001"/>
              <a:gd name="connsiteY225" fmla="*/ 1812852 h 2344739"/>
              <a:gd name="connsiteX226" fmla="*/ 118381 w 12192001"/>
              <a:gd name="connsiteY226" fmla="*/ 1761047 h 2344739"/>
              <a:gd name="connsiteX227" fmla="*/ 15526 w 12192001"/>
              <a:gd name="connsiteY227" fmla="*/ 1758191 h 2344739"/>
              <a:gd name="connsiteX228" fmla="*/ 2 w 12192001"/>
              <a:gd name="connsiteY228" fmla="*/ 1752722 h 2344739"/>
              <a:gd name="connsiteX229" fmla="*/ 1 w 12192001"/>
              <a:gd name="connsiteY229" fmla="*/ 762497 h 2344739"/>
              <a:gd name="connsiteX230" fmla="*/ 0 w 12192001"/>
              <a:gd name="connsiteY230" fmla="*/ 762497 h 2344739"/>
              <a:gd name="connsiteX231" fmla="*/ 0 w 12192001"/>
              <a:gd name="connsiteY231" fmla="*/ 222213 h 2344739"/>
              <a:gd name="connsiteX232" fmla="*/ 0 w 12192001"/>
              <a:gd name="connsiteY232"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310853 w 12192001"/>
              <a:gd name="connsiteY111" fmla="*/ 2131431 h 2344739"/>
              <a:gd name="connsiteX112" fmla="*/ 7218559 w 12192001"/>
              <a:gd name="connsiteY112" fmla="*/ 2156680 h 2344739"/>
              <a:gd name="connsiteX113" fmla="*/ 7201101 w 12192001"/>
              <a:gd name="connsiteY113" fmla="*/ 2161230 h 2344739"/>
              <a:gd name="connsiteX114" fmla="*/ 7197004 w 12192001"/>
              <a:gd name="connsiteY114" fmla="*/ 2166588 h 2344739"/>
              <a:gd name="connsiteX115" fmla="*/ 7170808 w 12192001"/>
              <a:gd name="connsiteY115" fmla="*/ 2171236 h 2344739"/>
              <a:gd name="connsiteX116" fmla="*/ 7096988 w 12192001"/>
              <a:gd name="connsiteY116" fmla="*/ 2183464 h 2344739"/>
              <a:gd name="connsiteX117" fmla="*/ 7018496 w 12192001"/>
              <a:gd name="connsiteY117" fmla="*/ 2183090 h 2344739"/>
              <a:gd name="connsiteX118" fmla="*/ 6904146 w 12192001"/>
              <a:gd name="connsiteY118" fmla="*/ 2212596 h 2344739"/>
              <a:gd name="connsiteX119" fmla="*/ 6708222 w 12192001"/>
              <a:gd name="connsiteY119" fmla="*/ 2240551 h 2344739"/>
              <a:gd name="connsiteX120" fmla="*/ 6549454 w 12192001"/>
              <a:gd name="connsiteY120" fmla="*/ 2269327 h 2344739"/>
              <a:gd name="connsiteX121" fmla="*/ 6317560 w 12192001"/>
              <a:gd name="connsiteY121" fmla="*/ 2316127 h 2344739"/>
              <a:gd name="connsiteX122" fmla="*/ 6168674 w 12192001"/>
              <a:gd name="connsiteY122" fmla="*/ 2318214 h 2344739"/>
              <a:gd name="connsiteX123" fmla="*/ 6073848 w 12192001"/>
              <a:gd name="connsiteY123" fmla="*/ 2338676 h 2344739"/>
              <a:gd name="connsiteX124" fmla="*/ 6068529 w 12192001"/>
              <a:gd name="connsiteY124" fmla="*/ 2337139 h 2344739"/>
              <a:gd name="connsiteX125" fmla="*/ 6048638 w 12192001"/>
              <a:gd name="connsiteY125" fmla="*/ 2337822 h 2344739"/>
              <a:gd name="connsiteX126" fmla="*/ 6041285 w 12192001"/>
              <a:gd name="connsiteY126" fmla="*/ 2329473 h 2344739"/>
              <a:gd name="connsiteX127" fmla="*/ 6010090 w 12192001"/>
              <a:gd name="connsiteY127" fmla="*/ 2324380 h 2344739"/>
              <a:gd name="connsiteX128" fmla="*/ 5957375 w 12192001"/>
              <a:gd name="connsiteY128" fmla="*/ 2328024 h 2344739"/>
              <a:gd name="connsiteX129" fmla="*/ 5758919 w 12192001"/>
              <a:gd name="connsiteY129" fmla="*/ 2343716 h 2344739"/>
              <a:gd name="connsiteX130" fmla="*/ 5626960 w 12192001"/>
              <a:gd name="connsiteY130" fmla="*/ 2344739 h 2344739"/>
              <a:gd name="connsiteX131" fmla="*/ 5470906 w 12192001"/>
              <a:gd name="connsiteY131" fmla="*/ 2330719 h 2344739"/>
              <a:gd name="connsiteX132" fmla="*/ 5432761 w 12192001"/>
              <a:gd name="connsiteY132" fmla="*/ 2319466 h 2344739"/>
              <a:gd name="connsiteX133" fmla="*/ 5381669 w 12192001"/>
              <a:gd name="connsiteY133" fmla="*/ 2301764 h 2344739"/>
              <a:gd name="connsiteX134" fmla="*/ 5261764 w 12192001"/>
              <a:gd name="connsiteY134" fmla="*/ 2281347 h 2344739"/>
              <a:gd name="connsiteX135" fmla="*/ 5222961 w 12192001"/>
              <a:gd name="connsiteY135" fmla="*/ 2270223 h 2344739"/>
              <a:gd name="connsiteX136" fmla="*/ 5174660 w 12192001"/>
              <a:gd name="connsiteY136" fmla="*/ 2267233 h 2344739"/>
              <a:gd name="connsiteX137" fmla="*/ 5156554 w 12192001"/>
              <a:gd name="connsiteY137" fmla="*/ 2260010 h 2344739"/>
              <a:gd name="connsiteX138" fmla="*/ 5142599 w 12192001"/>
              <a:gd name="connsiteY138" fmla="*/ 2256610 h 2344739"/>
              <a:gd name="connsiteX139" fmla="*/ 5139596 w 12192001"/>
              <a:gd name="connsiteY139" fmla="*/ 2254509 h 2344739"/>
              <a:gd name="connsiteX140" fmla="*/ 5121659 w 12192001"/>
              <a:gd name="connsiteY140" fmla="*/ 2243656 h 2344739"/>
              <a:gd name="connsiteX141" fmla="*/ 5065790 w 12192001"/>
              <a:gd name="connsiteY141" fmla="*/ 2250227 h 2344739"/>
              <a:gd name="connsiteX142" fmla="*/ 5011514 w 12192001"/>
              <a:gd name="connsiteY142" fmla="*/ 2233846 h 2344739"/>
              <a:gd name="connsiteX143" fmla="*/ 4840441 w 12192001"/>
              <a:gd name="connsiteY143" fmla="*/ 2209829 h 2344739"/>
              <a:gd name="connsiteX144" fmla="*/ 4762447 w 12192001"/>
              <a:gd name="connsiteY144" fmla="*/ 2182061 h 2344739"/>
              <a:gd name="connsiteX145" fmla="*/ 4723186 w 12192001"/>
              <a:gd name="connsiteY145" fmla="*/ 2173047 h 2344739"/>
              <a:gd name="connsiteX146" fmla="*/ 4721176 w 12192001"/>
              <a:gd name="connsiteY146" fmla="*/ 2172298 h 2344739"/>
              <a:gd name="connsiteX147" fmla="*/ 4722111 w 12192001"/>
              <a:gd name="connsiteY147" fmla="*/ 2172087 h 2344739"/>
              <a:gd name="connsiteX148" fmla="*/ 4717202 w 12192001"/>
              <a:gd name="connsiteY148" fmla="*/ 2170817 h 2344739"/>
              <a:gd name="connsiteX149" fmla="*/ 4721176 w 12192001"/>
              <a:gd name="connsiteY149" fmla="*/ 2172298 h 2344739"/>
              <a:gd name="connsiteX150" fmla="*/ 4715526 w 12192001"/>
              <a:gd name="connsiteY150" fmla="*/ 2173573 h 2344739"/>
              <a:gd name="connsiteX151" fmla="*/ 4515814 w 12192001"/>
              <a:gd name="connsiteY151" fmla="*/ 2163671 h 2344739"/>
              <a:gd name="connsiteX152" fmla="*/ 4428543 w 12192001"/>
              <a:gd name="connsiteY152" fmla="*/ 2153020 h 2344739"/>
              <a:gd name="connsiteX153" fmla="*/ 4362875 w 12192001"/>
              <a:gd name="connsiteY153" fmla="*/ 2151674 h 2344739"/>
              <a:gd name="connsiteX154" fmla="*/ 4316966 w 12192001"/>
              <a:gd name="connsiteY154" fmla="*/ 2158289 h 2344739"/>
              <a:gd name="connsiteX155" fmla="*/ 4315110 w 12192001"/>
              <a:gd name="connsiteY155" fmla="*/ 2156948 h 2344739"/>
              <a:gd name="connsiteX156" fmla="*/ 4295144 w 12192001"/>
              <a:gd name="connsiteY156" fmla="*/ 2155069 h 2344739"/>
              <a:gd name="connsiteX157" fmla="*/ 4290064 w 12192001"/>
              <a:gd name="connsiteY157" fmla="*/ 2157986 h 2344739"/>
              <a:gd name="connsiteX158" fmla="*/ 4276142 w 12192001"/>
              <a:gd name="connsiteY158" fmla="*/ 2157740 h 2344739"/>
              <a:gd name="connsiteX159" fmla="*/ 4248117 w 12192001"/>
              <a:gd name="connsiteY159" fmla="*/ 2160064 h 2344739"/>
              <a:gd name="connsiteX160" fmla="*/ 4202051 w 12192001"/>
              <a:gd name="connsiteY160" fmla="*/ 2157269 h 2344739"/>
              <a:gd name="connsiteX161" fmla="*/ 4201745 w 12192001"/>
              <a:gd name="connsiteY161" fmla="*/ 2156010 h 2344739"/>
              <a:gd name="connsiteX162" fmla="*/ 4191248 w 12192001"/>
              <a:gd name="connsiteY162" fmla="*/ 2150376 h 2344739"/>
              <a:gd name="connsiteX163" fmla="*/ 4142745 w 12192001"/>
              <a:gd name="connsiteY163" fmla="*/ 2134511 h 2344739"/>
              <a:gd name="connsiteX164" fmla="*/ 4083097 w 12192001"/>
              <a:gd name="connsiteY164" fmla="*/ 2107978 h 2344739"/>
              <a:gd name="connsiteX165" fmla="*/ 4074546 w 12192001"/>
              <a:gd name="connsiteY165" fmla="*/ 2107143 h 2344739"/>
              <a:gd name="connsiteX166" fmla="*/ 4074427 w 12192001"/>
              <a:gd name="connsiteY166" fmla="*/ 2106844 h 2344739"/>
              <a:gd name="connsiteX167" fmla="*/ 4065510 w 12192001"/>
              <a:gd name="connsiteY167" fmla="*/ 2105400 h 2344739"/>
              <a:gd name="connsiteX168" fmla="*/ 4058954 w 12192001"/>
              <a:gd name="connsiteY168" fmla="*/ 2105618 h 2344739"/>
              <a:gd name="connsiteX169" fmla="*/ 4042364 w 12192001"/>
              <a:gd name="connsiteY169" fmla="*/ 2103997 h 2344739"/>
              <a:gd name="connsiteX170" fmla="*/ 4036997 w 12192001"/>
              <a:gd name="connsiteY170" fmla="*/ 2101563 h 2344739"/>
              <a:gd name="connsiteX171" fmla="*/ 4035363 w 12192001"/>
              <a:gd name="connsiteY171" fmla="*/ 2097896 h 2344739"/>
              <a:gd name="connsiteX172" fmla="*/ 4033778 w 12192001"/>
              <a:gd name="connsiteY172" fmla="*/ 2098131 h 2344739"/>
              <a:gd name="connsiteX173" fmla="*/ 4004538 w 12192001"/>
              <a:gd name="connsiteY173" fmla="*/ 2085563 h 2344739"/>
              <a:gd name="connsiteX174" fmla="*/ 3936846 w 12192001"/>
              <a:gd name="connsiteY174" fmla="*/ 2068106 h 2344739"/>
              <a:gd name="connsiteX175" fmla="*/ 3897275 w 12192001"/>
              <a:gd name="connsiteY175" fmla="*/ 2062451 h 2344739"/>
              <a:gd name="connsiteX176" fmla="*/ 3789760 w 12192001"/>
              <a:gd name="connsiteY176" fmla="*/ 2042213 h 2344739"/>
              <a:gd name="connsiteX177" fmla="*/ 3682513 w 12192001"/>
              <a:gd name="connsiteY177" fmla="*/ 2018290 h 2344739"/>
              <a:gd name="connsiteX178" fmla="*/ 3610035 w 12192001"/>
              <a:gd name="connsiteY178" fmla="*/ 1986019 h 2344739"/>
              <a:gd name="connsiteX179" fmla="*/ 3603855 w 12192001"/>
              <a:gd name="connsiteY179" fmla="*/ 1987381 h 2344739"/>
              <a:gd name="connsiteX180" fmla="*/ 3594736 w 12192001"/>
              <a:gd name="connsiteY180" fmla="*/ 1987545 h 2344739"/>
              <a:gd name="connsiteX181" fmla="*/ 3594501 w 12192001"/>
              <a:gd name="connsiteY181" fmla="*/ 1987276 h 2344739"/>
              <a:gd name="connsiteX182" fmla="*/ 3585978 w 12192001"/>
              <a:gd name="connsiteY182" fmla="*/ 1987966 h 2344739"/>
              <a:gd name="connsiteX183" fmla="*/ 3536135 w 12192001"/>
              <a:gd name="connsiteY183" fmla="*/ 1978267 h 2344739"/>
              <a:gd name="connsiteX184" fmla="*/ 3473223 w 12192001"/>
              <a:gd name="connsiteY184" fmla="*/ 1974606 h 2344739"/>
              <a:gd name="connsiteX185" fmla="*/ 3400728 w 12192001"/>
              <a:gd name="connsiteY185" fmla="*/ 1962558 h 2344739"/>
              <a:gd name="connsiteX186" fmla="*/ 3363888 w 12192001"/>
              <a:gd name="connsiteY186" fmla="*/ 1979510 h 2344739"/>
              <a:gd name="connsiteX187" fmla="*/ 3344026 w 12192001"/>
              <a:gd name="connsiteY187" fmla="*/ 1981192 h 2344739"/>
              <a:gd name="connsiteX188" fmla="*/ 3341698 w 12192001"/>
              <a:gd name="connsiteY188" fmla="*/ 1980217 h 2344739"/>
              <a:gd name="connsiteX189" fmla="*/ 3262356 w 12192001"/>
              <a:gd name="connsiteY189" fmla="*/ 1986094 h 2344739"/>
              <a:gd name="connsiteX190" fmla="*/ 3142556 w 12192001"/>
              <a:gd name="connsiteY190" fmla="*/ 1993869 h 2344739"/>
              <a:gd name="connsiteX191" fmla="*/ 3030291 w 12192001"/>
              <a:gd name="connsiteY191" fmla="*/ 1996512 h 2344739"/>
              <a:gd name="connsiteX192" fmla="*/ 2781569 w 12192001"/>
              <a:gd name="connsiteY192" fmla="*/ 2018333 h 2344739"/>
              <a:gd name="connsiteX193" fmla="*/ 2646527 w 12192001"/>
              <a:gd name="connsiteY193" fmla="*/ 2028869 h 2344739"/>
              <a:gd name="connsiteX194" fmla="*/ 2568028 w 12192001"/>
              <a:gd name="connsiteY194" fmla="*/ 2002628 h 2344739"/>
              <a:gd name="connsiteX195" fmla="*/ 2443255 w 12192001"/>
              <a:gd name="connsiteY195" fmla="*/ 2016529 h 2344739"/>
              <a:gd name="connsiteX196" fmla="*/ 2315112 w 12192001"/>
              <a:gd name="connsiteY196" fmla="*/ 2024996 h 2344739"/>
              <a:gd name="connsiteX197" fmla="*/ 2208578 w 12192001"/>
              <a:gd name="connsiteY197" fmla="*/ 2019763 h 2344739"/>
              <a:gd name="connsiteX198" fmla="*/ 2094665 w 12192001"/>
              <a:gd name="connsiteY198" fmla="*/ 2003052 h 2344739"/>
              <a:gd name="connsiteX199" fmla="*/ 1997356 w 12192001"/>
              <a:gd name="connsiteY199" fmla="*/ 1995032 h 2344739"/>
              <a:gd name="connsiteX200" fmla="*/ 1928172 w 12192001"/>
              <a:gd name="connsiteY200" fmla="*/ 2016977 h 2344739"/>
              <a:gd name="connsiteX201" fmla="*/ 1921650 w 12192001"/>
              <a:gd name="connsiteY201" fmla="*/ 2012146 h 2344739"/>
              <a:gd name="connsiteX202" fmla="*/ 1873080 w 12192001"/>
              <a:gd name="connsiteY202" fmla="*/ 2013741 h 2344739"/>
              <a:gd name="connsiteX203" fmla="*/ 1786655 w 12192001"/>
              <a:gd name="connsiteY203" fmla="*/ 2041363 h 2344739"/>
              <a:gd name="connsiteX204" fmla="*/ 1738204 w 12192001"/>
              <a:gd name="connsiteY204" fmla="*/ 2036312 h 2344739"/>
              <a:gd name="connsiteX205" fmla="*/ 1675071 w 12192001"/>
              <a:gd name="connsiteY205" fmla="*/ 2019963 h 2344739"/>
              <a:gd name="connsiteX206" fmla="*/ 1608669 w 12192001"/>
              <a:gd name="connsiteY206" fmla="*/ 2013066 h 2344739"/>
              <a:gd name="connsiteX207" fmla="*/ 1496110 w 12192001"/>
              <a:gd name="connsiteY207" fmla="*/ 1987476 h 2344739"/>
              <a:gd name="connsiteX208" fmla="*/ 1149979 w 12192001"/>
              <a:gd name="connsiteY208" fmla="*/ 1938041 h 2344739"/>
              <a:gd name="connsiteX209" fmla="*/ 858269 w 12192001"/>
              <a:gd name="connsiteY209" fmla="*/ 1928608 h 2344739"/>
              <a:gd name="connsiteX210" fmla="*/ 837540 w 12192001"/>
              <a:gd name="connsiteY210" fmla="*/ 1929821 h 2344739"/>
              <a:gd name="connsiteX211" fmla="*/ 816809 w 12192001"/>
              <a:gd name="connsiteY211" fmla="*/ 1927857 h 2344739"/>
              <a:gd name="connsiteX212" fmla="*/ 811506 w 12192001"/>
              <a:gd name="connsiteY212" fmla="*/ 1930751 h 2344739"/>
              <a:gd name="connsiteX213" fmla="*/ 797041 w 12192001"/>
              <a:gd name="connsiteY213" fmla="*/ 1930446 h 2344739"/>
              <a:gd name="connsiteX214" fmla="*/ 767901 w 12192001"/>
              <a:gd name="connsiteY214" fmla="*/ 1932653 h 2344739"/>
              <a:gd name="connsiteX215" fmla="*/ 763053 w 12192001"/>
              <a:gd name="connsiteY215" fmla="*/ 1930432 h 2344739"/>
              <a:gd name="connsiteX216" fmla="*/ 720047 w 12192001"/>
              <a:gd name="connsiteY216" fmla="*/ 1929661 h 2344739"/>
              <a:gd name="connsiteX217" fmla="*/ 719742 w 12192001"/>
              <a:gd name="connsiteY217" fmla="*/ 1928399 h 2344739"/>
              <a:gd name="connsiteX218" fmla="*/ 708875 w 12192001"/>
              <a:gd name="connsiteY218" fmla="*/ 1922722 h 2344739"/>
              <a:gd name="connsiteX219" fmla="*/ 596792 w 12192001"/>
              <a:gd name="connsiteY219" fmla="*/ 1879864 h 2344739"/>
              <a:gd name="connsiteX220" fmla="*/ 578535 w 12192001"/>
              <a:gd name="connsiteY220" fmla="*/ 1877212 h 2344739"/>
              <a:gd name="connsiteX221" fmla="*/ 571717 w 12192001"/>
              <a:gd name="connsiteY221" fmla="*/ 1877401 h 2344739"/>
              <a:gd name="connsiteX222" fmla="*/ 445099 w 12192001"/>
              <a:gd name="connsiteY222" fmla="*/ 1839371 h 2344739"/>
              <a:gd name="connsiteX223" fmla="*/ 404015 w 12192001"/>
              <a:gd name="connsiteY223" fmla="*/ 1833548 h 2344739"/>
              <a:gd name="connsiteX224" fmla="*/ 292435 w 12192001"/>
              <a:gd name="connsiteY224" fmla="*/ 1812852 h 2344739"/>
              <a:gd name="connsiteX225" fmla="*/ 118381 w 12192001"/>
              <a:gd name="connsiteY225" fmla="*/ 1761047 h 2344739"/>
              <a:gd name="connsiteX226" fmla="*/ 15526 w 12192001"/>
              <a:gd name="connsiteY226" fmla="*/ 1758191 h 2344739"/>
              <a:gd name="connsiteX227" fmla="*/ 2 w 12192001"/>
              <a:gd name="connsiteY227" fmla="*/ 1752722 h 2344739"/>
              <a:gd name="connsiteX228" fmla="*/ 1 w 12192001"/>
              <a:gd name="connsiteY228" fmla="*/ 762497 h 2344739"/>
              <a:gd name="connsiteX229" fmla="*/ 0 w 12192001"/>
              <a:gd name="connsiteY229" fmla="*/ 762497 h 2344739"/>
              <a:gd name="connsiteX230" fmla="*/ 0 w 12192001"/>
              <a:gd name="connsiteY230" fmla="*/ 222213 h 2344739"/>
              <a:gd name="connsiteX231" fmla="*/ 0 w 12192001"/>
              <a:gd name="connsiteY231"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218559 w 12192001"/>
              <a:gd name="connsiteY111" fmla="*/ 2156680 h 2344739"/>
              <a:gd name="connsiteX112" fmla="*/ 7201101 w 12192001"/>
              <a:gd name="connsiteY112" fmla="*/ 2161230 h 2344739"/>
              <a:gd name="connsiteX113" fmla="*/ 7197004 w 12192001"/>
              <a:gd name="connsiteY113" fmla="*/ 2166588 h 2344739"/>
              <a:gd name="connsiteX114" fmla="*/ 7170808 w 12192001"/>
              <a:gd name="connsiteY114" fmla="*/ 2171236 h 2344739"/>
              <a:gd name="connsiteX115" fmla="*/ 7096988 w 12192001"/>
              <a:gd name="connsiteY115" fmla="*/ 2183464 h 2344739"/>
              <a:gd name="connsiteX116" fmla="*/ 7018496 w 12192001"/>
              <a:gd name="connsiteY116" fmla="*/ 2183090 h 2344739"/>
              <a:gd name="connsiteX117" fmla="*/ 6904146 w 12192001"/>
              <a:gd name="connsiteY117" fmla="*/ 2212596 h 2344739"/>
              <a:gd name="connsiteX118" fmla="*/ 6708222 w 12192001"/>
              <a:gd name="connsiteY118" fmla="*/ 2240551 h 2344739"/>
              <a:gd name="connsiteX119" fmla="*/ 6549454 w 12192001"/>
              <a:gd name="connsiteY119" fmla="*/ 2269327 h 2344739"/>
              <a:gd name="connsiteX120" fmla="*/ 6317560 w 12192001"/>
              <a:gd name="connsiteY120" fmla="*/ 2316127 h 2344739"/>
              <a:gd name="connsiteX121" fmla="*/ 6168674 w 12192001"/>
              <a:gd name="connsiteY121" fmla="*/ 2318214 h 2344739"/>
              <a:gd name="connsiteX122" fmla="*/ 6073848 w 12192001"/>
              <a:gd name="connsiteY122" fmla="*/ 2338676 h 2344739"/>
              <a:gd name="connsiteX123" fmla="*/ 6068529 w 12192001"/>
              <a:gd name="connsiteY123" fmla="*/ 2337139 h 2344739"/>
              <a:gd name="connsiteX124" fmla="*/ 6048638 w 12192001"/>
              <a:gd name="connsiteY124" fmla="*/ 2337822 h 2344739"/>
              <a:gd name="connsiteX125" fmla="*/ 6041285 w 12192001"/>
              <a:gd name="connsiteY125" fmla="*/ 2329473 h 2344739"/>
              <a:gd name="connsiteX126" fmla="*/ 6010090 w 12192001"/>
              <a:gd name="connsiteY126" fmla="*/ 2324380 h 2344739"/>
              <a:gd name="connsiteX127" fmla="*/ 5957375 w 12192001"/>
              <a:gd name="connsiteY127" fmla="*/ 2328024 h 2344739"/>
              <a:gd name="connsiteX128" fmla="*/ 5758919 w 12192001"/>
              <a:gd name="connsiteY128" fmla="*/ 2343716 h 2344739"/>
              <a:gd name="connsiteX129" fmla="*/ 5626960 w 12192001"/>
              <a:gd name="connsiteY129" fmla="*/ 2344739 h 2344739"/>
              <a:gd name="connsiteX130" fmla="*/ 5470906 w 12192001"/>
              <a:gd name="connsiteY130" fmla="*/ 2330719 h 2344739"/>
              <a:gd name="connsiteX131" fmla="*/ 5432761 w 12192001"/>
              <a:gd name="connsiteY131" fmla="*/ 2319466 h 2344739"/>
              <a:gd name="connsiteX132" fmla="*/ 5381669 w 12192001"/>
              <a:gd name="connsiteY132" fmla="*/ 2301764 h 2344739"/>
              <a:gd name="connsiteX133" fmla="*/ 5261764 w 12192001"/>
              <a:gd name="connsiteY133" fmla="*/ 2281347 h 2344739"/>
              <a:gd name="connsiteX134" fmla="*/ 5222961 w 12192001"/>
              <a:gd name="connsiteY134" fmla="*/ 2270223 h 2344739"/>
              <a:gd name="connsiteX135" fmla="*/ 5174660 w 12192001"/>
              <a:gd name="connsiteY135" fmla="*/ 2267233 h 2344739"/>
              <a:gd name="connsiteX136" fmla="*/ 5156554 w 12192001"/>
              <a:gd name="connsiteY136" fmla="*/ 2260010 h 2344739"/>
              <a:gd name="connsiteX137" fmla="*/ 5142599 w 12192001"/>
              <a:gd name="connsiteY137" fmla="*/ 2256610 h 2344739"/>
              <a:gd name="connsiteX138" fmla="*/ 5139596 w 12192001"/>
              <a:gd name="connsiteY138" fmla="*/ 2254509 h 2344739"/>
              <a:gd name="connsiteX139" fmla="*/ 5121659 w 12192001"/>
              <a:gd name="connsiteY139" fmla="*/ 2243656 h 2344739"/>
              <a:gd name="connsiteX140" fmla="*/ 5065790 w 12192001"/>
              <a:gd name="connsiteY140" fmla="*/ 2250227 h 2344739"/>
              <a:gd name="connsiteX141" fmla="*/ 5011514 w 12192001"/>
              <a:gd name="connsiteY141" fmla="*/ 2233846 h 2344739"/>
              <a:gd name="connsiteX142" fmla="*/ 4840441 w 12192001"/>
              <a:gd name="connsiteY142" fmla="*/ 2209829 h 2344739"/>
              <a:gd name="connsiteX143" fmla="*/ 4762447 w 12192001"/>
              <a:gd name="connsiteY143" fmla="*/ 2182061 h 2344739"/>
              <a:gd name="connsiteX144" fmla="*/ 4723186 w 12192001"/>
              <a:gd name="connsiteY144" fmla="*/ 2173047 h 2344739"/>
              <a:gd name="connsiteX145" fmla="*/ 4721176 w 12192001"/>
              <a:gd name="connsiteY145" fmla="*/ 2172298 h 2344739"/>
              <a:gd name="connsiteX146" fmla="*/ 4722111 w 12192001"/>
              <a:gd name="connsiteY146" fmla="*/ 2172087 h 2344739"/>
              <a:gd name="connsiteX147" fmla="*/ 4717202 w 12192001"/>
              <a:gd name="connsiteY147" fmla="*/ 2170817 h 2344739"/>
              <a:gd name="connsiteX148" fmla="*/ 4721176 w 12192001"/>
              <a:gd name="connsiteY148" fmla="*/ 2172298 h 2344739"/>
              <a:gd name="connsiteX149" fmla="*/ 4715526 w 12192001"/>
              <a:gd name="connsiteY149" fmla="*/ 2173573 h 2344739"/>
              <a:gd name="connsiteX150" fmla="*/ 4515814 w 12192001"/>
              <a:gd name="connsiteY150" fmla="*/ 2163671 h 2344739"/>
              <a:gd name="connsiteX151" fmla="*/ 4428543 w 12192001"/>
              <a:gd name="connsiteY151" fmla="*/ 2153020 h 2344739"/>
              <a:gd name="connsiteX152" fmla="*/ 4362875 w 12192001"/>
              <a:gd name="connsiteY152" fmla="*/ 2151674 h 2344739"/>
              <a:gd name="connsiteX153" fmla="*/ 4316966 w 12192001"/>
              <a:gd name="connsiteY153" fmla="*/ 2158289 h 2344739"/>
              <a:gd name="connsiteX154" fmla="*/ 4315110 w 12192001"/>
              <a:gd name="connsiteY154" fmla="*/ 2156948 h 2344739"/>
              <a:gd name="connsiteX155" fmla="*/ 4295144 w 12192001"/>
              <a:gd name="connsiteY155" fmla="*/ 2155069 h 2344739"/>
              <a:gd name="connsiteX156" fmla="*/ 4290064 w 12192001"/>
              <a:gd name="connsiteY156" fmla="*/ 2157986 h 2344739"/>
              <a:gd name="connsiteX157" fmla="*/ 4276142 w 12192001"/>
              <a:gd name="connsiteY157" fmla="*/ 2157740 h 2344739"/>
              <a:gd name="connsiteX158" fmla="*/ 4248117 w 12192001"/>
              <a:gd name="connsiteY158" fmla="*/ 2160064 h 2344739"/>
              <a:gd name="connsiteX159" fmla="*/ 4202051 w 12192001"/>
              <a:gd name="connsiteY159" fmla="*/ 2157269 h 2344739"/>
              <a:gd name="connsiteX160" fmla="*/ 4201745 w 12192001"/>
              <a:gd name="connsiteY160" fmla="*/ 2156010 h 2344739"/>
              <a:gd name="connsiteX161" fmla="*/ 4191248 w 12192001"/>
              <a:gd name="connsiteY161" fmla="*/ 2150376 h 2344739"/>
              <a:gd name="connsiteX162" fmla="*/ 4142745 w 12192001"/>
              <a:gd name="connsiteY162" fmla="*/ 2134511 h 2344739"/>
              <a:gd name="connsiteX163" fmla="*/ 4083097 w 12192001"/>
              <a:gd name="connsiteY163" fmla="*/ 2107978 h 2344739"/>
              <a:gd name="connsiteX164" fmla="*/ 4074546 w 12192001"/>
              <a:gd name="connsiteY164" fmla="*/ 2107143 h 2344739"/>
              <a:gd name="connsiteX165" fmla="*/ 4074427 w 12192001"/>
              <a:gd name="connsiteY165" fmla="*/ 2106844 h 2344739"/>
              <a:gd name="connsiteX166" fmla="*/ 4065510 w 12192001"/>
              <a:gd name="connsiteY166" fmla="*/ 2105400 h 2344739"/>
              <a:gd name="connsiteX167" fmla="*/ 4058954 w 12192001"/>
              <a:gd name="connsiteY167" fmla="*/ 2105618 h 2344739"/>
              <a:gd name="connsiteX168" fmla="*/ 4042364 w 12192001"/>
              <a:gd name="connsiteY168" fmla="*/ 2103997 h 2344739"/>
              <a:gd name="connsiteX169" fmla="*/ 4036997 w 12192001"/>
              <a:gd name="connsiteY169" fmla="*/ 2101563 h 2344739"/>
              <a:gd name="connsiteX170" fmla="*/ 4035363 w 12192001"/>
              <a:gd name="connsiteY170" fmla="*/ 2097896 h 2344739"/>
              <a:gd name="connsiteX171" fmla="*/ 4033778 w 12192001"/>
              <a:gd name="connsiteY171" fmla="*/ 2098131 h 2344739"/>
              <a:gd name="connsiteX172" fmla="*/ 4004538 w 12192001"/>
              <a:gd name="connsiteY172" fmla="*/ 2085563 h 2344739"/>
              <a:gd name="connsiteX173" fmla="*/ 3936846 w 12192001"/>
              <a:gd name="connsiteY173" fmla="*/ 2068106 h 2344739"/>
              <a:gd name="connsiteX174" fmla="*/ 3897275 w 12192001"/>
              <a:gd name="connsiteY174" fmla="*/ 2062451 h 2344739"/>
              <a:gd name="connsiteX175" fmla="*/ 3789760 w 12192001"/>
              <a:gd name="connsiteY175" fmla="*/ 2042213 h 2344739"/>
              <a:gd name="connsiteX176" fmla="*/ 3682513 w 12192001"/>
              <a:gd name="connsiteY176" fmla="*/ 2018290 h 2344739"/>
              <a:gd name="connsiteX177" fmla="*/ 3610035 w 12192001"/>
              <a:gd name="connsiteY177" fmla="*/ 1986019 h 2344739"/>
              <a:gd name="connsiteX178" fmla="*/ 3603855 w 12192001"/>
              <a:gd name="connsiteY178" fmla="*/ 1987381 h 2344739"/>
              <a:gd name="connsiteX179" fmla="*/ 3594736 w 12192001"/>
              <a:gd name="connsiteY179" fmla="*/ 1987545 h 2344739"/>
              <a:gd name="connsiteX180" fmla="*/ 3594501 w 12192001"/>
              <a:gd name="connsiteY180" fmla="*/ 1987276 h 2344739"/>
              <a:gd name="connsiteX181" fmla="*/ 3585978 w 12192001"/>
              <a:gd name="connsiteY181" fmla="*/ 1987966 h 2344739"/>
              <a:gd name="connsiteX182" fmla="*/ 3536135 w 12192001"/>
              <a:gd name="connsiteY182" fmla="*/ 1978267 h 2344739"/>
              <a:gd name="connsiteX183" fmla="*/ 3473223 w 12192001"/>
              <a:gd name="connsiteY183" fmla="*/ 1974606 h 2344739"/>
              <a:gd name="connsiteX184" fmla="*/ 3400728 w 12192001"/>
              <a:gd name="connsiteY184" fmla="*/ 1962558 h 2344739"/>
              <a:gd name="connsiteX185" fmla="*/ 3363888 w 12192001"/>
              <a:gd name="connsiteY185" fmla="*/ 1979510 h 2344739"/>
              <a:gd name="connsiteX186" fmla="*/ 3344026 w 12192001"/>
              <a:gd name="connsiteY186" fmla="*/ 1981192 h 2344739"/>
              <a:gd name="connsiteX187" fmla="*/ 3341698 w 12192001"/>
              <a:gd name="connsiteY187" fmla="*/ 1980217 h 2344739"/>
              <a:gd name="connsiteX188" fmla="*/ 3262356 w 12192001"/>
              <a:gd name="connsiteY188" fmla="*/ 1986094 h 2344739"/>
              <a:gd name="connsiteX189" fmla="*/ 3142556 w 12192001"/>
              <a:gd name="connsiteY189" fmla="*/ 1993869 h 2344739"/>
              <a:gd name="connsiteX190" fmla="*/ 3030291 w 12192001"/>
              <a:gd name="connsiteY190" fmla="*/ 1996512 h 2344739"/>
              <a:gd name="connsiteX191" fmla="*/ 2781569 w 12192001"/>
              <a:gd name="connsiteY191" fmla="*/ 2018333 h 2344739"/>
              <a:gd name="connsiteX192" fmla="*/ 2646527 w 12192001"/>
              <a:gd name="connsiteY192" fmla="*/ 2028869 h 2344739"/>
              <a:gd name="connsiteX193" fmla="*/ 2568028 w 12192001"/>
              <a:gd name="connsiteY193" fmla="*/ 2002628 h 2344739"/>
              <a:gd name="connsiteX194" fmla="*/ 2443255 w 12192001"/>
              <a:gd name="connsiteY194" fmla="*/ 2016529 h 2344739"/>
              <a:gd name="connsiteX195" fmla="*/ 2315112 w 12192001"/>
              <a:gd name="connsiteY195" fmla="*/ 2024996 h 2344739"/>
              <a:gd name="connsiteX196" fmla="*/ 2208578 w 12192001"/>
              <a:gd name="connsiteY196" fmla="*/ 2019763 h 2344739"/>
              <a:gd name="connsiteX197" fmla="*/ 2094665 w 12192001"/>
              <a:gd name="connsiteY197" fmla="*/ 2003052 h 2344739"/>
              <a:gd name="connsiteX198" fmla="*/ 1997356 w 12192001"/>
              <a:gd name="connsiteY198" fmla="*/ 1995032 h 2344739"/>
              <a:gd name="connsiteX199" fmla="*/ 1928172 w 12192001"/>
              <a:gd name="connsiteY199" fmla="*/ 2016977 h 2344739"/>
              <a:gd name="connsiteX200" fmla="*/ 1921650 w 12192001"/>
              <a:gd name="connsiteY200" fmla="*/ 2012146 h 2344739"/>
              <a:gd name="connsiteX201" fmla="*/ 1873080 w 12192001"/>
              <a:gd name="connsiteY201" fmla="*/ 2013741 h 2344739"/>
              <a:gd name="connsiteX202" fmla="*/ 1786655 w 12192001"/>
              <a:gd name="connsiteY202" fmla="*/ 2041363 h 2344739"/>
              <a:gd name="connsiteX203" fmla="*/ 1738204 w 12192001"/>
              <a:gd name="connsiteY203" fmla="*/ 2036312 h 2344739"/>
              <a:gd name="connsiteX204" fmla="*/ 1675071 w 12192001"/>
              <a:gd name="connsiteY204" fmla="*/ 2019963 h 2344739"/>
              <a:gd name="connsiteX205" fmla="*/ 1608669 w 12192001"/>
              <a:gd name="connsiteY205" fmla="*/ 2013066 h 2344739"/>
              <a:gd name="connsiteX206" fmla="*/ 1496110 w 12192001"/>
              <a:gd name="connsiteY206" fmla="*/ 1987476 h 2344739"/>
              <a:gd name="connsiteX207" fmla="*/ 1149979 w 12192001"/>
              <a:gd name="connsiteY207" fmla="*/ 1938041 h 2344739"/>
              <a:gd name="connsiteX208" fmla="*/ 858269 w 12192001"/>
              <a:gd name="connsiteY208" fmla="*/ 1928608 h 2344739"/>
              <a:gd name="connsiteX209" fmla="*/ 837540 w 12192001"/>
              <a:gd name="connsiteY209" fmla="*/ 1929821 h 2344739"/>
              <a:gd name="connsiteX210" fmla="*/ 816809 w 12192001"/>
              <a:gd name="connsiteY210" fmla="*/ 1927857 h 2344739"/>
              <a:gd name="connsiteX211" fmla="*/ 811506 w 12192001"/>
              <a:gd name="connsiteY211" fmla="*/ 1930751 h 2344739"/>
              <a:gd name="connsiteX212" fmla="*/ 797041 w 12192001"/>
              <a:gd name="connsiteY212" fmla="*/ 1930446 h 2344739"/>
              <a:gd name="connsiteX213" fmla="*/ 767901 w 12192001"/>
              <a:gd name="connsiteY213" fmla="*/ 1932653 h 2344739"/>
              <a:gd name="connsiteX214" fmla="*/ 763053 w 12192001"/>
              <a:gd name="connsiteY214" fmla="*/ 1930432 h 2344739"/>
              <a:gd name="connsiteX215" fmla="*/ 720047 w 12192001"/>
              <a:gd name="connsiteY215" fmla="*/ 1929661 h 2344739"/>
              <a:gd name="connsiteX216" fmla="*/ 719742 w 12192001"/>
              <a:gd name="connsiteY216" fmla="*/ 1928399 h 2344739"/>
              <a:gd name="connsiteX217" fmla="*/ 708875 w 12192001"/>
              <a:gd name="connsiteY217" fmla="*/ 1922722 h 2344739"/>
              <a:gd name="connsiteX218" fmla="*/ 596792 w 12192001"/>
              <a:gd name="connsiteY218" fmla="*/ 1879864 h 2344739"/>
              <a:gd name="connsiteX219" fmla="*/ 578535 w 12192001"/>
              <a:gd name="connsiteY219" fmla="*/ 1877212 h 2344739"/>
              <a:gd name="connsiteX220" fmla="*/ 571717 w 12192001"/>
              <a:gd name="connsiteY220" fmla="*/ 1877401 h 2344739"/>
              <a:gd name="connsiteX221" fmla="*/ 445099 w 12192001"/>
              <a:gd name="connsiteY221" fmla="*/ 1839371 h 2344739"/>
              <a:gd name="connsiteX222" fmla="*/ 404015 w 12192001"/>
              <a:gd name="connsiteY222" fmla="*/ 1833548 h 2344739"/>
              <a:gd name="connsiteX223" fmla="*/ 292435 w 12192001"/>
              <a:gd name="connsiteY223" fmla="*/ 1812852 h 2344739"/>
              <a:gd name="connsiteX224" fmla="*/ 118381 w 12192001"/>
              <a:gd name="connsiteY224" fmla="*/ 1761047 h 2344739"/>
              <a:gd name="connsiteX225" fmla="*/ 15526 w 12192001"/>
              <a:gd name="connsiteY225" fmla="*/ 1758191 h 2344739"/>
              <a:gd name="connsiteX226" fmla="*/ 2 w 12192001"/>
              <a:gd name="connsiteY226" fmla="*/ 1752722 h 2344739"/>
              <a:gd name="connsiteX227" fmla="*/ 1 w 12192001"/>
              <a:gd name="connsiteY227" fmla="*/ 762497 h 2344739"/>
              <a:gd name="connsiteX228" fmla="*/ 0 w 12192001"/>
              <a:gd name="connsiteY228" fmla="*/ 762497 h 2344739"/>
              <a:gd name="connsiteX229" fmla="*/ 0 w 12192001"/>
              <a:gd name="connsiteY229" fmla="*/ 222213 h 2344739"/>
              <a:gd name="connsiteX230" fmla="*/ 0 w 12192001"/>
              <a:gd name="connsiteY230"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20047 w 12192001"/>
              <a:gd name="connsiteY213" fmla="*/ 1929661 h 2344739"/>
              <a:gd name="connsiteX214" fmla="*/ 719742 w 12192001"/>
              <a:gd name="connsiteY214" fmla="*/ 1928399 h 2344739"/>
              <a:gd name="connsiteX215" fmla="*/ 708875 w 12192001"/>
              <a:gd name="connsiteY215" fmla="*/ 1922722 h 2344739"/>
              <a:gd name="connsiteX216" fmla="*/ 596792 w 12192001"/>
              <a:gd name="connsiteY216" fmla="*/ 1879864 h 2344739"/>
              <a:gd name="connsiteX217" fmla="*/ 578535 w 12192001"/>
              <a:gd name="connsiteY217" fmla="*/ 1877212 h 2344739"/>
              <a:gd name="connsiteX218" fmla="*/ 571717 w 12192001"/>
              <a:gd name="connsiteY218" fmla="*/ 1877401 h 2344739"/>
              <a:gd name="connsiteX219" fmla="*/ 445099 w 12192001"/>
              <a:gd name="connsiteY219" fmla="*/ 1839371 h 2344739"/>
              <a:gd name="connsiteX220" fmla="*/ 404015 w 12192001"/>
              <a:gd name="connsiteY220" fmla="*/ 1833548 h 2344739"/>
              <a:gd name="connsiteX221" fmla="*/ 292435 w 12192001"/>
              <a:gd name="connsiteY221" fmla="*/ 1812852 h 2344739"/>
              <a:gd name="connsiteX222" fmla="*/ 118381 w 12192001"/>
              <a:gd name="connsiteY222" fmla="*/ 1761047 h 2344739"/>
              <a:gd name="connsiteX223" fmla="*/ 15526 w 12192001"/>
              <a:gd name="connsiteY223" fmla="*/ 1758191 h 2344739"/>
              <a:gd name="connsiteX224" fmla="*/ 2 w 12192001"/>
              <a:gd name="connsiteY224" fmla="*/ 1752722 h 2344739"/>
              <a:gd name="connsiteX225" fmla="*/ 1 w 12192001"/>
              <a:gd name="connsiteY225" fmla="*/ 762497 h 2344739"/>
              <a:gd name="connsiteX226" fmla="*/ 0 w 12192001"/>
              <a:gd name="connsiteY226" fmla="*/ 762497 h 2344739"/>
              <a:gd name="connsiteX227" fmla="*/ 0 w 12192001"/>
              <a:gd name="connsiteY227" fmla="*/ 222213 h 2344739"/>
              <a:gd name="connsiteX228" fmla="*/ 0 w 12192001"/>
              <a:gd name="connsiteY228"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67901 w 12192001"/>
              <a:gd name="connsiteY211" fmla="*/ 1932653 h 2344739"/>
              <a:gd name="connsiteX212" fmla="*/ 720047 w 12192001"/>
              <a:gd name="connsiteY212" fmla="*/ 1929661 h 2344739"/>
              <a:gd name="connsiteX213" fmla="*/ 719742 w 12192001"/>
              <a:gd name="connsiteY213" fmla="*/ 1928399 h 2344739"/>
              <a:gd name="connsiteX214" fmla="*/ 708875 w 12192001"/>
              <a:gd name="connsiteY214" fmla="*/ 1922722 h 2344739"/>
              <a:gd name="connsiteX215" fmla="*/ 596792 w 12192001"/>
              <a:gd name="connsiteY215" fmla="*/ 1879864 h 2344739"/>
              <a:gd name="connsiteX216" fmla="*/ 578535 w 12192001"/>
              <a:gd name="connsiteY216" fmla="*/ 1877212 h 2344739"/>
              <a:gd name="connsiteX217" fmla="*/ 571717 w 12192001"/>
              <a:gd name="connsiteY217" fmla="*/ 1877401 h 2344739"/>
              <a:gd name="connsiteX218" fmla="*/ 445099 w 12192001"/>
              <a:gd name="connsiteY218" fmla="*/ 1839371 h 2344739"/>
              <a:gd name="connsiteX219" fmla="*/ 404015 w 12192001"/>
              <a:gd name="connsiteY219" fmla="*/ 1833548 h 2344739"/>
              <a:gd name="connsiteX220" fmla="*/ 292435 w 12192001"/>
              <a:gd name="connsiteY220" fmla="*/ 1812852 h 2344739"/>
              <a:gd name="connsiteX221" fmla="*/ 118381 w 12192001"/>
              <a:gd name="connsiteY221" fmla="*/ 1761047 h 2344739"/>
              <a:gd name="connsiteX222" fmla="*/ 15526 w 12192001"/>
              <a:gd name="connsiteY222" fmla="*/ 1758191 h 2344739"/>
              <a:gd name="connsiteX223" fmla="*/ 2 w 12192001"/>
              <a:gd name="connsiteY223" fmla="*/ 1752722 h 2344739"/>
              <a:gd name="connsiteX224" fmla="*/ 1 w 12192001"/>
              <a:gd name="connsiteY224" fmla="*/ 762497 h 2344739"/>
              <a:gd name="connsiteX225" fmla="*/ 0 w 12192001"/>
              <a:gd name="connsiteY225" fmla="*/ 762497 h 2344739"/>
              <a:gd name="connsiteX226" fmla="*/ 0 w 12192001"/>
              <a:gd name="connsiteY226" fmla="*/ 222213 h 2344739"/>
              <a:gd name="connsiteX227" fmla="*/ 0 w 12192001"/>
              <a:gd name="connsiteY227"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762497 h 2344739"/>
              <a:gd name="connsiteX225" fmla="*/ 0 w 12192001"/>
              <a:gd name="connsiteY225" fmla="*/ 222213 h 2344739"/>
              <a:gd name="connsiteX226" fmla="*/ 0 w 12192001"/>
              <a:gd name="connsiteY22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222213 h 2344739"/>
              <a:gd name="connsiteX225" fmla="*/ 0 w 12192001"/>
              <a:gd name="connsiteY225"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53521 w 12193149"/>
              <a:gd name="connsiteY90" fmla="*/ 1957169 h 2344739"/>
              <a:gd name="connsiteX91" fmla="*/ 8321252 w 12193149"/>
              <a:gd name="connsiteY91" fmla="*/ 1974587 h 2344739"/>
              <a:gd name="connsiteX92" fmla="*/ 8315581 w 12193149"/>
              <a:gd name="connsiteY92" fmla="*/ 1974913 h 2344739"/>
              <a:gd name="connsiteX93" fmla="*/ 8296322 w 12193149"/>
              <a:gd name="connsiteY93" fmla="*/ 1988808 h 2344739"/>
              <a:gd name="connsiteX94" fmla="*/ 8285424 w 12193149"/>
              <a:gd name="connsiteY94" fmla="*/ 1994631 h 2344739"/>
              <a:gd name="connsiteX95" fmla="*/ 8284298 w 12193149"/>
              <a:gd name="connsiteY95" fmla="*/ 1999074 h 2344739"/>
              <a:gd name="connsiteX96" fmla="*/ 8267224 w 12193149"/>
              <a:gd name="connsiteY96" fmla="*/ 2006249 h 2344739"/>
              <a:gd name="connsiteX97" fmla="*/ 8264525 w 12193149"/>
              <a:gd name="connsiteY97" fmla="*/ 2006019 h 2344739"/>
              <a:gd name="connsiteX98" fmla="*/ 8253181 w 12193149"/>
              <a:gd name="connsiteY98" fmla="*/ 2015862 h 2344739"/>
              <a:gd name="connsiteX99" fmla="*/ 8246982 w 12193149"/>
              <a:gd name="connsiteY99" fmla="*/ 2028854 h 2344739"/>
              <a:gd name="connsiteX100" fmla="*/ 8091420 w 12193149"/>
              <a:gd name="connsiteY100" fmla="*/ 2075015 h 2344739"/>
              <a:gd name="connsiteX101" fmla="*/ 7906555 w 12193149"/>
              <a:gd name="connsiteY101" fmla="*/ 2116988 h 2344739"/>
              <a:gd name="connsiteX102" fmla="*/ 7719893 w 12193149"/>
              <a:gd name="connsiteY102" fmla="*/ 2142703 h 2344739"/>
              <a:gd name="connsiteX103" fmla="*/ 7615495 w 12193149"/>
              <a:gd name="connsiteY103" fmla="*/ 2139232 h 2344739"/>
              <a:gd name="connsiteX104" fmla="*/ 7528691 w 12193149"/>
              <a:gd name="connsiteY104" fmla="*/ 2145060 h 2344739"/>
              <a:gd name="connsiteX105" fmla="*/ 7520719 w 12193149"/>
              <a:gd name="connsiteY105" fmla="*/ 2147613 h 2344739"/>
              <a:gd name="connsiteX106" fmla="*/ 7508559 w 12193149"/>
              <a:gd name="connsiteY106" fmla="*/ 2148948 h 2344739"/>
              <a:gd name="connsiteX107" fmla="*/ 7508188 w 12193149"/>
              <a:gd name="connsiteY107" fmla="*/ 2148621 h 2344739"/>
              <a:gd name="connsiteX108" fmla="*/ 7496943 w 12193149"/>
              <a:gd name="connsiteY108" fmla="*/ 2150573 h 2344739"/>
              <a:gd name="connsiteX109" fmla="*/ 7406539 w 12193149"/>
              <a:gd name="connsiteY109" fmla="*/ 2142468 h 2344739"/>
              <a:gd name="connsiteX110" fmla="*/ 7219707 w 12193149"/>
              <a:gd name="connsiteY110" fmla="*/ 2156680 h 2344739"/>
              <a:gd name="connsiteX111" fmla="*/ 7202249 w 12193149"/>
              <a:gd name="connsiteY111" fmla="*/ 2161230 h 2344739"/>
              <a:gd name="connsiteX112" fmla="*/ 7198152 w 12193149"/>
              <a:gd name="connsiteY112" fmla="*/ 2166588 h 2344739"/>
              <a:gd name="connsiteX113" fmla="*/ 7171956 w 12193149"/>
              <a:gd name="connsiteY113" fmla="*/ 2171236 h 2344739"/>
              <a:gd name="connsiteX114" fmla="*/ 7098136 w 12193149"/>
              <a:gd name="connsiteY114" fmla="*/ 2183464 h 2344739"/>
              <a:gd name="connsiteX115" fmla="*/ 7019644 w 12193149"/>
              <a:gd name="connsiteY115" fmla="*/ 2183090 h 2344739"/>
              <a:gd name="connsiteX116" fmla="*/ 6905294 w 12193149"/>
              <a:gd name="connsiteY116" fmla="*/ 2212596 h 2344739"/>
              <a:gd name="connsiteX117" fmla="*/ 6709370 w 12193149"/>
              <a:gd name="connsiteY117" fmla="*/ 2240551 h 2344739"/>
              <a:gd name="connsiteX118" fmla="*/ 6550602 w 12193149"/>
              <a:gd name="connsiteY118" fmla="*/ 2269327 h 2344739"/>
              <a:gd name="connsiteX119" fmla="*/ 6318708 w 12193149"/>
              <a:gd name="connsiteY119" fmla="*/ 2316127 h 2344739"/>
              <a:gd name="connsiteX120" fmla="*/ 6169822 w 12193149"/>
              <a:gd name="connsiteY120" fmla="*/ 2318214 h 2344739"/>
              <a:gd name="connsiteX121" fmla="*/ 6074996 w 12193149"/>
              <a:gd name="connsiteY121" fmla="*/ 2338676 h 2344739"/>
              <a:gd name="connsiteX122" fmla="*/ 6069677 w 12193149"/>
              <a:gd name="connsiteY122" fmla="*/ 2337139 h 2344739"/>
              <a:gd name="connsiteX123" fmla="*/ 6049786 w 12193149"/>
              <a:gd name="connsiteY123" fmla="*/ 2337822 h 2344739"/>
              <a:gd name="connsiteX124" fmla="*/ 6042433 w 12193149"/>
              <a:gd name="connsiteY124" fmla="*/ 2329473 h 2344739"/>
              <a:gd name="connsiteX125" fmla="*/ 6011238 w 12193149"/>
              <a:gd name="connsiteY125" fmla="*/ 2324380 h 2344739"/>
              <a:gd name="connsiteX126" fmla="*/ 5958523 w 12193149"/>
              <a:gd name="connsiteY126" fmla="*/ 2328024 h 2344739"/>
              <a:gd name="connsiteX127" fmla="*/ 5760067 w 12193149"/>
              <a:gd name="connsiteY127" fmla="*/ 2343716 h 2344739"/>
              <a:gd name="connsiteX128" fmla="*/ 5628108 w 12193149"/>
              <a:gd name="connsiteY128" fmla="*/ 2344739 h 2344739"/>
              <a:gd name="connsiteX129" fmla="*/ 5472054 w 12193149"/>
              <a:gd name="connsiteY129" fmla="*/ 2330719 h 2344739"/>
              <a:gd name="connsiteX130" fmla="*/ 5433909 w 12193149"/>
              <a:gd name="connsiteY130" fmla="*/ 2319466 h 2344739"/>
              <a:gd name="connsiteX131" fmla="*/ 5382817 w 12193149"/>
              <a:gd name="connsiteY131" fmla="*/ 2301764 h 2344739"/>
              <a:gd name="connsiteX132" fmla="*/ 5262912 w 12193149"/>
              <a:gd name="connsiteY132" fmla="*/ 2281347 h 2344739"/>
              <a:gd name="connsiteX133" fmla="*/ 5224109 w 12193149"/>
              <a:gd name="connsiteY133" fmla="*/ 2270223 h 2344739"/>
              <a:gd name="connsiteX134" fmla="*/ 5175808 w 12193149"/>
              <a:gd name="connsiteY134" fmla="*/ 2267233 h 2344739"/>
              <a:gd name="connsiteX135" fmla="*/ 5157702 w 12193149"/>
              <a:gd name="connsiteY135" fmla="*/ 2260010 h 2344739"/>
              <a:gd name="connsiteX136" fmla="*/ 5143747 w 12193149"/>
              <a:gd name="connsiteY136" fmla="*/ 2256610 h 2344739"/>
              <a:gd name="connsiteX137" fmla="*/ 5140744 w 12193149"/>
              <a:gd name="connsiteY137" fmla="*/ 2254509 h 2344739"/>
              <a:gd name="connsiteX138" fmla="*/ 5122807 w 12193149"/>
              <a:gd name="connsiteY138" fmla="*/ 2243656 h 2344739"/>
              <a:gd name="connsiteX139" fmla="*/ 5066938 w 12193149"/>
              <a:gd name="connsiteY139" fmla="*/ 2250227 h 2344739"/>
              <a:gd name="connsiteX140" fmla="*/ 5012662 w 12193149"/>
              <a:gd name="connsiteY140" fmla="*/ 2233846 h 2344739"/>
              <a:gd name="connsiteX141" fmla="*/ 4841589 w 12193149"/>
              <a:gd name="connsiteY141" fmla="*/ 2209829 h 2344739"/>
              <a:gd name="connsiteX142" fmla="*/ 4763595 w 12193149"/>
              <a:gd name="connsiteY142" fmla="*/ 2182061 h 2344739"/>
              <a:gd name="connsiteX143" fmla="*/ 4724334 w 12193149"/>
              <a:gd name="connsiteY143" fmla="*/ 2173047 h 2344739"/>
              <a:gd name="connsiteX144" fmla="*/ 4722324 w 12193149"/>
              <a:gd name="connsiteY144" fmla="*/ 2172298 h 2344739"/>
              <a:gd name="connsiteX145" fmla="*/ 4723259 w 12193149"/>
              <a:gd name="connsiteY145" fmla="*/ 2172087 h 2344739"/>
              <a:gd name="connsiteX146" fmla="*/ 4718350 w 12193149"/>
              <a:gd name="connsiteY146" fmla="*/ 2170817 h 2344739"/>
              <a:gd name="connsiteX147" fmla="*/ 4722324 w 12193149"/>
              <a:gd name="connsiteY147" fmla="*/ 2172298 h 2344739"/>
              <a:gd name="connsiteX148" fmla="*/ 4716674 w 12193149"/>
              <a:gd name="connsiteY148" fmla="*/ 2173573 h 2344739"/>
              <a:gd name="connsiteX149" fmla="*/ 4516962 w 12193149"/>
              <a:gd name="connsiteY149" fmla="*/ 2163671 h 2344739"/>
              <a:gd name="connsiteX150" fmla="*/ 4429691 w 12193149"/>
              <a:gd name="connsiteY150" fmla="*/ 2153020 h 2344739"/>
              <a:gd name="connsiteX151" fmla="*/ 4364023 w 12193149"/>
              <a:gd name="connsiteY151" fmla="*/ 2151674 h 2344739"/>
              <a:gd name="connsiteX152" fmla="*/ 4318114 w 12193149"/>
              <a:gd name="connsiteY152" fmla="*/ 2158289 h 2344739"/>
              <a:gd name="connsiteX153" fmla="*/ 4316258 w 12193149"/>
              <a:gd name="connsiteY153" fmla="*/ 2156948 h 2344739"/>
              <a:gd name="connsiteX154" fmla="*/ 4296292 w 12193149"/>
              <a:gd name="connsiteY154" fmla="*/ 2155069 h 2344739"/>
              <a:gd name="connsiteX155" fmla="*/ 4291212 w 12193149"/>
              <a:gd name="connsiteY155" fmla="*/ 2157986 h 2344739"/>
              <a:gd name="connsiteX156" fmla="*/ 4277290 w 12193149"/>
              <a:gd name="connsiteY156" fmla="*/ 2157740 h 2344739"/>
              <a:gd name="connsiteX157" fmla="*/ 4249265 w 12193149"/>
              <a:gd name="connsiteY157" fmla="*/ 2160064 h 2344739"/>
              <a:gd name="connsiteX158" fmla="*/ 4203199 w 12193149"/>
              <a:gd name="connsiteY158" fmla="*/ 2157269 h 2344739"/>
              <a:gd name="connsiteX159" fmla="*/ 4202893 w 12193149"/>
              <a:gd name="connsiteY159" fmla="*/ 2156010 h 2344739"/>
              <a:gd name="connsiteX160" fmla="*/ 4192396 w 12193149"/>
              <a:gd name="connsiteY160" fmla="*/ 2150376 h 2344739"/>
              <a:gd name="connsiteX161" fmla="*/ 4143893 w 12193149"/>
              <a:gd name="connsiteY161" fmla="*/ 2134511 h 2344739"/>
              <a:gd name="connsiteX162" fmla="*/ 4084245 w 12193149"/>
              <a:gd name="connsiteY162" fmla="*/ 2107978 h 2344739"/>
              <a:gd name="connsiteX163" fmla="*/ 4075694 w 12193149"/>
              <a:gd name="connsiteY163" fmla="*/ 2107143 h 2344739"/>
              <a:gd name="connsiteX164" fmla="*/ 4075575 w 12193149"/>
              <a:gd name="connsiteY164" fmla="*/ 2106844 h 2344739"/>
              <a:gd name="connsiteX165" fmla="*/ 4066658 w 12193149"/>
              <a:gd name="connsiteY165" fmla="*/ 2105400 h 2344739"/>
              <a:gd name="connsiteX166" fmla="*/ 4060102 w 12193149"/>
              <a:gd name="connsiteY166" fmla="*/ 2105618 h 2344739"/>
              <a:gd name="connsiteX167" fmla="*/ 4043512 w 12193149"/>
              <a:gd name="connsiteY167" fmla="*/ 2103997 h 2344739"/>
              <a:gd name="connsiteX168" fmla="*/ 4038145 w 12193149"/>
              <a:gd name="connsiteY168" fmla="*/ 2101563 h 2344739"/>
              <a:gd name="connsiteX169" fmla="*/ 4036511 w 12193149"/>
              <a:gd name="connsiteY169" fmla="*/ 2097896 h 2344739"/>
              <a:gd name="connsiteX170" fmla="*/ 4034926 w 12193149"/>
              <a:gd name="connsiteY170" fmla="*/ 2098131 h 2344739"/>
              <a:gd name="connsiteX171" fmla="*/ 4005686 w 12193149"/>
              <a:gd name="connsiteY171" fmla="*/ 2085563 h 2344739"/>
              <a:gd name="connsiteX172" fmla="*/ 3937994 w 12193149"/>
              <a:gd name="connsiteY172" fmla="*/ 2068106 h 2344739"/>
              <a:gd name="connsiteX173" fmla="*/ 3898423 w 12193149"/>
              <a:gd name="connsiteY173" fmla="*/ 2062451 h 2344739"/>
              <a:gd name="connsiteX174" fmla="*/ 3790908 w 12193149"/>
              <a:gd name="connsiteY174" fmla="*/ 2042213 h 2344739"/>
              <a:gd name="connsiteX175" fmla="*/ 3683661 w 12193149"/>
              <a:gd name="connsiteY175" fmla="*/ 2018290 h 2344739"/>
              <a:gd name="connsiteX176" fmla="*/ 3611183 w 12193149"/>
              <a:gd name="connsiteY176" fmla="*/ 1986019 h 2344739"/>
              <a:gd name="connsiteX177" fmla="*/ 3605003 w 12193149"/>
              <a:gd name="connsiteY177" fmla="*/ 1987381 h 2344739"/>
              <a:gd name="connsiteX178" fmla="*/ 3595884 w 12193149"/>
              <a:gd name="connsiteY178" fmla="*/ 1987545 h 2344739"/>
              <a:gd name="connsiteX179" fmla="*/ 3595649 w 12193149"/>
              <a:gd name="connsiteY179" fmla="*/ 1987276 h 2344739"/>
              <a:gd name="connsiteX180" fmla="*/ 3587126 w 12193149"/>
              <a:gd name="connsiteY180" fmla="*/ 1987966 h 2344739"/>
              <a:gd name="connsiteX181" fmla="*/ 3537283 w 12193149"/>
              <a:gd name="connsiteY181" fmla="*/ 1978267 h 2344739"/>
              <a:gd name="connsiteX182" fmla="*/ 3474371 w 12193149"/>
              <a:gd name="connsiteY182" fmla="*/ 1974606 h 2344739"/>
              <a:gd name="connsiteX183" fmla="*/ 3401876 w 12193149"/>
              <a:gd name="connsiteY183" fmla="*/ 1962558 h 2344739"/>
              <a:gd name="connsiteX184" fmla="*/ 3365036 w 12193149"/>
              <a:gd name="connsiteY184" fmla="*/ 1979510 h 2344739"/>
              <a:gd name="connsiteX185" fmla="*/ 3345174 w 12193149"/>
              <a:gd name="connsiteY185" fmla="*/ 1981192 h 2344739"/>
              <a:gd name="connsiteX186" fmla="*/ 3342846 w 12193149"/>
              <a:gd name="connsiteY186" fmla="*/ 1980217 h 2344739"/>
              <a:gd name="connsiteX187" fmla="*/ 3263504 w 12193149"/>
              <a:gd name="connsiteY187" fmla="*/ 1986094 h 2344739"/>
              <a:gd name="connsiteX188" fmla="*/ 3143704 w 12193149"/>
              <a:gd name="connsiteY188" fmla="*/ 1993869 h 2344739"/>
              <a:gd name="connsiteX189" fmla="*/ 3031439 w 12193149"/>
              <a:gd name="connsiteY189" fmla="*/ 1996512 h 2344739"/>
              <a:gd name="connsiteX190" fmla="*/ 2782717 w 12193149"/>
              <a:gd name="connsiteY190" fmla="*/ 2018333 h 2344739"/>
              <a:gd name="connsiteX191" fmla="*/ 2647675 w 12193149"/>
              <a:gd name="connsiteY191" fmla="*/ 2028869 h 2344739"/>
              <a:gd name="connsiteX192" fmla="*/ 2569176 w 12193149"/>
              <a:gd name="connsiteY192" fmla="*/ 2002628 h 2344739"/>
              <a:gd name="connsiteX193" fmla="*/ 2444403 w 12193149"/>
              <a:gd name="connsiteY193" fmla="*/ 2016529 h 2344739"/>
              <a:gd name="connsiteX194" fmla="*/ 2316260 w 12193149"/>
              <a:gd name="connsiteY194" fmla="*/ 2024996 h 2344739"/>
              <a:gd name="connsiteX195" fmla="*/ 2209726 w 12193149"/>
              <a:gd name="connsiteY195" fmla="*/ 2019763 h 2344739"/>
              <a:gd name="connsiteX196" fmla="*/ 2095813 w 12193149"/>
              <a:gd name="connsiteY196" fmla="*/ 2003052 h 2344739"/>
              <a:gd name="connsiteX197" fmla="*/ 1998504 w 12193149"/>
              <a:gd name="connsiteY197" fmla="*/ 1995032 h 2344739"/>
              <a:gd name="connsiteX198" fmla="*/ 1929320 w 12193149"/>
              <a:gd name="connsiteY198" fmla="*/ 2016977 h 2344739"/>
              <a:gd name="connsiteX199" fmla="*/ 1922798 w 12193149"/>
              <a:gd name="connsiteY199" fmla="*/ 2012146 h 2344739"/>
              <a:gd name="connsiteX200" fmla="*/ 1874228 w 12193149"/>
              <a:gd name="connsiteY200" fmla="*/ 2013741 h 2344739"/>
              <a:gd name="connsiteX201" fmla="*/ 1787803 w 12193149"/>
              <a:gd name="connsiteY201" fmla="*/ 2041363 h 2344739"/>
              <a:gd name="connsiteX202" fmla="*/ 1739352 w 12193149"/>
              <a:gd name="connsiteY202" fmla="*/ 2036312 h 2344739"/>
              <a:gd name="connsiteX203" fmla="*/ 1676219 w 12193149"/>
              <a:gd name="connsiteY203" fmla="*/ 2019963 h 2344739"/>
              <a:gd name="connsiteX204" fmla="*/ 1609817 w 12193149"/>
              <a:gd name="connsiteY204" fmla="*/ 2013066 h 2344739"/>
              <a:gd name="connsiteX205" fmla="*/ 1497258 w 12193149"/>
              <a:gd name="connsiteY205" fmla="*/ 1987476 h 2344739"/>
              <a:gd name="connsiteX206" fmla="*/ 1151127 w 12193149"/>
              <a:gd name="connsiteY206" fmla="*/ 1938041 h 2344739"/>
              <a:gd name="connsiteX207" fmla="*/ 859417 w 12193149"/>
              <a:gd name="connsiteY207" fmla="*/ 1928608 h 2344739"/>
              <a:gd name="connsiteX208" fmla="*/ 838688 w 12193149"/>
              <a:gd name="connsiteY208" fmla="*/ 1929821 h 2344739"/>
              <a:gd name="connsiteX209" fmla="*/ 817957 w 12193149"/>
              <a:gd name="connsiteY209" fmla="*/ 1927857 h 2344739"/>
              <a:gd name="connsiteX210" fmla="*/ 812654 w 12193149"/>
              <a:gd name="connsiteY210" fmla="*/ 1930751 h 2344739"/>
              <a:gd name="connsiteX211" fmla="*/ 721195 w 12193149"/>
              <a:gd name="connsiteY211" fmla="*/ 1929661 h 2344739"/>
              <a:gd name="connsiteX212" fmla="*/ 720890 w 12193149"/>
              <a:gd name="connsiteY212" fmla="*/ 1928399 h 2344739"/>
              <a:gd name="connsiteX213" fmla="*/ 710023 w 12193149"/>
              <a:gd name="connsiteY213" fmla="*/ 1922722 h 2344739"/>
              <a:gd name="connsiteX214" fmla="*/ 597940 w 12193149"/>
              <a:gd name="connsiteY214" fmla="*/ 1879864 h 2344739"/>
              <a:gd name="connsiteX215" fmla="*/ 579683 w 12193149"/>
              <a:gd name="connsiteY215" fmla="*/ 1877212 h 2344739"/>
              <a:gd name="connsiteX216" fmla="*/ 572865 w 12193149"/>
              <a:gd name="connsiteY216" fmla="*/ 1877401 h 2344739"/>
              <a:gd name="connsiteX217" fmla="*/ 446247 w 12193149"/>
              <a:gd name="connsiteY217" fmla="*/ 1839371 h 2344739"/>
              <a:gd name="connsiteX218" fmla="*/ 405163 w 12193149"/>
              <a:gd name="connsiteY218" fmla="*/ 1833548 h 2344739"/>
              <a:gd name="connsiteX219" fmla="*/ 293583 w 12193149"/>
              <a:gd name="connsiteY219" fmla="*/ 1812852 h 2344739"/>
              <a:gd name="connsiteX220" fmla="*/ 119529 w 12193149"/>
              <a:gd name="connsiteY220" fmla="*/ 1761047 h 2344739"/>
              <a:gd name="connsiteX221" fmla="*/ 16674 w 12193149"/>
              <a:gd name="connsiteY221" fmla="*/ 1758191 h 2344739"/>
              <a:gd name="connsiteX222" fmla="*/ 1150 w 12193149"/>
              <a:gd name="connsiteY222" fmla="*/ 1752722 h 2344739"/>
              <a:gd name="connsiteX223" fmla="*/ 1148 w 12193149"/>
              <a:gd name="connsiteY223" fmla="*/ 222213 h 2344739"/>
              <a:gd name="connsiteX224" fmla="*/ 1148 w 12193149"/>
              <a:gd name="connsiteY224"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21252 w 12193149"/>
              <a:gd name="connsiteY90" fmla="*/ 1974587 h 2344739"/>
              <a:gd name="connsiteX91" fmla="*/ 8315581 w 12193149"/>
              <a:gd name="connsiteY91" fmla="*/ 1974913 h 2344739"/>
              <a:gd name="connsiteX92" fmla="*/ 8296322 w 12193149"/>
              <a:gd name="connsiteY92" fmla="*/ 1988808 h 2344739"/>
              <a:gd name="connsiteX93" fmla="*/ 8285424 w 12193149"/>
              <a:gd name="connsiteY93" fmla="*/ 1994631 h 2344739"/>
              <a:gd name="connsiteX94" fmla="*/ 8284298 w 12193149"/>
              <a:gd name="connsiteY94" fmla="*/ 1999074 h 2344739"/>
              <a:gd name="connsiteX95" fmla="*/ 8267224 w 12193149"/>
              <a:gd name="connsiteY95" fmla="*/ 2006249 h 2344739"/>
              <a:gd name="connsiteX96" fmla="*/ 8264525 w 12193149"/>
              <a:gd name="connsiteY96" fmla="*/ 2006019 h 2344739"/>
              <a:gd name="connsiteX97" fmla="*/ 8253181 w 12193149"/>
              <a:gd name="connsiteY97" fmla="*/ 2015862 h 2344739"/>
              <a:gd name="connsiteX98" fmla="*/ 8246982 w 12193149"/>
              <a:gd name="connsiteY98" fmla="*/ 2028854 h 2344739"/>
              <a:gd name="connsiteX99" fmla="*/ 8091420 w 12193149"/>
              <a:gd name="connsiteY99" fmla="*/ 2075015 h 2344739"/>
              <a:gd name="connsiteX100" fmla="*/ 7906555 w 12193149"/>
              <a:gd name="connsiteY100" fmla="*/ 2116988 h 2344739"/>
              <a:gd name="connsiteX101" fmla="*/ 7719893 w 12193149"/>
              <a:gd name="connsiteY101" fmla="*/ 2142703 h 2344739"/>
              <a:gd name="connsiteX102" fmla="*/ 7615495 w 12193149"/>
              <a:gd name="connsiteY102" fmla="*/ 2139232 h 2344739"/>
              <a:gd name="connsiteX103" fmla="*/ 7528691 w 12193149"/>
              <a:gd name="connsiteY103" fmla="*/ 2145060 h 2344739"/>
              <a:gd name="connsiteX104" fmla="*/ 7520719 w 12193149"/>
              <a:gd name="connsiteY104" fmla="*/ 2147613 h 2344739"/>
              <a:gd name="connsiteX105" fmla="*/ 7508559 w 12193149"/>
              <a:gd name="connsiteY105" fmla="*/ 2148948 h 2344739"/>
              <a:gd name="connsiteX106" fmla="*/ 7508188 w 12193149"/>
              <a:gd name="connsiteY106" fmla="*/ 2148621 h 2344739"/>
              <a:gd name="connsiteX107" fmla="*/ 7496943 w 12193149"/>
              <a:gd name="connsiteY107" fmla="*/ 2150573 h 2344739"/>
              <a:gd name="connsiteX108" fmla="*/ 7406539 w 12193149"/>
              <a:gd name="connsiteY108" fmla="*/ 2142468 h 2344739"/>
              <a:gd name="connsiteX109" fmla="*/ 7219707 w 12193149"/>
              <a:gd name="connsiteY109" fmla="*/ 2156680 h 2344739"/>
              <a:gd name="connsiteX110" fmla="*/ 7202249 w 12193149"/>
              <a:gd name="connsiteY110" fmla="*/ 2161230 h 2344739"/>
              <a:gd name="connsiteX111" fmla="*/ 7198152 w 12193149"/>
              <a:gd name="connsiteY111" fmla="*/ 2166588 h 2344739"/>
              <a:gd name="connsiteX112" fmla="*/ 7171956 w 12193149"/>
              <a:gd name="connsiteY112" fmla="*/ 2171236 h 2344739"/>
              <a:gd name="connsiteX113" fmla="*/ 7098136 w 12193149"/>
              <a:gd name="connsiteY113" fmla="*/ 2183464 h 2344739"/>
              <a:gd name="connsiteX114" fmla="*/ 7019644 w 12193149"/>
              <a:gd name="connsiteY114" fmla="*/ 2183090 h 2344739"/>
              <a:gd name="connsiteX115" fmla="*/ 6905294 w 12193149"/>
              <a:gd name="connsiteY115" fmla="*/ 2212596 h 2344739"/>
              <a:gd name="connsiteX116" fmla="*/ 6709370 w 12193149"/>
              <a:gd name="connsiteY116" fmla="*/ 2240551 h 2344739"/>
              <a:gd name="connsiteX117" fmla="*/ 6550602 w 12193149"/>
              <a:gd name="connsiteY117" fmla="*/ 2269327 h 2344739"/>
              <a:gd name="connsiteX118" fmla="*/ 6318708 w 12193149"/>
              <a:gd name="connsiteY118" fmla="*/ 2316127 h 2344739"/>
              <a:gd name="connsiteX119" fmla="*/ 6169822 w 12193149"/>
              <a:gd name="connsiteY119" fmla="*/ 2318214 h 2344739"/>
              <a:gd name="connsiteX120" fmla="*/ 6074996 w 12193149"/>
              <a:gd name="connsiteY120" fmla="*/ 2338676 h 2344739"/>
              <a:gd name="connsiteX121" fmla="*/ 6069677 w 12193149"/>
              <a:gd name="connsiteY121" fmla="*/ 2337139 h 2344739"/>
              <a:gd name="connsiteX122" fmla="*/ 6049786 w 12193149"/>
              <a:gd name="connsiteY122" fmla="*/ 2337822 h 2344739"/>
              <a:gd name="connsiteX123" fmla="*/ 6042433 w 12193149"/>
              <a:gd name="connsiteY123" fmla="*/ 2329473 h 2344739"/>
              <a:gd name="connsiteX124" fmla="*/ 6011238 w 12193149"/>
              <a:gd name="connsiteY124" fmla="*/ 2324380 h 2344739"/>
              <a:gd name="connsiteX125" fmla="*/ 5958523 w 12193149"/>
              <a:gd name="connsiteY125" fmla="*/ 2328024 h 2344739"/>
              <a:gd name="connsiteX126" fmla="*/ 5760067 w 12193149"/>
              <a:gd name="connsiteY126" fmla="*/ 2343716 h 2344739"/>
              <a:gd name="connsiteX127" fmla="*/ 5628108 w 12193149"/>
              <a:gd name="connsiteY127" fmla="*/ 2344739 h 2344739"/>
              <a:gd name="connsiteX128" fmla="*/ 5472054 w 12193149"/>
              <a:gd name="connsiteY128" fmla="*/ 2330719 h 2344739"/>
              <a:gd name="connsiteX129" fmla="*/ 5433909 w 12193149"/>
              <a:gd name="connsiteY129" fmla="*/ 2319466 h 2344739"/>
              <a:gd name="connsiteX130" fmla="*/ 5382817 w 12193149"/>
              <a:gd name="connsiteY130" fmla="*/ 2301764 h 2344739"/>
              <a:gd name="connsiteX131" fmla="*/ 5262912 w 12193149"/>
              <a:gd name="connsiteY131" fmla="*/ 2281347 h 2344739"/>
              <a:gd name="connsiteX132" fmla="*/ 5224109 w 12193149"/>
              <a:gd name="connsiteY132" fmla="*/ 2270223 h 2344739"/>
              <a:gd name="connsiteX133" fmla="*/ 5175808 w 12193149"/>
              <a:gd name="connsiteY133" fmla="*/ 2267233 h 2344739"/>
              <a:gd name="connsiteX134" fmla="*/ 5157702 w 12193149"/>
              <a:gd name="connsiteY134" fmla="*/ 2260010 h 2344739"/>
              <a:gd name="connsiteX135" fmla="*/ 5143747 w 12193149"/>
              <a:gd name="connsiteY135" fmla="*/ 2256610 h 2344739"/>
              <a:gd name="connsiteX136" fmla="*/ 5140744 w 12193149"/>
              <a:gd name="connsiteY136" fmla="*/ 2254509 h 2344739"/>
              <a:gd name="connsiteX137" fmla="*/ 5122807 w 12193149"/>
              <a:gd name="connsiteY137" fmla="*/ 2243656 h 2344739"/>
              <a:gd name="connsiteX138" fmla="*/ 5066938 w 12193149"/>
              <a:gd name="connsiteY138" fmla="*/ 2250227 h 2344739"/>
              <a:gd name="connsiteX139" fmla="*/ 5012662 w 12193149"/>
              <a:gd name="connsiteY139" fmla="*/ 2233846 h 2344739"/>
              <a:gd name="connsiteX140" fmla="*/ 4841589 w 12193149"/>
              <a:gd name="connsiteY140" fmla="*/ 2209829 h 2344739"/>
              <a:gd name="connsiteX141" fmla="*/ 4763595 w 12193149"/>
              <a:gd name="connsiteY141" fmla="*/ 2182061 h 2344739"/>
              <a:gd name="connsiteX142" fmla="*/ 4724334 w 12193149"/>
              <a:gd name="connsiteY142" fmla="*/ 2173047 h 2344739"/>
              <a:gd name="connsiteX143" fmla="*/ 4722324 w 12193149"/>
              <a:gd name="connsiteY143" fmla="*/ 2172298 h 2344739"/>
              <a:gd name="connsiteX144" fmla="*/ 4723259 w 12193149"/>
              <a:gd name="connsiteY144" fmla="*/ 2172087 h 2344739"/>
              <a:gd name="connsiteX145" fmla="*/ 4718350 w 12193149"/>
              <a:gd name="connsiteY145" fmla="*/ 2170817 h 2344739"/>
              <a:gd name="connsiteX146" fmla="*/ 4722324 w 12193149"/>
              <a:gd name="connsiteY146" fmla="*/ 2172298 h 2344739"/>
              <a:gd name="connsiteX147" fmla="*/ 4716674 w 12193149"/>
              <a:gd name="connsiteY147" fmla="*/ 2173573 h 2344739"/>
              <a:gd name="connsiteX148" fmla="*/ 4516962 w 12193149"/>
              <a:gd name="connsiteY148" fmla="*/ 2163671 h 2344739"/>
              <a:gd name="connsiteX149" fmla="*/ 4429691 w 12193149"/>
              <a:gd name="connsiteY149" fmla="*/ 2153020 h 2344739"/>
              <a:gd name="connsiteX150" fmla="*/ 4364023 w 12193149"/>
              <a:gd name="connsiteY150" fmla="*/ 2151674 h 2344739"/>
              <a:gd name="connsiteX151" fmla="*/ 4318114 w 12193149"/>
              <a:gd name="connsiteY151" fmla="*/ 2158289 h 2344739"/>
              <a:gd name="connsiteX152" fmla="*/ 4316258 w 12193149"/>
              <a:gd name="connsiteY152" fmla="*/ 2156948 h 2344739"/>
              <a:gd name="connsiteX153" fmla="*/ 4296292 w 12193149"/>
              <a:gd name="connsiteY153" fmla="*/ 2155069 h 2344739"/>
              <a:gd name="connsiteX154" fmla="*/ 4291212 w 12193149"/>
              <a:gd name="connsiteY154" fmla="*/ 2157986 h 2344739"/>
              <a:gd name="connsiteX155" fmla="*/ 4277290 w 12193149"/>
              <a:gd name="connsiteY155" fmla="*/ 2157740 h 2344739"/>
              <a:gd name="connsiteX156" fmla="*/ 4249265 w 12193149"/>
              <a:gd name="connsiteY156" fmla="*/ 2160064 h 2344739"/>
              <a:gd name="connsiteX157" fmla="*/ 4203199 w 12193149"/>
              <a:gd name="connsiteY157" fmla="*/ 2157269 h 2344739"/>
              <a:gd name="connsiteX158" fmla="*/ 4202893 w 12193149"/>
              <a:gd name="connsiteY158" fmla="*/ 2156010 h 2344739"/>
              <a:gd name="connsiteX159" fmla="*/ 4192396 w 12193149"/>
              <a:gd name="connsiteY159" fmla="*/ 2150376 h 2344739"/>
              <a:gd name="connsiteX160" fmla="*/ 4143893 w 12193149"/>
              <a:gd name="connsiteY160" fmla="*/ 2134511 h 2344739"/>
              <a:gd name="connsiteX161" fmla="*/ 4084245 w 12193149"/>
              <a:gd name="connsiteY161" fmla="*/ 2107978 h 2344739"/>
              <a:gd name="connsiteX162" fmla="*/ 4075694 w 12193149"/>
              <a:gd name="connsiteY162" fmla="*/ 2107143 h 2344739"/>
              <a:gd name="connsiteX163" fmla="*/ 4075575 w 12193149"/>
              <a:gd name="connsiteY163" fmla="*/ 2106844 h 2344739"/>
              <a:gd name="connsiteX164" fmla="*/ 4066658 w 12193149"/>
              <a:gd name="connsiteY164" fmla="*/ 2105400 h 2344739"/>
              <a:gd name="connsiteX165" fmla="*/ 4060102 w 12193149"/>
              <a:gd name="connsiteY165" fmla="*/ 2105618 h 2344739"/>
              <a:gd name="connsiteX166" fmla="*/ 4043512 w 12193149"/>
              <a:gd name="connsiteY166" fmla="*/ 2103997 h 2344739"/>
              <a:gd name="connsiteX167" fmla="*/ 4038145 w 12193149"/>
              <a:gd name="connsiteY167" fmla="*/ 2101563 h 2344739"/>
              <a:gd name="connsiteX168" fmla="*/ 4036511 w 12193149"/>
              <a:gd name="connsiteY168" fmla="*/ 2097896 h 2344739"/>
              <a:gd name="connsiteX169" fmla="*/ 4034926 w 12193149"/>
              <a:gd name="connsiteY169" fmla="*/ 2098131 h 2344739"/>
              <a:gd name="connsiteX170" fmla="*/ 4005686 w 12193149"/>
              <a:gd name="connsiteY170" fmla="*/ 2085563 h 2344739"/>
              <a:gd name="connsiteX171" fmla="*/ 3937994 w 12193149"/>
              <a:gd name="connsiteY171" fmla="*/ 2068106 h 2344739"/>
              <a:gd name="connsiteX172" fmla="*/ 3898423 w 12193149"/>
              <a:gd name="connsiteY172" fmla="*/ 2062451 h 2344739"/>
              <a:gd name="connsiteX173" fmla="*/ 3790908 w 12193149"/>
              <a:gd name="connsiteY173" fmla="*/ 2042213 h 2344739"/>
              <a:gd name="connsiteX174" fmla="*/ 3683661 w 12193149"/>
              <a:gd name="connsiteY174" fmla="*/ 2018290 h 2344739"/>
              <a:gd name="connsiteX175" fmla="*/ 3611183 w 12193149"/>
              <a:gd name="connsiteY175" fmla="*/ 1986019 h 2344739"/>
              <a:gd name="connsiteX176" fmla="*/ 3605003 w 12193149"/>
              <a:gd name="connsiteY176" fmla="*/ 1987381 h 2344739"/>
              <a:gd name="connsiteX177" fmla="*/ 3595884 w 12193149"/>
              <a:gd name="connsiteY177" fmla="*/ 1987545 h 2344739"/>
              <a:gd name="connsiteX178" fmla="*/ 3595649 w 12193149"/>
              <a:gd name="connsiteY178" fmla="*/ 1987276 h 2344739"/>
              <a:gd name="connsiteX179" fmla="*/ 3587126 w 12193149"/>
              <a:gd name="connsiteY179" fmla="*/ 1987966 h 2344739"/>
              <a:gd name="connsiteX180" fmla="*/ 3537283 w 12193149"/>
              <a:gd name="connsiteY180" fmla="*/ 1978267 h 2344739"/>
              <a:gd name="connsiteX181" fmla="*/ 3474371 w 12193149"/>
              <a:gd name="connsiteY181" fmla="*/ 1974606 h 2344739"/>
              <a:gd name="connsiteX182" fmla="*/ 3401876 w 12193149"/>
              <a:gd name="connsiteY182" fmla="*/ 1962558 h 2344739"/>
              <a:gd name="connsiteX183" fmla="*/ 3365036 w 12193149"/>
              <a:gd name="connsiteY183" fmla="*/ 1979510 h 2344739"/>
              <a:gd name="connsiteX184" fmla="*/ 3345174 w 12193149"/>
              <a:gd name="connsiteY184" fmla="*/ 1981192 h 2344739"/>
              <a:gd name="connsiteX185" fmla="*/ 3342846 w 12193149"/>
              <a:gd name="connsiteY185" fmla="*/ 1980217 h 2344739"/>
              <a:gd name="connsiteX186" fmla="*/ 3263504 w 12193149"/>
              <a:gd name="connsiteY186" fmla="*/ 1986094 h 2344739"/>
              <a:gd name="connsiteX187" fmla="*/ 3143704 w 12193149"/>
              <a:gd name="connsiteY187" fmla="*/ 1993869 h 2344739"/>
              <a:gd name="connsiteX188" fmla="*/ 3031439 w 12193149"/>
              <a:gd name="connsiteY188" fmla="*/ 1996512 h 2344739"/>
              <a:gd name="connsiteX189" fmla="*/ 2782717 w 12193149"/>
              <a:gd name="connsiteY189" fmla="*/ 2018333 h 2344739"/>
              <a:gd name="connsiteX190" fmla="*/ 2647675 w 12193149"/>
              <a:gd name="connsiteY190" fmla="*/ 2028869 h 2344739"/>
              <a:gd name="connsiteX191" fmla="*/ 2569176 w 12193149"/>
              <a:gd name="connsiteY191" fmla="*/ 2002628 h 2344739"/>
              <a:gd name="connsiteX192" fmla="*/ 2444403 w 12193149"/>
              <a:gd name="connsiteY192" fmla="*/ 2016529 h 2344739"/>
              <a:gd name="connsiteX193" fmla="*/ 2316260 w 12193149"/>
              <a:gd name="connsiteY193" fmla="*/ 2024996 h 2344739"/>
              <a:gd name="connsiteX194" fmla="*/ 2209726 w 12193149"/>
              <a:gd name="connsiteY194" fmla="*/ 2019763 h 2344739"/>
              <a:gd name="connsiteX195" fmla="*/ 2095813 w 12193149"/>
              <a:gd name="connsiteY195" fmla="*/ 2003052 h 2344739"/>
              <a:gd name="connsiteX196" fmla="*/ 1998504 w 12193149"/>
              <a:gd name="connsiteY196" fmla="*/ 1995032 h 2344739"/>
              <a:gd name="connsiteX197" fmla="*/ 1929320 w 12193149"/>
              <a:gd name="connsiteY197" fmla="*/ 2016977 h 2344739"/>
              <a:gd name="connsiteX198" fmla="*/ 1922798 w 12193149"/>
              <a:gd name="connsiteY198" fmla="*/ 2012146 h 2344739"/>
              <a:gd name="connsiteX199" fmla="*/ 1874228 w 12193149"/>
              <a:gd name="connsiteY199" fmla="*/ 2013741 h 2344739"/>
              <a:gd name="connsiteX200" fmla="*/ 1787803 w 12193149"/>
              <a:gd name="connsiteY200" fmla="*/ 2041363 h 2344739"/>
              <a:gd name="connsiteX201" fmla="*/ 1739352 w 12193149"/>
              <a:gd name="connsiteY201" fmla="*/ 2036312 h 2344739"/>
              <a:gd name="connsiteX202" fmla="*/ 1676219 w 12193149"/>
              <a:gd name="connsiteY202" fmla="*/ 2019963 h 2344739"/>
              <a:gd name="connsiteX203" fmla="*/ 1609817 w 12193149"/>
              <a:gd name="connsiteY203" fmla="*/ 2013066 h 2344739"/>
              <a:gd name="connsiteX204" fmla="*/ 1497258 w 12193149"/>
              <a:gd name="connsiteY204" fmla="*/ 1987476 h 2344739"/>
              <a:gd name="connsiteX205" fmla="*/ 1151127 w 12193149"/>
              <a:gd name="connsiteY205" fmla="*/ 1938041 h 2344739"/>
              <a:gd name="connsiteX206" fmla="*/ 859417 w 12193149"/>
              <a:gd name="connsiteY206" fmla="*/ 1928608 h 2344739"/>
              <a:gd name="connsiteX207" fmla="*/ 838688 w 12193149"/>
              <a:gd name="connsiteY207" fmla="*/ 1929821 h 2344739"/>
              <a:gd name="connsiteX208" fmla="*/ 817957 w 12193149"/>
              <a:gd name="connsiteY208" fmla="*/ 1927857 h 2344739"/>
              <a:gd name="connsiteX209" fmla="*/ 812654 w 12193149"/>
              <a:gd name="connsiteY209" fmla="*/ 1930751 h 2344739"/>
              <a:gd name="connsiteX210" fmla="*/ 721195 w 12193149"/>
              <a:gd name="connsiteY210" fmla="*/ 1929661 h 2344739"/>
              <a:gd name="connsiteX211" fmla="*/ 720890 w 12193149"/>
              <a:gd name="connsiteY211" fmla="*/ 1928399 h 2344739"/>
              <a:gd name="connsiteX212" fmla="*/ 710023 w 12193149"/>
              <a:gd name="connsiteY212" fmla="*/ 1922722 h 2344739"/>
              <a:gd name="connsiteX213" fmla="*/ 597940 w 12193149"/>
              <a:gd name="connsiteY213" fmla="*/ 1879864 h 2344739"/>
              <a:gd name="connsiteX214" fmla="*/ 579683 w 12193149"/>
              <a:gd name="connsiteY214" fmla="*/ 1877212 h 2344739"/>
              <a:gd name="connsiteX215" fmla="*/ 572865 w 12193149"/>
              <a:gd name="connsiteY215" fmla="*/ 1877401 h 2344739"/>
              <a:gd name="connsiteX216" fmla="*/ 446247 w 12193149"/>
              <a:gd name="connsiteY216" fmla="*/ 1839371 h 2344739"/>
              <a:gd name="connsiteX217" fmla="*/ 405163 w 12193149"/>
              <a:gd name="connsiteY217" fmla="*/ 1833548 h 2344739"/>
              <a:gd name="connsiteX218" fmla="*/ 293583 w 12193149"/>
              <a:gd name="connsiteY218" fmla="*/ 1812852 h 2344739"/>
              <a:gd name="connsiteX219" fmla="*/ 119529 w 12193149"/>
              <a:gd name="connsiteY219" fmla="*/ 1761047 h 2344739"/>
              <a:gd name="connsiteX220" fmla="*/ 16674 w 12193149"/>
              <a:gd name="connsiteY220" fmla="*/ 1758191 h 2344739"/>
              <a:gd name="connsiteX221" fmla="*/ 1150 w 12193149"/>
              <a:gd name="connsiteY221" fmla="*/ 1752722 h 2344739"/>
              <a:gd name="connsiteX222" fmla="*/ 1148 w 12193149"/>
              <a:gd name="connsiteY222" fmla="*/ 222213 h 2344739"/>
              <a:gd name="connsiteX223" fmla="*/ 1148 w 12193149"/>
              <a:gd name="connsiteY223"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14960 w 12193149"/>
              <a:gd name="connsiteY68" fmla="*/ 1919069 h 2344739"/>
              <a:gd name="connsiteX69" fmla="*/ 9054601 w 12193149"/>
              <a:gd name="connsiteY69" fmla="*/ 1910755 h 2344739"/>
              <a:gd name="connsiteX70" fmla="*/ 9006634 w 12193149"/>
              <a:gd name="connsiteY70" fmla="*/ 1914040 h 2344739"/>
              <a:gd name="connsiteX71" fmla="*/ 9006349 w 12193149"/>
              <a:gd name="connsiteY71" fmla="*/ 1913800 h 2344739"/>
              <a:gd name="connsiteX72" fmla="*/ 8997380 w 12193149"/>
              <a:gd name="connsiteY72" fmla="*/ 1915011 h 2344739"/>
              <a:gd name="connsiteX73" fmla="*/ 8991542 w 12193149"/>
              <a:gd name="connsiteY73" fmla="*/ 1917072 h 2344739"/>
              <a:gd name="connsiteX74" fmla="*/ 8975485 w 12193149"/>
              <a:gd name="connsiteY74" fmla="*/ 1920298 h 2344739"/>
              <a:gd name="connsiteX75" fmla="*/ 8969159 w 12193149"/>
              <a:gd name="connsiteY75" fmla="*/ 1919598 h 2344739"/>
              <a:gd name="connsiteX76" fmla="*/ 8964196 w 12193149"/>
              <a:gd name="connsiteY76" fmla="*/ 1917373 h 2344739"/>
              <a:gd name="connsiteX77" fmla="*/ 8930136 w 12193149"/>
              <a:gd name="connsiteY77" fmla="*/ 1914185 h 2344739"/>
              <a:gd name="connsiteX78" fmla="*/ 8753592 w 12193149"/>
              <a:gd name="connsiteY78" fmla="*/ 1933417 h 2344739"/>
              <a:gd name="connsiteX79" fmla="*/ 8708995 w 12193149"/>
              <a:gd name="connsiteY79" fmla="*/ 1935518 h 2344739"/>
              <a:gd name="connsiteX80" fmla="*/ 8597219 w 12193149"/>
              <a:gd name="connsiteY80" fmla="*/ 1944090 h 2344739"/>
              <a:gd name="connsiteX81" fmla="*/ 8526378 w 12193149"/>
              <a:gd name="connsiteY81" fmla="*/ 1929248 h 2344739"/>
              <a:gd name="connsiteX82" fmla="*/ 8512131 w 12193149"/>
              <a:gd name="connsiteY82" fmla="*/ 1935163 h 2344739"/>
              <a:gd name="connsiteX83" fmla="*/ 8507315 w 12193149"/>
              <a:gd name="connsiteY83" fmla="*/ 1938164 h 2344739"/>
              <a:gd name="connsiteX84" fmla="*/ 8499116 w 12193149"/>
              <a:gd name="connsiteY84" fmla="*/ 1940902 h 2344739"/>
              <a:gd name="connsiteX85" fmla="*/ 8498742 w 12193149"/>
              <a:gd name="connsiteY85" fmla="*/ 1940723 h 2344739"/>
              <a:gd name="connsiteX86" fmla="*/ 8491397 w 12193149"/>
              <a:gd name="connsiteY86" fmla="*/ 1943773 h 2344739"/>
              <a:gd name="connsiteX87" fmla="*/ 8368330 w 12193149"/>
              <a:gd name="connsiteY87" fmla="*/ 1957815 h 2344739"/>
              <a:gd name="connsiteX88" fmla="*/ 8354947 w 12193149"/>
              <a:gd name="connsiteY88" fmla="*/ 1958009 h 2344739"/>
              <a:gd name="connsiteX89" fmla="*/ 8321252 w 12193149"/>
              <a:gd name="connsiteY89" fmla="*/ 1974587 h 2344739"/>
              <a:gd name="connsiteX90" fmla="*/ 8315581 w 12193149"/>
              <a:gd name="connsiteY90" fmla="*/ 1974913 h 2344739"/>
              <a:gd name="connsiteX91" fmla="*/ 8296322 w 12193149"/>
              <a:gd name="connsiteY91" fmla="*/ 1988808 h 2344739"/>
              <a:gd name="connsiteX92" fmla="*/ 8285424 w 12193149"/>
              <a:gd name="connsiteY92" fmla="*/ 1994631 h 2344739"/>
              <a:gd name="connsiteX93" fmla="*/ 8284298 w 12193149"/>
              <a:gd name="connsiteY93" fmla="*/ 1999074 h 2344739"/>
              <a:gd name="connsiteX94" fmla="*/ 8267224 w 12193149"/>
              <a:gd name="connsiteY94" fmla="*/ 2006249 h 2344739"/>
              <a:gd name="connsiteX95" fmla="*/ 8264525 w 12193149"/>
              <a:gd name="connsiteY95" fmla="*/ 2006019 h 2344739"/>
              <a:gd name="connsiteX96" fmla="*/ 8253181 w 12193149"/>
              <a:gd name="connsiteY96" fmla="*/ 2015862 h 2344739"/>
              <a:gd name="connsiteX97" fmla="*/ 8246982 w 12193149"/>
              <a:gd name="connsiteY97" fmla="*/ 2028854 h 2344739"/>
              <a:gd name="connsiteX98" fmla="*/ 8091420 w 12193149"/>
              <a:gd name="connsiteY98" fmla="*/ 2075015 h 2344739"/>
              <a:gd name="connsiteX99" fmla="*/ 7906555 w 12193149"/>
              <a:gd name="connsiteY99" fmla="*/ 2116988 h 2344739"/>
              <a:gd name="connsiteX100" fmla="*/ 7719893 w 12193149"/>
              <a:gd name="connsiteY100" fmla="*/ 2142703 h 2344739"/>
              <a:gd name="connsiteX101" fmla="*/ 7615495 w 12193149"/>
              <a:gd name="connsiteY101" fmla="*/ 2139232 h 2344739"/>
              <a:gd name="connsiteX102" fmla="*/ 7528691 w 12193149"/>
              <a:gd name="connsiteY102" fmla="*/ 2145060 h 2344739"/>
              <a:gd name="connsiteX103" fmla="*/ 7520719 w 12193149"/>
              <a:gd name="connsiteY103" fmla="*/ 2147613 h 2344739"/>
              <a:gd name="connsiteX104" fmla="*/ 7508559 w 12193149"/>
              <a:gd name="connsiteY104" fmla="*/ 2148948 h 2344739"/>
              <a:gd name="connsiteX105" fmla="*/ 7508188 w 12193149"/>
              <a:gd name="connsiteY105" fmla="*/ 2148621 h 2344739"/>
              <a:gd name="connsiteX106" fmla="*/ 7496943 w 12193149"/>
              <a:gd name="connsiteY106" fmla="*/ 2150573 h 2344739"/>
              <a:gd name="connsiteX107" fmla="*/ 7406539 w 12193149"/>
              <a:gd name="connsiteY107" fmla="*/ 2142468 h 2344739"/>
              <a:gd name="connsiteX108" fmla="*/ 7219707 w 12193149"/>
              <a:gd name="connsiteY108" fmla="*/ 2156680 h 2344739"/>
              <a:gd name="connsiteX109" fmla="*/ 7202249 w 12193149"/>
              <a:gd name="connsiteY109" fmla="*/ 2161230 h 2344739"/>
              <a:gd name="connsiteX110" fmla="*/ 7198152 w 12193149"/>
              <a:gd name="connsiteY110" fmla="*/ 2166588 h 2344739"/>
              <a:gd name="connsiteX111" fmla="*/ 7171956 w 12193149"/>
              <a:gd name="connsiteY111" fmla="*/ 2171236 h 2344739"/>
              <a:gd name="connsiteX112" fmla="*/ 7098136 w 12193149"/>
              <a:gd name="connsiteY112" fmla="*/ 2183464 h 2344739"/>
              <a:gd name="connsiteX113" fmla="*/ 7019644 w 12193149"/>
              <a:gd name="connsiteY113" fmla="*/ 2183090 h 2344739"/>
              <a:gd name="connsiteX114" fmla="*/ 6905294 w 12193149"/>
              <a:gd name="connsiteY114" fmla="*/ 2212596 h 2344739"/>
              <a:gd name="connsiteX115" fmla="*/ 6709370 w 12193149"/>
              <a:gd name="connsiteY115" fmla="*/ 2240551 h 2344739"/>
              <a:gd name="connsiteX116" fmla="*/ 6550602 w 12193149"/>
              <a:gd name="connsiteY116" fmla="*/ 2269327 h 2344739"/>
              <a:gd name="connsiteX117" fmla="*/ 6318708 w 12193149"/>
              <a:gd name="connsiteY117" fmla="*/ 2316127 h 2344739"/>
              <a:gd name="connsiteX118" fmla="*/ 6169822 w 12193149"/>
              <a:gd name="connsiteY118" fmla="*/ 2318214 h 2344739"/>
              <a:gd name="connsiteX119" fmla="*/ 6074996 w 12193149"/>
              <a:gd name="connsiteY119" fmla="*/ 2338676 h 2344739"/>
              <a:gd name="connsiteX120" fmla="*/ 6069677 w 12193149"/>
              <a:gd name="connsiteY120" fmla="*/ 2337139 h 2344739"/>
              <a:gd name="connsiteX121" fmla="*/ 6049786 w 12193149"/>
              <a:gd name="connsiteY121" fmla="*/ 2337822 h 2344739"/>
              <a:gd name="connsiteX122" fmla="*/ 6042433 w 12193149"/>
              <a:gd name="connsiteY122" fmla="*/ 2329473 h 2344739"/>
              <a:gd name="connsiteX123" fmla="*/ 6011238 w 12193149"/>
              <a:gd name="connsiteY123" fmla="*/ 2324380 h 2344739"/>
              <a:gd name="connsiteX124" fmla="*/ 5958523 w 12193149"/>
              <a:gd name="connsiteY124" fmla="*/ 2328024 h 2344739"/>
              <a:gd name="connsiteX125" fmla="*/ 5760067 w 12193149"/>
              <a:gd name="connsiteY125" fmla="*/ 2343716 h 2344739"/>
              <a:gd name="connsiteX126" fmla="*/ 5628108 w 12193149"/>
              <a:gd name="connsiteY126" fmla="*/ 2344739 h 2344739"/>
              <a:gd name="connsiteX127" fmla="*/ 5472054 w 12193149"/>
              <a:gd name="connsiteY127" fmla="*/ 2330719 h 2344739"/>
              <a:gd name="connsiteX128" fmla="*/ 5433909 w 12193149"/>
              <a:gd name="connsiteY128" fmla="*/ 2319466 h 2344739"/>
              <a:gd name="connsiteX129" fmla="*/ 5382817 w 12193149"/>
              <a:gd name="connsiteY129" fmla="*/ 2301764 h 2344739"/>
              <a:gd name="connsiteX130" fmla="*/ 5262912 w 12193149"/>
              <a:gd name="connsiteY130" fmla="*/ 2281347 h 2344739"/>
              <a:gd name="connsiteX131" fmla="*/ 5224109 w 12193149"/>
              <a:gd name="connsiteY131" fmla="*/ 2270223 h 2344739"/>
              <a:gd name="connsiteX132" fmla="*/ 5175808 w 12193149"/>
              <a:gd name="connsiteY132" fmla="*/ 2267233 h 2344739"/>
              <a:gd name="connsiteX133" fmla="*/ 5157702 w 12193149"/>
              <a:gd name="connsiteY133" fmla="*/ 2260010 h 2344739"/>
              <a:gd name="connsiteX134" fmla="*/ 5143747 w 12193149"/>
              <a:gd name="connsiteY134" fmla="*/ 2256610 h 2344739"/>
              <a:gd name="connsiteX135" fmla="*/ 5140744 w 12193149"/>
              <a:gd name="connsiteY135" fmla="*/ 2254509 h 2344739"/>
              <a:gd name="connsiteX136" fmla="*/ 5122807 w 12193149"/>
              <a:gd name="connsiteY136" fmla="*/ 2243656 h 2344739"/>
              <a:gd name="connsiteX137" fmla="*/ 5066938 w 12193149"/>
              <a:gd name="connsiteY137" fmla="*/ 2250227 h 2344739"/>
              <a:gd name="connsiteX138" fmla="*/ 5012662 w 12193149"/>
              <a:gd name="connsiteY138" fmla="*/ 2233846 h 2344739"/>
              <a:gd name="connsiteX139" fmla="*/ 4841589 w 12193149"/>
              <a:gd name="connsiteY139" fmla="*/ 2209829 h 2344739"/>
              <a:gd name="connsiteX140" fmla="*/ 4763595 w 12193149"/>
              <a:gd name="connsiteY140" fmla="*/ 2182061 h 2344739"/>
              <a:gd name="connsiteX141" fmla="*/ 4724334 w 12193149"/>
              <a:gd name="connsiteY141" fmla="*/ 2173047 h 2344739"/>
              <a:gd name="connsiteX142" fmla="*/ 4722324 w 12193149"/>
              <a:gd name="connsiteY142" fmla="*/ 2172298 h 2344739"/>
              <a:gd name="connsiteX143" fmla="*/ 4723259 w 12193149"/>
              <a:gd name="connsiteY143" fmla="*/ 2172087 h 2344739"/>
              <a:gd name="connsiteX144" fmla="*/ 4718350 w 12193149"/>
              <a:gd name="connsiteY144" fmla="*/ 2170817 h 2344739"/>
              <a:gd name="connsiteX145" fmla="*/ 4722324 w 12193149"/>
              <a:gd name="connsiteY145" fmla="*/ 2172298 h 2344739"/>
              <a:gd name="connsiteX146" fmla="*/ 4716674 w 12193149"/>
              <a:gd name="connsiteY146" fmla="*/ 2173573 h 2344739"/>
              <a:gd name="connsiteX147" fmla="*/ 4516962 w 12193149"/>
              <a:gd name="connsiteY147" fmla="*/ 2163671 h 2344739"/>
              <a:gd name="connsiteX148" fmla="*/ 4429691 w 12193149"/>
              <a:gd name="connsiteY148" fmla="*/ 2153020 h 2344739"/>
              <a:gd name="connsiteX149" fmla="*/ 4364023 w 12193149"/>
              <a:gd name="connsiteY149" fmla="*/ 2151674 h 2344739"/>
              <a:gd name="connsiteX150" fmla="*/ 4318114 w 12193149"/>
              <a:gd name="connsiteY150" fmla="*/ 2158289 h 2344739"/>
              <a:gd name="connsiteX151" fmla="*/ 4316258 w 12193149"/>
              <a:gd name="connsiteY151" fmla="*/ 2156948 h 2344739"/>
              <a:gd name="connsiteX152" fmla="*/ 4296292 w 12193149"/>
              <a:gd name="connsiteY152" fmla="*/ 2155069 h 2344739"/>
              <a:gd name="connsiteX153" fmla="*/ 4291212 w 12193149"/>
              <a:gd name="connsiteY153" fmla="*/ 2157986 h 2344739"/>
              <a:gd name="connsiteX154" fmla="*/ 4277290 w 12193149"/>
              <a:gd name="connsiteY154" fmla="*/ 2157740 h 2344739"/>
              <a:gd name="connsiteX155" fmla="*/ 4249265 w 12193149"/>
              <a:gd name="connsiteY155" fmla="*/ 2160064 h 2344739"/>
              <a:gd name="connsiteX156" fmla="*/ 4203199 w 12193149"/>
              <a:gd name="connsiteY156" fmla="*/ 2157269 h 2344739"/>
              <a:gd name="connsiteX157" fmla="*/ 4202893 w 12193149"/>
              <a:gd name="connsiteY157" fmla="*/ 2156010 h 2344739"/>
              <a:gd name="connsiteX158" fmla="*/ 4192396 w 12193149"/>
              <a:gd name="connsiteY158" fmla="*/ 2150376 h 2344739"/>
              <a:gd name="connsiteX159" fmla="*/ 4143893 w 12193149"/>
              <a:gd name="connsiteY159" fmla="*/ 2134511 h 2344739"/>
              <a:gd name="connsiteX160" fmla="*/ 4084245 w 12193149"/>
              <a:gd name="connsiteY160" fmla="*/ 2107978 h 2344739"/>
              <a:gd name="connsiteX161" fmla="*/ 4075694 w 12193149"/>
              <a:gd name="connsiteY161" fmla="*/ 2107143 h 2344739"/>
              <a:gd name="connsiteX162" fmla="*/ 4075575 w 12193149"/>
              <a:gd name="connsiteY162" fmla="*/ 2106844 h 2344739"/>
              <a:gd name="connsiteX163" fmla="*/ 4066658 w 12193149"/>
              <a:gd name="connsiteY163" fmla="*/ 2105400 h 2344739"/>
              <a:gd name="connsiteX164" fmla="*/ 4060102 w 12193149"/>
              <a:gd name="connsiteY164" fmla="*/ 2105618 h 2344739"/>
              <a:gd name="connsiteX165" fmla="*/ 4043512 w 12193149"/>
              <a:gd name="connsiteY165" fmla="*/ 2103997 h 2344739"/>
              <a:gd name="connsiteX166" fmla="*/ 4038145 w 12193149"/>
              <a:gd name="connsiteY166" fmla="*/ 2101563 h 2344739"/>
              <a:gd name="connsiteX167" fmla="*/ 4036511 w 12193149"/>
              <a:gd name="connsiteY167" fmla="*/ 2097896 h 2344739"/>
              <a:gd name="connsiteX168" fmla="*/ 4034926 w 12193149"/>
              <a:gd name="connsiteY168" fmla="*/ 2098131 h 2344739"/>
              <a:gd name="connsiteX169" fmla="*/ 4005686 w 12193149"/>
              <a:gd name="connsiteY169" fmla="*/ 2085563 h 2344739"/>
              <a:gd name="connsiteX170" fmla="*/ 3937994 w 12193149"/>
              <a:gd name="connsiteY170" fmla="*/ 2068106 h 2344739"/>
              <a:gd name="connsiteX171" fmla="*/ 3898423 w 12193149"/>
              <a:gd name="connsiteY171" fmla="*/ 2062451 h 2344739"/>
              <a:gd name="connsiteX172" fmla="*/ 3790908 w 12193149"/>
              <a:gd name="connsiteY172" fmla="*/ 2042213 h 2344739"/>
              <a:gd name="connsiteX173" fmla="*/ 3683661 w 12193149"/>
              <a:gd name="connsiteY173" fmla="*/ 2018290 h 2344739"/>
              <a:gd name="connsiteX174" fmla="*/ 3611183 w 12193149"/>
              <a:gd name="connsiteY174" fmla="*/ 1986019 h 2344739"/>
              <a:gd name="connsiteX175" fmla="*/ 3605003 w 12193149"/>
              <a:gd name="connsiteY175" fmla="*/ 1987381 h 2344739"/>
              <a:gd name="connsiteX176" fmla="*/ 3595884 w 12193149"/>
              <a:gd name="connsiteY176" fmla="*/ 1987545 h 2344739"/>
              <a:gd name="connsiteX177" fmla="*/ 3595649 w 12193149"/>
              <a:gd name="connsiteY177" fmla="*/ 1987276 h 2344739"/>
              <a:gd name="connsiteX178" fmla="*/ 3587126 w 12193149"/>
              <a:gd name="connsiteY178" fmla="*/ 1987966 h 2344739"/>
              <a:gd name="connsiteX179" fmla="*/ 3537283 w 12193149"/>
              <a:gd name="connsiteY179" fmla="*/ 1978267 h 2344739"/>
              <a:gd name="connsiteX180" fmla="*/ 3474371 w 12193149"/>
              <a:gd name="connsiteY180" fmla="*/ 1974606 h 2344739"/>
              <a:gd name="connsiteX181" fmla="*/ 3401876 w 12193149"/>
              <a:gd name="connsiteY181" fmla="*/ 1962558 h 2344739"/>
              <a:gd name="connsiteX182" fmla="*/ 3365036 w 12193149"/>
              <a:gd name="connsiteY182" fmla="*/ 1979510 h 2344739"/>
              <a:gd name="connsiteX183" fmla="*/ 3345174 w 12193149"/>
              <a:gd name="connsiteY183" fmla="*/ 1981192 h 2344739"/>
              <a:gd name="connsiteX184" fmla="*/ 3342846 w 12193149"/>
              <a:gd name="connsiteY184" fmla="*/ 1980217 h 2344739"/>
              <a:gd name="connsiteX185" fmla="*/ 3263504 w 12193149"/>
              <a:gd name="connsiteY185" fmla="*/ 1986094 h 2344739"/>
              <a:gd name="connsiteX186" fmla="*/ 3143704 w 12193149"/>
              <a:gd name="connsiteY186" fmla="*/ 1993869 h 2344739"/>
              <a:gd name="connsiteX187" fmla="*/ 3031439 w 12193149"/>
              <a:gd name="connsiteY187" fmla="*/ 1996512 h 2344739"/>
              <a:gd name="connsiteX188" fmla="*/ 2782717 w 12193149"/>
              <a:gd name="connsiteY188" fmla="*/ 2018333 h 2344739"/>
              <a:gd name="connsiteX189" fmla="*/ 2647675 w 12193149"/>
              <a:gd name="connsiteY189" fmla="*/ 2028869 h 2344739"/>
              <a:gd name="connsiteX190" fmla="*/ 2569176 w 12193149"/>
              <a:gd name="connsiteY190" fmla="*/ 2002628 h 2344739"/>
              <a:gd name="connsiteX191" fmla="*/ 2444403 w 12193149"/>
              <a:gd name="connsiteY191" fmla="*/ 2016529 h 2344739"/>
              <a:gd name="connsiteX192" fmla="*/ 2316260 w 12193149"/>
              <a:gd name="connsiteY192" fmla="*/ 2024996 h 2344739"/>
              <a:gd name="connsiteX193" fmla="*/ 2209726 w 12193149"/>
              <a:gd name="connsiteY193" fmla="*/ 2019763 h 2344739"/>
              <a:gd name="connsiteX194" fmla="*/ 2095813 w 12193149"/>
              <a:gd name="connsiteY194" fmla="*/ 2003052 h 2344739"/>
              <a:gd name="connsiteX195" fmla="*/ 1998504 w 12193149"/>
              <a:gd name="connsiteY195" fmla="*/ 1995032 h 2344739"/>
              <a:gd name="connsiteX196" fmla="*/ 1929320 w 12193149"/>
              <a:gd name="connsiteY196" fmla="*/ 2016977 h 2344739"/>
              <a:gd name="connsiteX197" fmla="*/ 1922798 w 12193149"/>
              <a:gd name="connsiteY197" fmla="*/ 2012146 h 2344739"/>
              <a:gd name="connsiteX198" fmla="*/ 1874228 w 12193149"/>
              <a:gd name="connsiteY198" fmla="*/ 2013741 h 2344739"/>
              <a:gd name="connsiteX199" fmla="*/ 1787803 w 12193149"/>
              <a:gd name="connsiteY199" fmla="*/ 2041363 h 2344739"/>
              <a:gd name="connsiteX200" fmla="*/ 1739352 w 12193149"/>
              <a:gd name="connsiteY200" fmla="*/ 2036312 h 2344739"/>
              <a:gd name="connsiteX201" fmla="*/ 1676219 w 12193149"/>
              <a:gd name="connsiteY201" fmla="*/ 2019963 h 2344739"/>
              <a:gd name="connsiteX202" fmla="*/ 1609817 w 12193149"/>
              <a:gd name="connsiteY202" fmla="*/ 2013066 h 2344739"/>
              <a:gd name="connsiteX203" fmla="*/ 1497258 w 12193149"/>
              <a:gd name="connsiteY203" fmla="*/ 1987476 h 2344739"/>
              <a:gd name="connsiteX204" fmla="*/ 1151127 w 12193149"/>
              <a:gd name="connsiteY204" fmla="*/ 1938041 h 2344739"/>
              <a:gd name="connsiteX205" fmla="*/ 859417 w 12193149"/>
              <a:gd name="connsiteY205" fmla="*/ 1928608 h 2344739"/>
              <a:gd name="connsiteX206" fmla="*/ 838688 w 12193149"/>
              <a:gd name="connsiteY206" fmla="*/ 1929821 h 2344739"/>
              <a:gd name="connsiteX207" fmla="*/ 817957 w 12193149"/>
              <a:gd name="connsiteY207" fmla="*/ 1927857 h 2344739"/>
              <a:gd name="connsiteX208" fmla="*/ 812654 w 12193149"/>
              <a:gd name="connsiteY208" fmla="*/ 1930751 h 2344739"/>
              <a:gd name="connsiteX209" fmla="*/ 721195 w 12193149"/>
              <a:gd name="connsiteY209" fmla="*/ 1929661 h 2344739"/>
              <a:gd name="connsiteX210" fmla="*/ 720890 w 12193149"/>
              <a:gd name="connsiteY210" fmla="*/ 1928399 h 2344739"/>
              <a:gd name="connsiteX211" fmla="*/ 710023 w 12193149"/>
              <a:gd name="connsiteY211" fmla="*/ 1922722 h 2344739"/>
              <a:gd name="connsiteX212" fmla="*/ 597940 w 12193149"/>
              <a:gd name="connsiteY212" fmla="*/ 1879864 h 2344739"/>
              <a:gd name="connsiteX213" fmla="*/ 579683 w 12193149"/>
              <a:gd name="connsiteY213" fmla="*/ 1877212 h 2344739"/>
              <a:gd name="connsiteX214" fmla="*/ 572865 w 12193149"/>
              <a:gd name="connsiteY214" fmla="*/ 1877401 h 2344739"/>
              <a:gd name="connsiteX215" fmla="*/ 446247 w 12193149"/>
              <a:gd name="connsiteY215" fmla="*/ 1839371 h 2344739"/>
              <a:gd name="connsiteX216" fmla="*/ 405163 w 12193149"/>
              <a:gd name="connsiteY216" fmla="*/ 1833548 h 2344739"/>
              <a:gd name="connsiteX217" fmla="*/ 293583 w 12193149"/>
              <a:gd name="connsiteY217" fmla="*/ 1812852 h 2344739"/>
              <a:gd name="connsiteX218" fmla="*/ 119529 w 12193149"/>
              <a:gd name="connsiteY218" fmla="*/ 1761047 h 2344739"/>
              <a:gd name="connsiteX219" fmla="*/ 16674 w 12193149"/>
              <a:gd name="connsiteY219" fmla="*/ 1758191 h 2344739"/>
              <a:gd name="connsiteX220" fmla="*/ 1150 w 12193149"/>
              <a:gd name="connsiteY220" fmla="*/ 1752722 h 2344739"/>
              <a:gd name="connsiteX221" fmla="*/ 1148 w 12193149"/>
              <a:gd name="connsiteY221" fmla="*/ 222213 h 2344739"/>
              <a:gd name="connsiteX222" fmla="*/ 1148 w 12193149"/>
              <a:gd name="connsiteY222"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38590 w 12193149"/>
              <a:gd name="connsiteY65" fmla="*/ 1869293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585655 w 12193149"/>
              <a:gd name="connsiteY63" fmla="*/ 1795542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219707 w 12193149"/>
              <a:gd name="connsiteY105" fmla="*/ 2156680 h 2344739"/>
              <a:gd name="connsiteX106" fmla="*/ 7202249 w 12193149"/>
              <a:gd name="connsiteY106" fmla="*/ 2161230 h 2344739"/>
              <a:gd name="connsiteX107" fmla="*/ 7198152 w 12193149"/>
              <a:gd name="connsiteY107" fmla="*/ 2166588 h 2344739"/>
              <a:gd name="connsiteX108" fmla="*/ 7171956 w 12193149"/>
              <a:gd name="connsiteY108" fmla="*/ 2171236 h 2344739"/>
              <a:gd name="connsiteX109" fmla="*/ 7098136 w 12193149"/>
              <a:gd name="connsiteY109" fmla="*/ 2183464 h 2344739"/>
              <a:gd name="connsiteX110" fmla="*/ 7019644 w 12193149"/>
              <a:gd name="connsiteY110" fmla="*/ 2183090 h 2344739"/>
              <a:gd name="connsiteX111" fmla="*/ 6905294 w 12193149"/>
              <a:gd name="connsiteY111" fmla="*/ 2212596 h 2344739"/>
              <a:gd name="connsiteX112" fmla="*/ 6709370 w 12193149"/>
              <a:gd name="connsiteY112" fmla="*/ 2240551 h 2344739"/>
              <a:gd name="connsiteX113" fmla="*/ 6550602 w 12193149"/>
              <a:gd name="connsiteY113" fmla="*/ 2269327 h 2344739"/>
              <a:gd name="connsiteX114" fmla="*/ 6318708 w 12193149"/>
              <a:gd name="connsiteY114" fmla="*/ 2316127 h 2344739"/>
              <a:gd name="connsiteX115" fmla="*/ 6169822 w 12193149"/>
              <a:gd name="connsiteY115" fmla="*/ 2318214 h 2344739"/>
              <a:gd name="connsiteX116" fmla="*/ 6074996 w 12193149"/>
              <a:gd name="connsiteY116" fmla="*/ 2338676 h 2344739"/>
              <a:gd name="connsiteX117" fmla="*/ 6069677 w 12193149"/>
              <a:gd name="connsiteY117" fmla="*/ 2337139 h 2344739"/>
              <a:gd name="connsiteX118" fmla="*/ 6049786 w 12193149"/>
              <a:gd name="connsiteY118" fmla="*/ 2337822 h 2344739"/>
              <a:gd name="connsiteX119" fmla="*/ 6042433 w 12193149"/>
              <a:gd name="connsiteY119" fmla="*/ 2329473 h 2344739"/>
              <a:gd name="connsiteX120" fmla="*/ 6011238 w 12193149"/>
              <a:gd name="connsiteY120" fmla="*/ 2324380 h 2344739"/>
              <a:gd name="connsiteX121" fmla="*/ 5958523 w 12193149"/>
              <a:gd name="connsiteY121" fmla="*/ 2328024 h 2344739"/>
              <a:gd name="connsiteX122" fmla="*/ 5760067 w 12193149"/>
              <a:gd name="connsiteY122" fmla="*/ 2343716 h 2344739"/>
              <a:gd name="connsiteX123" fmla="*/ 5628108 w 12193149"/>
              <a:gd name="connsiteY123" fmla="*/ 2344739 h 2344739"/>
              <a:gd name="connsiteX124" fmla="*/ 5472054 w 12193149"/>
              <a:gd name="connsiteY124" fmla="*/ 2330719 h 2344739"/>
              <a:gd name="connsiteX125" fmla="*/ 5433909 w 12193149"/>
              <a:gd name="connsiteY125" fmla="*/ 2319466 h 2344739"/>
              <a:gd name="connsiteX126" fmla="*/ 5382817 w 12193149"/>
              <a:gd name="connsiteY126" fmla="*/ 2301764 h 2344739"/>
              <a:gd name="connsiteX127" fmla="*/ 5262912 w 12193149"/>
              <a:gd name="connsiteY127" fmla="*/ 2281347 h 2344739"/>
              <a:gd name="connsiteX128" fmla="*/ 5224109 w 12193149"/>
              <a:gd name="connsiteY128" fmla="*/ 2270223 h 2344739"/>
              <a:gd name="connsiteX129" fmla="*/ 5175808 w 12193149"/>
              <a:gd name="connsiteY129" fmla="*/ 2267233 h 2344739"/>
              <a:gd name="connsiteX130" fmla="*/ 5157702 w 12193149"/>
              <a:gd name="connsiteY130" fmla="*/ 2260010 h 2344739"/>
              <a:gd name="connsiteX131" fmla="*/ 5143747 w 12193149"/>
              <a:gd name="connsiteY131" fmla="*/ 2256610 h 2344739"/>
              <a:gd name="connsiteX132" fmla="*/ 5140744 w 12193149"/>
              <a:gd name="connsiteY132" fmla="*/ 2254509 h 2344739"/>
              <a:gd name="connsiteX133" fmla="*/ 5122807 w 12193149"/>
              <a:gd name="connsiteY133" fmla="*/ 2243656 h 2344739"/>
              <a:gd name="connsiteX134" fmla="*/ 5066938 w 12193149"/>
              <a:gd name="connsiteY134" fmla="*/ 2250227 h 2344739"/>
              <a:gd name="connsiteX135" fmla="*/ 5012662 w 12193149"/>
              <a:gd name="connsiteY135" fmla="*/ 2233846 h 2344739"/>
              <a:gd name="connsiteX136" fmla="*/ 4841589 w 12193149"/>
              <a:gd name="connsiteY136" fmla="*/ 2209829 h 2344739"/>
              <a:gd name="connsiteX137" fmla="*/ 4763595 w 12193149"/>
              <a:gd name="connsiteY137" fmla="*/ 2182061 h 2344739"/>
              <a:gd name="connsiteX138" fmla="*/ 4724334 w 12193149"/>
              <a:gd name="connsiteY138" fmla="*/ 2173047 h 2344739"/>
              <a:gd name="connsiteX139" fmla="*/ 4722324 w 12193149"/>
              <a:gd name="connsiteY139" fmla="*/ 2172298 h 2344739"/>
              <a:gd name="connsiteX140" fmla="*/ 4723259 w 12193149"/>
              <a:gd name="connsiteY140" fmla="*/ 2172087 h 2344739"/>
              <a:gd name="connsiteX141" fmla="*/ 4718350 w 12193149"/>
              <a:gd name="connsiteY141" fmla="*/ 2170817 h 2344739"/>
              <a:gd name="connsiteX142" fmla="*/ 4722324 w 12193149"/>
              <a:gd name="connsiteY142" fmla="*/ 2172298 h 2344739"/>
              <a:gd name="connsiteX143" fmla="*/ 4716674 w 12193149"/>
              <a:gd name="connsiteY143" fmla="*/ 2173573 h 2344739"/>
              <a:gd name="connsiteX144" fmla="*/ 4516962 w 12193149"/>
              <a:gd name="connsiteY144" fmla="*/ 2163671 h 2344739"/>
              <a:gd name="connsiteX145" fmla="*/ 4429691 w 12193149"/>
              <a:gd name="connsiteY145" fmla="*/ 2153020 h 2344739"/>
              <a:gd name="connsiteX146" fmla="*/ 4364023 w 12193149"/>
              <a:gd name="connsiteY146" fmla="*/ 2151674 h 2344739"/>
              <a:gd name="connsiteX147" fmla="*/ 4318114 w 12193149"/>
              <a:gd name="connsiteY147" fmla="*/ 2158289 h 2344739"/>
              <a:gd name="connsiteX148" fmla="*/ 4316258 w 12193149"/>
              <a:gd name="connsiteY148" fmla="*/ 2156948 h 2344739"/>
              <a:gd name="connsiteX149" fmla="*/ 4296292 w 12193149"/>
              <a:gd name="connsiteY149" fmla="*/ 2155069 h 2344739"/>
              <a:gd name="connsiteX150" fmla="*/ 4291212 w 12193149"/>
              <a:gd name="connsiteY150" fmla="*/ 2157986 h 2344739"/>
              <a:gd name="connsiteX151" fmla="*/ 4277290 w 12193149"/>
              <a:gd name="connsiteY151" fmla="*/ 2157740 h 2344739"/>
              <a:gd name="connsiteX152" fmla="*/ 4249265 w 12193149"/>
              <a:gd name="connsiteY152" fmla="*/ 2160064 h 2344739"/>
              <a:gd name="connsiteX153" fmla="*/ 4203199 w 12193149"/>
              <a:gd name="connsiteY153" fmla="*/ 2157269 h 2344739"/>
              <a:gd name="connsiteX154" fmla="*/ 4202893 w 12193149"/>
              <a:gd name="connsiteY154" fmla="*/ 2156010 h 2344739"/>
              <a:gd name="connsiteX155" fmla="*/ 4192396 w 12193149"/>
              <a:gd name="connsiteY155" fmla="*/ 2150376 h 2344739"/>
              <a:gd name="connsiteX156" fmla="*/ 4143893 w 12193149"/>
              <a:gd name="connsiteY156" fmla="*/ 2134511 h 2344739"/>
              <a:gd name="connsiteX157" fmla="*/ 4084245 w 12193149"/>
              <a:gd name="connsiteY157" fmla="*/ 2107978 h 2344739"/>
              <a:gd name="connsiteX158" fmla="*/ 4075694 w 12193149"/>
              <a:gd name="connsiteY158" fmla="*/ 2107143 h 2344739"/>
              <a:gd name="connsiteX159" fmla="*/ 4075575 w 12193149"/>
              <a:gd name="connsiteY159" fmla="*/ 2106844 h 2344739"/>
              <a:gd name="connsiteX160" fmla="*/ 4066658 w 12193149"/>
              <a:gd name="connsiteY160" fmla="*/ 2105400 h 2344739"/>
              <a:gd name="connsiteX161" fmla="*/ 4060102 w 12193149"/>
              <a:gd name="connsiteY161" fmla="*/ 2105618 h 2344739"/>
              <a:gd name="connsiteX162" fmla="*/ 4043512 w 12193149"/>
              <a:gd name="connsiteY162" fmla="*/ 2103997 h 2344739"/>
              <a:gd name="connsiteX163" fmla="*/ 4038145 w 12193149"/>
              <a:gd name="connsiteY163" fmla="*/ 2101563 h 2344739"/>
              <a:gd name="connsiteX164" fmla="*/ 4036511 w 12193149"/>
              <a:gd name="connsiteY164" fmla="*/ 2097896 h 2344739"/>
              <a:gd name="connsiteX165" fmla="*/ 4034926 w 12193149"/>
              <a:gd name="connsiteY165" fmla="*/ 2098131 h 2344739"/>
              <a:gd name="connsiteX166" fmla="*/ 4005686 w 12193149"/>
              <a:gd name="connsiteY166" fmla="*/ 2085563 h 2344739"/>
              <a:gd name="connsiteX167" fmla="*/ 3937994 w 12193149"/>
              <a:gd name="connsiteY167" fmla="*/ 2068106 h 2344739"/>
              <a:gd name="connsiteX168" fmla="*/ 3898423 w 12193149"/>
              <a:gd name="connsiteY168" fmla="*/ 2062451 h 2344739"/>
              <a:gd name="connsiteX169" fmla="*/ 3790908 w 12193149"/>
              <a:gd name="connsiteY169" fmla="*/ 2042213 h 2344739"/>
              <a:gd name="connsiteX170" fmla="*/ 3683661 w 12193149"/>
              <a:gd name="connsiteY170" fmla="*/ 2018290 h 2344739"/>
              <a:gd name="connsiteX171" fmla="*/ 3611183 w 12193149"/>
              <a:gd name="connsiteY171" fmla="*/ 1986019 h 2344739"/>
              <a:gd name="connsiteX172" fmla="*/ 3605003 w 12193149"/>
              <a:gd name="connsiteY172" fmla="*/ 1987381 h 2344739"/>
              <a:gd name="connsiteX173" fmla="*/ 3595884 w 12193149"/>
              <a:gd name="connsiteY173" fmla="*/ 1987545 h 2344739"/>
              <a:gd name="connsiteX174" fmla="*/ 3595649 w 12193149"/>
              <a:gd name="connsiteY174" fmla="*/ 1987276 h 2344739"/>
              <a:gd name="connsiteX175" fmla="*/ 3587126 w 12193149"/>
              <a:gd name="connsiteY175" fmla="*/ 1987966 h 2344739"/>
              <a:gd name="connsiteX176" fmla="*/ 3537283 w 12193149"/>
              <a:gd name="connsiteY176" fmla="*/ 1978267 h 2344739"/>
              <a:gd name="connsiteX177" fmla="*/ 3474371 w 12193149"/>
              <a:gd name="connsiteY177" fmla="*/ 1974606 h 2344739"/>
              <a:gd name="connsiteX178" fmla="*/ 3401876 w 12193149"/>
              <a:gd name="connsiteY178" fmla="*/ 1962558 h 2344739"/>
              <a:gd name="connsiteX179" fmla="*/ 3365036 w 12193149"/>
              <a:gd name="connsiteY179" fmla="*/ 1979510 h 2344739"/>
              <a:gd name="connsiteX180" fmla="*/ 3345174 w 12193149"/>
              <a:gd name="connsiteY180" fmla="*/ 1981192 h 2344739"/>
              <a:gd name="connsiteX181" fmla="*/ 3342846 w 12193149"/>
              <a:gd name="connsiteY181" fmla="*/ 1980217 h 2344739"/>
              <a:gd name="connsiteX182" fmla="*/ 3263504 w 12193149"/>
              <a:gd name="connsiteY182" fmla="*/ 1986094 h 2344739"/>
              <a:gd name="connsiteX183" fmla="*/ 3143704 w 12193149"/>
              <a:gd name="connsiteY183" fmla="*/ 1993869 h 2344739"/>
              <a:gd name="connsiteX184" fmla="*/ 3031439 w 12193149"/>
              <a:gd name="connsiteY184" fmla="*/ 1996512 h 2344739"/>
              <a:gd name="connsiteX185" fmla="*/ 2782717 w 12193149"/>
              <a:gd name="connsiteY185" fmla="*/ 2018333 h 2344739"/>
              <a:gd name="connsiteX186" fmla="*/ 2647675 w 12193149"/>
              <a:gd name="connsiteY186" fmla="*/ 2028869 h 2344739"/>
              <a:gd name="connsiteX187" fmla="*/ 2569176 w 12193149"/>
              <a:gd name="connsiteY187" fmla="*/ 2002628 h 2344739"/>
              <a:gd name="connsiteX188" fmla="*/ 2444403 w 12193149"/>
              <a:gd name="connsiteY188" fmla="*/ 2016529 h 2344739"/>
              <a:gd name="connsiteX189" fmla="*/ 2316260 w 12193149"/>
              <a:gd name="connsiteY189" fmla="*/ 2024996 h 2344739"/>
              <a:gd name="connsiteX190" fmla="*/ 2209726 w 12193149"/>
              <a:gd name="connsiteY190" fmla="*/ 2019763 h 2344739"/>
              <a:gd name="connsiteX191" fmla="*/ 2095813 w 12193149"/>
              <a:gd name="connsiteY191" fmla="*/ 2003052 h 2344739"/>
              <a:gd name="connsiteX192" fmla="*/ 1998504 w 12193149"/>
              <a:gd name="connsiteY192" fmla="*/ 1995032 h 2344739"/>
              <a:gd name="connsiteX193" fmla="*/ 1929320 w 12193149"/>
              <a:gd name="connsiteY193" fmla="*/ 2016977 h 2344739"/>
              <a:gd name="connsiteX194" fmla="*/ 1922798 w 12193149"/>
              <a:gd name="connsiteY194" fmla="*/ 2012146 h 2344739"/>
              <a:gd name="connsiteX195" fmla="*/ 1874228 w 12193149"/>
              <a:gd name="connsiteY195" fmla="*/ 2013741 h 2344739"/>
              <a:gd name="connsiteX196" fmla="*/ 1787803 w 12193149"/>
              <a:gd name="connsiteY196" fmla="*/ 2041363 h 2344739"/>
              <a:gd name="connsiteX197" fmla="*/ 1739352 w 12193149"/>
              <a:gd name="connsiteY197" fmla="*/ 2036312 h 2344739"/>
              <a:gd name="connsiteX198" fmla="*/ 1676219 w 12193149"/>
              <a:gd name="connsiteY198" fmla="*/ 2019963 h 2344739"/>
              <a:gd name="connsiteX199" fmla="*/ 1609817 w 12193149"/>
              <a:gd name="connsiteY199" fmla="*/ 2013066 h 2344739"/>
              <a:gd name="connsiteX200" fmla="*/ 1497258 w 12193149"/>
              <a:gd name="connsiteY200" fmla="*/ 1987476 h 2344739"/>
              <a:gd name="connsiteX201" fmla="*/ 1151127 w 12193149"/>
              <a:gd name="connsiteY201" fmla="*/ 1938041 h 2344739"/>
              <a:gd name="connsiteX202" fmla="*/ 859417 w 12193149"/>
              <a:gd name="connsiteY202" fmla="*/ 1928608 h 2344739"/>
              <a:gd name="connsiteX203" fmla="*/ 838688 w 12193149"/>
              <a:gd name="connsiteY203" fmla="*/ 1929821 h 2344739"/>
              <a:gd name="connsiteX204" fmla="*/ 817957 w 12193149"/>
              <a:gd name="connsiteY204" fmla="*/ 1927857 h 2344739"/>
              <a:gd name="connsiteX205" fmla="*/ 812654 w 12193149"/>
              <a:gd name="connsiteY205" fmla="*/ 1930751 h 2344739"/>
              <a:gd name="connsiteX206" fmla="*/ 721195 w 12193149"/>
              <a:gd name="connsiteY206" fmla="*/ 1929661 h 2344739"/>
              <a:gd name="connsiteX207" fmla="*/ 720890 w 12193149"/>
              <a:gd name="connsiteY207" fmla="*/ 1928399 h 2344739"/>
              <a:gd name="connsiteX208" fmla="*/ 710023 w 12193149"/>
              <a:gd name="connsiteY208" fmla="*/ 1922722 h 2344739"/>
              <a:gd name="connsiteX209" fmla="*/ 597940 w 12193149"/>
              <a:gd name="connsiteY209" fmla="*/ 1879864 h 2344739"/>
              <a:gd name="connsiteX210" fmla="*/ 579683 w 12193149"/>
              <a:gd name="connsiteY210" fmla="*/ 1877212 h 2344739"/>
              <a:gd name="connsiteX211" fmla="*/ 572865 w 12193149"/>
              <a:gd name="connsiteY211" fmla="*/ 1877401 h 2344739"/>
              <a:gd name="connsiteX212" fmla="*/ 446247 w 12193149"/>
              <a:gd name="connsiteY212" fmla="*/ 1839371 h 2344739"/>
              <a:gd name="connsiteX213" fmla="*/ 405163 w 12193149"/>
              <a:gd name="connsiteY213" fmla="*/ 1833548 h 2344739"/>
              <a:gd name="connsiteX214" fmla="*/ 293583 w 12193149"/>
              <a:gd name="connsiteY214" fmla="*/ 1812852 h 2344739"/>
              <a:gd name="connsiteX215" fmla="*/ 119529 w 12193149"/>
              <a:gd name="connsiteY215" fmla="*/ 1761047 h 2344739"/>
              <a:gd name="connsiteX216" fmla="*/ 16674 w 12193149"/>
              <a:gd name="connsiteY216" fmla="*/ 1758191 h 2344739"/>
              <a:gd name="connsiteX217" fmla="*/ 1150 w 12193149"/>
              <a:gd name="connsiteY217" fmla="*/ 1752722 h 2344739"/>
              <a:gd name="connsiteX218" fmla="*/ 1148 w 12193149"/>
              <a:gd name="connsiteY218" fmla="*/ 222213 h 2344739"/>
              <a:gd name="connsiteX219" fmla="*/ 1148 w 12193149"/>
              <a:gd name="connsiteY219"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590693 w 12193149"/>
              <a:gd name="connsiteY23" fmla="*/ 963777 h 2344739"/>
              <a:gd name="connsiteX24" fmla="*/ 11506817 w 12193149"/>
              <a:gd name="connsiteY24" fmla="*/ 1033623 h 2344739"/>
              <a:gd name="connsiteX25" fmla="*/ 11280332 w 12193149"/>
              <a:gd name="connsiteY25" fmla="*/ 1223571 h 2344739"/>
              <a:gd name="connsiteX26" fmla="*/ 11228309 w 12193149"/>
              <a:gd name="connsiteY26" fmla="*/ 1276236 h 2344739"/>
              <a:gd name="connsiteX27" fmla="*/ 11218087 w 12193149"/>
              <a:gd name="connsiteY27" fmla="*/ 1275961 h 2344739"/>
              <a:gd name="connsiteX28" fmla="*/ 11217184 w 12193149"/>
              <a:gd name="connsiteY28" fmla="*/ 1275018 h 2344739"/>
              <a:gd name="connsiteX29" fmla="*/ 11188885 w 12193149"/>
              <a:gd name="connsiteY29" fmla="*/ 1292383 h 2344739"/>
              <a:gd name="connsiteX30" fmla="*/ 11184501 w 12193149"/>
              <a:gd name="connsiteY30" fmla="*/ 1292525 h 2344739"/>
              <a:gd name="connsiteX31" fmla="*/ 11166854 w 12193149"/>
              <a:gd name="connsiteY31" fmla="*/ 1306612 h 2344739"/>
              <a:gd name="connsiteX32" fmla="*/ 11157311 w 12193149"/>
              <a:gd name="connsiteY32" fmla="*/ 1312414 h 2344739"/>
              <a:gd name="connsiteX33" fmla="*/ 11155496 w 12193149"/>
              <a:gd name="connsiteY33" fmla="*/ 1317097 h 2344739"/>
              <a:gd name="connsiteX34" fmla="*/ 11140961 w 12193149"/>
              <a:gd name="connsiteY34" fmla="*/ 1324115 h 2344739"/>
              <a:gd name="connsiteX35" fmla="*/ 11138961 w 12193149"/>
              <a:gd name="connsiteY35" fmla="*/ 1323772 h 2344739"/>
              <a:gd name="connsiteX36" fmla="*/ 11128208 w 12193149"/>
              <a:gd name="connsiteY36" fmla="*/ 1333832 h 2344739"/>
              <a:gd name="connsiteX37" fmla="*/ 11120691 w 12193149"/>
              <a:gd name="connsiteY37" fmla="*/ 1347424 h 2344739"/>
              <a:gd name="connsiteX38" fmla="*/ 10894683 w 12193149"/>
              <a:gd name="connsiteY38" fmla="*/ 1473399 h 2344739"/>
              <a:gd name="connsiteX39" fmla="*/ 10773300 w 12193149"/>
              <a:gd name="connsiteY39" fmla="*/ 1523191 h 2344739"/>
              <a:gd name="connsiteX40" fmla="*/ 10627668 w 12193149"/>
              <a:gd name="connsiteY40" fmla="*/ 1559229 h 2344739"/>
              <a:gd name="connsiteX41" fmla="*/ 10581895 w 12193149"/>
              <a:gd name="connsiteY41" fmla="*/ 1568689 h 2344739"/>
              <a:gd name="connsiteX42" fmla="*/ 10547790 w 12193149"/>
              <a:gd name="connsiteY42" fmla="*/ 1598423 h 2344739"/>
              <a:gd name="connsiteX43" fmla="*/ 10529643 w 12193149"/>
              <a:gd name="connsiteY43" fmla="*/ 1596907 h 2344739"/>
              <a:gd name="connsiteX44" fmla="*/ 10526446 w 12193149"/>
              <a:gd name="connsiteY44" fmla="*/ 1596411 h 2344739"/>
              <a:gd name="connsiteX45" fmla="*/ 10515129 w 12193149"/>
              <a:gd name="connsiteY45" fmla="*/ 1599537 h 2344739"/>
              <a:gd name="connsiteX46" fmla="*/ 10491735 w 12193149"/>
              <a:gd name="connsiteY46" fmla="*/ 1594156 h 2344739"/>
              <a:gd name="connsiteX47" fmla="*/ 10471418 w 12193149"/>
              <a:gd name="connsiteY47" fmla="*/ 1601693 h 2344739"/>
              <a:gd name="connsiteX48" fmla="*/ 10377042 w 12193149"/>
              <a:gd name="connsiteY48" fmla="*/ 1644598 h 2344739"/>
              <a:gd name="connsiteX49" fmla="*/ 10319338 w 12193149"/>
              <a:gd name="connsiteY49" fmla="*/ 1666221 h 2344739"/>
              <a:gd name="connsiteX50" fmla="*/ 10295467 w 12193149"/>
              <a:gd name="connsiteY50" fmla="*/ 1668079 h 2344739"/>
              <a:gd name="connsiteX51" fmla="*/ 10263443 w 12193149"/>
              <a:gd name="connsiteY51" fmla="*/ 1674948 h 2344739"/>
              <a:gd name="connsiteX52" fmla="*/ 10205418 w 12193149"/>
              <a:gd name="connsiteY52" fmla="*/ 1682149 h 2344739"/>
              <a:gd name="connsiteX53" fmla="*/ 10177759 w 12193149"/>
              <a:gd name="connsiteY53" fmla="*/ 1692943 h 2344739"/>
              <a:gd name="connsiteX54" fmla="*/ 10165070 w 12193149"/>
              <a:gd name="connsiteY54" fmla="*/ 1693739 h 2344739"/>
              <a:gd name="connsiteX55" fmla="*/ 10156308 w 12193149"/>
              <a:gd name="connsiteY55" fmla="*/ 1707487 h 2344739"/>
              <a:gd name="connsiteX56" fmla="*/ 10118267 w 12193149"/>
              <a:gd name="connsiteY56" fmla="*/ 1731142 h 2344739"/>
              <a:gd name="connsiteX57" fmla="*/ 10083317 w 12193149"/>
              <a:gd name="connsiteY57" fmla="*/ 1743296 h 2344739"/>
              <a:gd name="connsiteX58" fmla="*/ 10040388 w 12193149"/>
              <a:gd name="connsiteY58" fmla="*/ 1741632 h 2344739"/>
              <a:gd name="connsiteX59" fmla="*/ 9961167 w 12193149"/>
              <a:gd name="connsiteY59" fmla="*/ 1757147 h 2344739"/>
              <a:gd name="connsiteX60" fmla="*/ 9848940 w 12193149"/>
              <a:gd name="connsiteY60" fmla="*/ 1763915 h 2344739"/>
              <a:gd name="connsiteX61" fmla="*/ 9729457 w 12193149"/>
              <a:gd name="connsiteY61" fmla="*/ 1784122 h 2344739"/>
              <a:gd name="connsiteX62" fmla="*/ 9613704 w 12193149"/>
              <a:gd name="connsiteY62" fmla="*/ 1812371 h 2344739"/>
              <a:gd name="connsiteX63" fmla="*/ 9338590 w 12193149"/>
              <a:gd name="connsiteY63" fmla="*/ 1869293 h 2344739"/>
              <a:gd name="connsiteX64" fmla="*/ 9232518 w 12193149"/>
              <a:gd name="connsiteY64" fmla="*/ 1893149 h 2344739"/>
              <a:gd name="connsiteX65" fmla="*/ 9156690 w 12193149"/>
              <a:gd name="connsiteY65" fmla="*/ 1903228 h 2344739"/>
              <a:gd name="connsiteX66" fmla="*/ 9054601 w 12193149"/>
              <a:gd name="connsiteY66" fmla="*/ 1910755 h 2344739"/>
              <a:gd name="connsiteX67" fmla="*/ 9006634 w 12193149"/>
              <a:gd name="connsiteY67" fmla="*/ 1914040 h 2344739"/>
              <a:gd name="connsiteX68" fmla="*/ 9006349 w 12193149"/>
              <a:gd name="connsiteY68" fmla="*/ 1913800 h 2344739"/>
              <a:gd name="connsiteX69" fmla="*/ 8997380 w 12193149"/>
              <a:gd name="connsiteY69" fmla="*/ 1915011 h 2344739"/>
              <a:gd name="connsiteX70" fmla="*/ 8991542 w 12193149"/>
              <a:gd name="connsiteY70" fmla="*/ 1917072 h 2344739"/>
              <a:gd name="connsiteX71" fmla="*/ 8975485 w 12193149"/>
              <a:gd name="connsiteY71" fmla="*/ 1920298 h 2344739"/>
              <a:gd name="connsiteX72" fmla="*/ 8969159 w 12193149"/>
              <a:gd name="connsiteY72" fmla="*/ 1919598 h 2344739"/>
              <a:gd name="connsiteX73" fmla="*/ 8964196 w 12193149"/>
              <a:gd name="connsiteY73" fmla="*/ 1917373 h 2344739"/>
              <a:gd name="connsiteX74" fmla="*/ 8930136 w 12193149"/>
              <a:gd name="connsiteY74" fmla="*/ 1914185 h 2344739"/>
              <a:gd name="connsiteX75" fmla="*/ 8753592 w 12193149"/>
              <a:gd name="connsiteY75" fmla="*/ 1933417 h 2344739"/>
              <a:gd name="connsiteX76" fmla="*/ 8708995 w 12193149"/>
              <a:gd name="connsiteY76" fmla="*/ 1935518 h 2344739"/>
              <a:gd name="connsiteX77" fmla="*/ 8597219 w 12193149"/>
              <a:gd name="connsiteY77" fmla="*/ 1944090 h 2344739"/>
              <a:gd name="connsiteX78" fmla="*/ 8526378 w 12193149"/>
              <a:gd name="connsiteY78" fmla="*/ 1929248 h 2344739"/>
              <a:gd name="connsiteX79" fmla="*/ 8512131 w 12193149"/>
              <a:gd name="connsiteY79" fmla="*/ 1935163 h 2344739"/>
              <a:gd name="connsiteX80" fmla="*/ 8507315 w 12193149"/>
              <a:gd name="connsiteY80" fmla="*/ 1938164 h 2344739"/>
              <a:gd name="connsiteX81" fmla="*/ 8499116 w 12193149"/>
              <a:gd name="connsiteY81" fmla="*/ 1940902 h 2344739"/>
              <a:gd name="connsiteX82" fmla="*/ 8498742 w 12193149"/>
              <a:gd name="connsiteY82" fmla="*/ 1940723 h 2344739"/>
              <a:gd name="connsiteX83" fmla="*/ 8491397 w 12193149"/>
              <a:gd name="connsiteY83" fmla="*/ 1943773 h 2344739"/>
              <a:gd name="connsiteX84" fmla="*/ 8368330 w 12193149"/>
              <a:gd name="connsiteY84" fmla="*/ 1957815 h 2344739"/>
              <a:gd name="connsiteX85" fmla="*/ 8354947 w 12193149"/>
              <a:gd name="connsiteY85" fmla="*/ 1958009 h 2344739"/>
              <a:gd name="connsiteX86" fmla="*/ 8321252 w 12193149"/>
              <a:gd name="connsiteY86" fmla="*/ 1974587 h 2344739"/>
              <a:gd name="connsiteX87" fmla="*/ 8315581 w 12193149"/>
              <a:gd name="connsiteY87" fmla="*/ 1974913 h 2344739"/>
              <a:gd name="connsiteX88" fmla="*/ 8296322 w 12193149"/>
              <a:gd name="connsiteY88" fmla="*/ 1988808 h 2344739"/>
              <a:gd name="connsiteX89" fmla="*/ 8285424 w 12193149"/>
              <a:gd name="connsiteY89" fmla="*/ 1994631 h 2344739"/>
              <a:gd name="connsiteX90" fmla="*/ 8284298 w 12193149"/>
              <a:gd name="connsiteY90" fmla="*/ 1999074 h 2344739"/>
              <a:gd name="connsiteX91" fmla="*/ 8267224 w 12193149"/>
              <a:gd name="connsiteY91" fmla="*/ 2006249 h 2344739"/>
              <a:gd name="connsiteX92" fmla="*/ 8264525 w 12193149"/>
              <a:gd name="connsiteY92" fmla="*/ 2006019 h 2344739"/>
              <a:gd name="connsiteX93" fmla="*/ 8253181 w 12193149"/>
              <a:gd name="connsiteY93" fmla="*/ 2015862 h 2344739"/>
              <a:gd name="connsiteX94" fmla="*/ 8246982 w 12193149"/>
              <a:gd name="connsiteY94" fmla="*/ 2028854 h 2344739"/>
              <a:gd name="connsiteX95" fmla="*/ 8091420 w 12193149"/>
              <a:gd name="connsiteY95" fmla="*/ 2075015 h 2344739"/>
              <a:gd name="connsiteX96" fmla="*/ 7906555 w 12193149"/>
              <a:gd name="connsiteY96" fmla="*/ 2116988 h 2344739"/>
              <a:gd name="connsiteX97" fmla="*/ 7719893 w 12193149"/>
              <a:gd name="connsiteY97" fmla="*/ 2142703 h 2344739"/>
              <a:gd name="connsiteX98" fmla="*/ 7615495 w 12193149"/>
              <a:gd name="connsiteY98" fmla="*/ 2139232 h 2344739"/>
              <a:gd name="connsiteX99" fmla="*/ 7528691 w 12193149"/>
              <a:gd name="connsiteY99" fmla="*/ 2145060 h 2344739"/>
              <a:gd name="connsiteX100" fmla="*/ 7520719 w 12193149"/>
              <a:gd name="connsiteY100" fmla="*/ 2147613 h 2344739"/>
              <a:gd name="connsiteX101" fmla="*/ 7508559 w 12193149"/>
              <a:gd name="connsiteY101" fmla="*/ 2148948 h 2344739"/>
              <a:gd name="connsiteX102" fmla="*/ 7508188 w 12193149"/>
              <a:gd name="connsiteY102" fmla="*/ 2148621 h 2344739"/>
              <a:gd name="connsiteX103" fmla="*/ 7496943 w 12193149"/>
              <a:gd name="connsiteY103" fmla="*/ 2150573 h 2344739"/>
              <a:gd name="connsiteX104" fmla="*/ 7219707 w 12193149"/>
              <a:gd name="connsiteY104" fmla="*/ 2156680 h 2344739"/>
              <a:gd name="connsiteX105" fmla="*/ 7202249 w 12193149"/>
              <a:gd name="connsiteY105" fmla="*/ 2161230 h 2344739"/>
              <a:gd name="connsiteX106" fmla="*/ 7198152 w 12193149"/>
              <a:gd name="connsiteY106" fmla="*/ 2166588 h 2344739"/>
              <a:gd name="connsiteX107" fmla="*/ 7171956 w 12193149"/>
              <a:gd name="connsiteY107" fmla="*/ 2171236 h 2344739"/>
              <a:gd name="connsiteX108" fmla="*/ 7098136 w 12193149"/>
              <a:gd name="connsiteY108" fmla="*/ 2183464 h 2344739"/>
              <a:gd name="connsiteX109" fmla="*/ 7019644 w 12193149"/>
              <a:gd name="connsiteY109" fmla="*/ 2183090 h 2344739"/>
              <a:gd name="connsiteX110" fmla="*/ 6905294 w 12193149"/>
              <a:gd name="connsiteY110" fmla="*/ 2212596 h 2344739"/>
              <a:gd name="connsiteX111" fmla="*/ 6709370 w 12193149"/>
              <a:gd name="connsiteY111" fmla="*/ 2240551 h 2344739"/>
              <a:gd name="connsiteX112" fmla="*/ 6550602 w 12193149"/>
              <a:gd name="connsiteY112" fmla="*/ 2269327 h 2344739"/>
              <a:gd name="connsiteX113" fmla="*/ 6318708 w 12193149"/>
              <a:gd name="connsiteY113" fmla="*/ 2316127 h 2344739"/>
              <a:gd name="connsiteX114" fmla="*/ 6169822 w 12193149"/>
              <a:gd name="connsiteY114" fmla="*/ 2318214 h 2344739"/>
              <a:gd name="connsiteX115" fmla="*/ 6074996 w 12193149"/>
              <a:gd name="connsiteY115" fmla="*/ 2338676 h 2344739"/>
              <a:gd name="connsiteX116" fmla="*/ 6069677 w 12193149"/>
              <a:gd name="connsiteY116" fmla="*/ 2337139 h 2344739"/>
              <a:gd name="connsiteX117" fmla="*/ 6049786 w 12193149"/>
              <a:gd name="connsiteY117" fmla="*/ 2337822 h 2344739"/>
              <a:gd name="connsiteX118" fmla="*/ 6042433 w 12193149"/>
              <a:gd name="connsiteY118" fmla="*/ 2329473 h 2344739"/>
              <a:gd name="connsiteX119" fmla="*/ 6011238 w 12193149"/>
              <a:gd name="connsiteY119" fmla="*/ 2324380 h 2344739"/>
              <a:gd name="connsiteX120" fmla="*/ 5958523 w 12193149"/>
              <a:gd name="connsiteY120" fmla="*/ 2328024 h 2344739"/>
              <a:gd name="connsiteX121" fmla="*/ 5760067 w 12193149"/>
              <a:gd name="connsiteY121" fmla="*/ 2343716 h 2344739"/>
              <a:gd name="connsiteX122" fmla="*/ 5628108 w 12193149"/>
              <a:gd name="connsiteY122" fmla="*/ 2344739 h 2344739"/>
              <a:gd name="connsiteX123" fmla="*/ 5472054 w 12193149"/>
              <a:gd name="connsiteY123" fmla="*/ 2330719 h 2344739"/>
              <a:gd name="connsiteX124" fmla="*/ 5433909 w 12193149"/>
              <a:gd name="connsiteY124" fmla="*/ 2319466 h 2344739"/>
              <a:gd name="connsiteX125" fmla="*/ 5382817 w 12193149"/>
              <a:gd name="connsiteY125" fmla="*/ 2301764 h 2344739"/>
              <a:gd name="connsiteX126" fmla="*/ 5262912 w 12193149"/>
              <a:gd name="connsiteY126" fmla="*/ 2281347 h 2344739"/>
              <a:gd name="connsiteX127" fmla="*/ 5224109 w 12193149"/>
              <a:gd name="connsiteY127" fmla="*/ 2270223 h 2344739"/>
              <a:gd name="connsiteX128" fmla="*/ 5175808 w 12193149"/>
              <a:gd name="connsiteY128" fmla="*/ 2267233 h 2344739"/>
              <a:gd name="connsiteX129" fmla="*/ 5157702 w 12193149"/>
              <a:gd name="connsiteY129" fmla="*/ 2260010 h 2344739"/>
              <a:gd name="connsiteX130" fmla="*/ 5143747 w 12193149"/>
              <a:gd name="connsiteY130" fmla="*/ 2256610 h 2344739"/>
              <a:gd name="connsiteX131" fmla="*/ 5140744 w 12193149"/>
              <a:gd name="connsiteY131" fmla="*/ 2254509 h 2344739"/>
              <a:gd name="connsiteX132" fmla="*/ 5122807 w 12193149"/>
              <a:gd name="connsiteY132" fmla="*/ 2243656 h 2344739"/>
              <a:gd name="connsiteX133" fmla="*/ 5066938 w 12193149"/>
              <a:gd name="connsiteY133" fmla="*/ 2250227 h 2344739"/>
              <a:gd name="connsiteX134" fmla="*/ 5012662 w 12193149"/>
              <a:gd name="connsiteY134" fmla="*/ 2233846 h 2344739"/>
              <a:gd name="connsiteX135" fmla="*/ 4841589 w 12193149"/>
              <a:gd name="connsiteY135" fmla="*/ 2209829 h 2344739"/>
              <a:gd name="connsiteX136" fmla="*/ 4763595 w 12193149"/>
              <a:gd name="connsiteY136" fmla="*/ 2182061 h 2344739"/>
              <a:gd name="connsiteX137" fmla="*/ 4724334 w 12193149"/>
              <a:gd name="connsiteY137" fmla="*/ 2173047 h 2344739"/>
              <a:gd name="connsiteX138" fmla="*/ 4722324 w 12193149"/>
              <a:gd name="connsiteY138" fmla="*/ 2172298 h 2344739"/>
              <a:gd name="connsiteX139" fmla="*/ 4723259 w 12193149"/>
              <a:gd name="connsiteY139" fmla="*/ 2172087 h 2344739"/>
              <a:gd name="connsiteX140" fmla="*/ 4718350 w 12193149"/>
              <a:gd name="connsiteY140" fmla="*/ 2170817 h 2344739"/>
              <a:gd name="connsiteX141" fmla="*/ 4722324 w 12193149"/>
              <a:gd name="connsiteY141" fmla="*/ 2172298 h 2344739"/>
              <a:gd name="connsiteX142" fmla="*/ 4716674 w 12193149"/>
              <a:gd name="connsiteY142" fmla="*/ 2173573 h 2344739"/>
              <a:gd name="connsiteX143" fmla="*/ 4516962 w 12193149"/>
              <a:gd name="connsiteY143" fmla="*/ 2163671 h 2344739"/>
              <a:gd name="connsiteX144" fmla="*/ 4429691 w 12193149"/>
              <a:gd name="connsiteY144" fmla="*/ 2153020 h 2344739"/>
              <a:gd name="connsiteX145" fmla="*/ 4364023 w 12193149"/>
              <a:gd name="connsiteY145" fmla="*/ 2151674 h 2344739"/>
              <a:gd name="connsiteX146" fmla="*/ 4318114 w 12193149"/>
              <a:gd name="connsiteY146" fmla="*/ 2158289 h 2344739"/>
              <a:gd name="connsiteX147" fmla="*/ 4316258 w 12193149"/>
              <a:gd name="connsiteY147" fmla="*/ 2156948 h 2344739"/>
              <a:gd name="connsiteX148" fmla="*/ 4296292 w 12193149"/>
              <a:gd name="connsiteY148" fmla="*/ 2155069 h 2344739"/>
              <a:gd name="connsiteX149" fmla="*/ 4291212 w 12193149"/>
              <a:gd name="connsiteY149" fmla="*/ 2157986 h 2344739"/>
              <a:gd name="connsiteX150" fmla="*/ 4277290 w 12193149"/>
              <a:gd name="connsiteY150" fmla="*/ 2157740 h 2344739"/>
              <a:gd name="connsiteX151" fmla="*/ 4249265 w 12193149"/>
              <a:gd name="connsiteY151" fmla="*/ 2160064 h 2344739"/>
              <a:gd name="connsiteX152" fmla="*/ 4203199 w 12193149"/>
              <a:gd name="connsiteY152" fmla="*/ 2157269 h 2344739"/>
              <a:gd name="connsiteX153" fmla="*/ 4202893 w 12193149"/>
              <a:gd name="connsiteY153" fmla="*/ 2156010 h 2344739"/>
              <a:gd name="connsiteX154" fmla="*/ 4192396 w 12193149"/>
              <a:gd name="connsiteY154" fmla="*/ 2150376 h 2344739"/>
              <a:gd name="connsiteX155" fmla="*/ 4143893 w 12193149"/>
              <a:gd name="connsiteY155" fmla="*/ 2134511 h 2344739"/>
              <a:gd name="connsiteX156" fmla="*/ 4084245 w 12193149"/>
              <a:gd name="connsiteY156" fmla="*/ 2107978 h 2344739"/>
              <a:gd name="connsiteX157" fmla="*/ 4075694 w 12193149"/>
              <a:gd name="connsiteY157" fmla="*/ 2107143 h 2344739"/>
              <a:gd name="connsiteX158" fmla="*/ 4075575 w 12193149"/>
              <a:gd name="connsiteY158" fmla="*/ 2106844 h 2344739"/>
              <a:gd name="connsiteX159" fmla="*/ 4066658 w 12193149"/>
              <a:gd name="connsiteY159" fmla="*/ 2105400 h 2344739"/>
              <a:gd name="connsiteX160" fmla="*/ 4060102 w 12193149"/>
              <a:gd name="connsiteY160" fmla="*/ 2105618 h 2344739"/>
              <a:gd name="connsiteX161" fmla="*/ 4043512 w 12193149"/>
              <a:gd name="connsiteY161" fmla="*/ 2103997 h 2344739"/>
              <a:gd name="connsiteX162" fmla="*/ 4038145 w 12193149"/>
              <a:gd name="connsiteY162" fmla="*/ 2101563 h 2344739"/>
              <a:gd name="connsiteX163" fmla="*/ 4036511 w 12193149"/>
              <a:gd name="connsiteY163" fmla="*/ 2097896 h 2344739"/>
              <a:gd name="connsiteX164" fmla="*/ 4034926 w 12193149"/>
              <a:gd name="connsiteY164" fmla="*/ 2098131 h 2344739"/>
              <a:gd name="connsiteX165" fmla="*/ 4005686 w 12193149"/>
              <a:gd name="connsiteY165" fmla="*/ 2085563 h 2344739"/>
              <a:gd name="connsiteX166" fmla="*/ 3937994 w 12193149"/>
              <a:gd name="connsiteY166" fmla="*/ 2068106 h 2344739"/>
              <a:gd name="connsiteX167" fmla="*/ 3898423 w 12193149"/>
              <a:gd name="connsiteY167" fmla="*/ 2062451 h 2344739"/>
              <a:gd name="connsiteX168" fmla="*/ 3790908 w 12193149"/>
              <a:gd name="connsiteY168" fmla="*/ 2042213 h 2344739"/>
              <a:gd name="connsiteX169" fmla="*/ 3683661 w 12193149"/>
              <a:gd name="connsiteY169" fmla="*/ 2018290 h 2344739"/>
              <a:gd name="connsiteX170" fmla="*/ 3611183 w 12193149"/>
              <a:gd name="connsiteY170" fmla="*/ 1986019 h 2344739"/>
              <a:gd name="connsiteX171" fmla="*/ 3605003 w 12193149"/>
              <a:gd name="connsiteY171" fmla="*/ 1987381 h 2344739"/>
              <a:gd name="connsiteX172" fmla="*/ 3595884 w 12193149"/>
              <a:gd name="connsiteY172" fmla="*/ 1987545 h 2344739"/>
              <a:gd name="connsiteX173" fmla="*/ 3595649 w 12193149"/>
              <a:gd name="connsiteY173" fmla="*/ 1987276 h 2344739"/>
              <a:gd name="connsiteX174" fmla="*/ 3587126 w 12193149"/>
              <a:gd name="connsiteY174" fmla="*/ 1987966 h 2344739"/>
              <a:gd name="connsiteX175" fmla="*/ 3537283 w 12193149"/>
              <a:gd name="connsiteY175" fmla="*/ 1978267 h 2344739"/>
              <a:gd name="connsiteX176" fmla="*/ 3474371 w 12193149"/>
              <a:gd name="connsiteY176" fmla="*/ 1974606 h 2344739"/>
              <a:gd name="connsiteX177" fmla="*/ 3401876 w 12193149"/>
              <a:gd name="connsiteY177" fmla="*/ 1962558 h 2344739"/>
              <a:gd name="connsiteX178" fmla="*/ 3365036 w 12193149"/>
              <a:gd name="connsiteY178" fmla="*/ 1979510 h 2344739"/>
              <a:gd name="connsiteX179" fmla="*/ 3345174 w 12193149"/>
              <a:gd name="connsiteY179" fmla="*/ 1981192 h 2344739"/>
              <a:gd name="connsiteX180" fmla="*/ 3342846 w 12193149"/>
              <a:gd name="connsiteY180" fmla="*/ 1980217 h 2344739"/>
              <a:gd name="connsiteX181" fmla="*/ 3263504 w 12193149"/>
              <a:gd name="connsiteY181" fmla="*/ 1986094 h 2344739"/>
              <a:gd name="connsiteX182" fmla="*/ 3143704 w 12193149"/>
              <a:gd name="connsiteY182" fmla="*/ 1993869 h 2344739"/>
              <a:gd name="connsiteX183" fmla="*/ 3031439 w 12193149"/>
              <a:gd name="connsiteY183" fmla="*/ 1996512 h 2344739"/>
              <a:gd name="connsiteX184" fmla="*/ 2782717 w 12193149"/>
              <a:gd name="connsiteY184" fmla="*/ 2018333 h 2344739"/>
              <a:gd name="connsiteX185" fmla="*/ 2647675 w 12193149"/>
              <a:gd name="connsiteY185" fmla="*/ 2028869 h 2344739"/>
              <a:gd name="connsiteX186" fmla="*/ 2569176 w 12193149"/>
              <a:gd name="connsiteY186" fmla="*/ 2002628 h 2344739"/>
              <a:gd name="connsiteX187" fmla="*/ 2444403 w 12193149"/>
              <a:gd name="connsiteY187" fmla="*/ 2016529 h 2344739"/>
              <a:gd name="connsiteX188" fmla="*/ 2316260 w 12193149"/>
              <a:gd name="connsiteY188" fmla="*/ 2024996 h 2344739"/>
              <a:gd name="connsiteX189" fmla="*/ 2209726 w 12193149"/>
              <a:gd name="connsiteY189" fmla="*/ 2019763 h 2344739"/>
              <a:gd name="connsiteX190" fmla="*/ 2095813 w 12193149"/>
              <a:gd name="connsiteY190" fmla="*/ 2003052 h 2344739"/>
              <a:gd name="connsiteX191" fmla="*/ 1998504 w 12193149"/>
              <a:gd name="connsiteY191" fmla="*/ 1995032 h 2344739"/>
              <a:gd name="connsiteX192" fmla="*/ 1929320 w 12193149"/>
              <a:gd name="connsiteY192" fmla="*/ 2016977 h 2344739"/>
              <a:gd name="connsiteX193" fmla="*/ 1922798 w 12193149"/>
              <a:gd name="connsiteY193" fmla="*/ 2012146 h 2344739"/>
              <a:gd name="connsiteX194" fmla="*/ 1874228 w 12193149"/>
              <a:gd name="connsiteY194" fmla="*/ 2013741 h 2344739"/>
              <a:gd name="connsiteX195" fmla="*/ 1787803 w 12193149"/>
              <a:gd name="connsiteY195" fmla="*/ 2041363 h 2344739"/>
              <a:gd name="connsiteX196" fmla="*/ 1739352 w 12193149"/>
              <a:gd name="connsiteY196" fmla="*/ 2036312 h 2344739"/>
              <a:gd name="connsiteX197" fmla="*/ 1676219 w 12193149"/>
              <a:gd name="connsiteY197" fmla="*/ 2019963 h 2344739"/>
              <a:gd name="connsiteX198" fmla="*/ 1609817 w 12193149"/>
              <a:gd name="connsiteY198" fmla="*/ 2013066 h 2344739"/>
              <a:gd name="connsiteX199" fmla="*/ 1497258 w 12193149"/>
              <a:gd name="connsiteY199" fmla="*/ 1987476 h 2344739"/>
              <a:gd name="connsiteX200" fmla="*/ 1151127 w 12193149"/>
              <a:gd name="connsiteY200" fmla="*/ 1938041 h 2344739"/>
              <a:gd name="connsiteX201" fmla="*/ 859417 w 12193149"/>
              <a:gd name="connsiteY201" fmla="*/ 1928608 h 2344739"/>
              <a:gd name="connsiteX202" fmla="*/ 838688 w 12193149"/>
              <a:gd name="connsiteY202" fmla="*/ 1929821 h 2344739"/>
              <a:gd name="connsiteX203" fmla="*/ 817957 w 12193149"/>
              <a:gd name="connsiteY203" fmla="*/ 1927857 h 2344739"/>
              <a:gd name="connsiteX204" fmla="*/ 812654 w 12193149"/>
              <a:gd name="connsiteY204" fmla="*/ 1930751 h 2344739"/>
              <a:gd name="connsiteX205" fmla="*/ 721195 w 12193149"/>
              <a:gd name="connsiteY205" fmla="*/ 1929661 h 2344739"/>
              <a:gd name="connsiteX206" fmla="*/ 720890 w 12193149"/>
              <a:gd name="connsiteY206" fmla="*/ 1928399 h 2344739"/>
              <a:gd name="connsiteX207" fmla="*/ 710023 w 12193149"/>
              <a:gd name="connsiteY207" fmla="*/ 1922722 h 2344739"/>
              <a:gd name="connsiteX208" fmla="*/ 597940 w 12193149"/>
              <a:gd name="connsiteY208" fmla="*/ 1879864 h 2344739"/>
              <a:gd name="connsiteX209" fmla="*/ 579683 w 12193149"/>
              <a:gd name="connsiteY209" fmla="*/ 1877212 h 2344739"/>
              <a:gd name="connsiteX210" fmla="*/ 572865 w 12193149"/>
              <a:gd name="connsiteY210" fmla="*/ 1877401 h 2344739"/>
              <a:gd name="connsiteX211" fmla="*/ 446247 w 12193149"/>
              <a:gd name="connsiteY211" fmla="*/ 1839371 h 2344739"/>
              <a:gd name="connsiteX212" fmla="*/ 405163 w 12193149"/>
              <a:gd name="connsiteY212" fmla="*/ 1833548 h 2344739"/>
              <a:gd name="connsiteX213" fmla="*/ 293583 w 12193149"/>
              <a:gd name="connsiteY213" fmla="*/ 1812852 h 2344739"/>
              <a:gd name="connsiteX214" fmla="*/ 119529 w 12193149"/>
              <a:gd name="connsiteY214" fmla="*/ 1761047 h 2344739"/>
              <a:gd name="connsiteX215" fmla="*/ 16674 w 12193149"/>
              <a:gd name="connsiteY215" fmla="*/ 1758191 h 2344739"/>
              <a:gd name="connsiteX216" fmla="*/ 1150 w 12193149"/>
              <a:gd name="connsiteY216" fmla="*/ 1752722 h 2344739"/>
              <a:gd name="connsiteX217" fmla="*/ 1148 w 12193149"/>
              <a:gd name="connsiteY217" fmla="*/ 222213 h 2344739"/>
              <a:gd name="connsiteX218" fmla="*/ 1148 w 12193149"/>
              <a:gd name="connsiteY218"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9 w 12193149"/>
              <a:gd name="connsiteY3" fmla="*/ 579739 h 2344739"/>
              <a:gd name="connsiteX4" fmla="*/ 12185986 w 12193149"/>
              <a:gd name="connsiteY4" fmla="*/ 584189 h 2344739"/>
              <a:gd name="connsiteX5" fmla="*/ 12156363 w 12193149"/>
              <a:gd name="connsiteY5" fmla="*/ 597366 h 2344739"/>
              <a:gd name="connsiteX6" fmla="*/ 12139215 w 12193149"/>
              <a:gd name="connsiteY6" fmla="*/ 623179 h 2344739"/>
              <a:gd name="connsiteX7" fmla="*/ 12126327 w 12193149"/>
              <a:gd name="connsiteY7" fmla="*/ 624690 h 2344739"/>
              <a:gd name="connsiteX8" fmla="*/ 12124007 w 12193149"/>
              <a:gd name="connsiteY8" fmla="*/ 624794 h 2344739"/>
              <a:gd name="connsiteX9" fmla="*/ 12116854 w 12193149"/>
              <a:gd name="connsiteY9" fmla="*/ 628608 h 2344739"/>
              <a:gd name="connsiteX10" fmla="*/ 12099497 w 12193149"/>
              <a:gd name="connsiteY10" fmla="*/ 628139 h 2344739"/>
              <a:gd name="connsiteX11" fmla="*/ 12087073 w 12193149"/>
              <a:gd name="connsiteY11" fmla="*/ 636341 h 2344739"/>
              <a:gd name="connsiteX12" fmla="*/ 12031073 w 12193149"/>
              <a:gd name="connsiteY12" fmla="*/ 680009 h 2344739"/>
              <a:gd name="connsiteX13" fmla="*/ 11995833 w 12193149"/>
              <a:gd name="connsiteY13" fmla="*/ 703458 h 2344739"/>
              <a:gd name="connsiteX14" fmla="*/ 11979717 w 12193149"/>
              <a:gd name="connsiteY14" fmla="*/ 708161 h 2344739"/>
              <a:gd name="connsiteX15" fmla="*/ 11959046 w 12193149"/>
              <a:gd name="connsiteY15" fmla="*/ 717558 h 2344739"/>
              <a:gd name="connsiteX16" fmla="*/ 11920454 w 12193149"/>
              <a:gd name="connsiteY16" fmla="*/ 730883 h 2344739"/>
              <a:gd name="connsiteX17" fmla="*/ 11903656 w 12193149"/>
              <a:gd name="connsiteY17" fmla="*/ 742426 h 2344739"/>
              <a:gd name="connsiteX18" fmla="*/ 11895048 w 12193149"/>
              <a:gd name="connsiteY18" fmla="*/ 744791 h 2344739"/>
              <a:gd name="connsiteX19" fmla="*/ 11891968 w 12193149"/>
              <a:gd name="connsiteY19" fmla="*/ 755729 h 2344739"/>
              <a:gd name="connsiteX20" fmla="*/ 11870776 w 12193149"/>
              <a:gd name="connsiteY20" fmla="*/ 777816 h 2344739"/>
              <a:gd name="connsiteX21" fmla="*/ 11813376 w 12193149"/>
              <a:gd name="connsiteY21" fmla="*/ 797659 h 2344739"/>
              <a:gd name="connsiteX22" fmla="*/ 11590693 w 12193149"/>
              <a:gd name="connsiteY22" fmla="*/ 963777 h 2344739"/>
              <a:gd name="connsiteX23" fmla="*/ 11506817 w 12193149"/>
              <a:gd name="connsiteY23" fmla="*/ 1033623 h 2344739"/>
              <a:gd name="connsiteX24" fmla="*/ 11280332 w 12193149"/>
              <a:gd name="connsiteY24" fmla="*/ 1223571 h 2344739"/>
              <a:gd name="connsiteX25" fmla="*/ 11228309 w 12193149"/>
              <a:gd name="connsiteY25" fmla="*/ 1276236 h 2344739"/>
              <a:gd name="connsiteX26" fmla="*/ 11218087 w 12193149"/>
              <a:gd name="connsiteY26" fmla="*/ 1275961 h 2344739"/>
              <a:gd name="connsiteX27" fmla="*/ 11217184 w 12193149"/>
              <a:gd name="connsiteY27" fmla="*/ 1275018 h 2344739"/>
              <a:gd name="connsiteX28" fmla="*/ 11188885 w 12193149"/>
              <a:gd name="connsiteY28" fmla="*/ 1292383 h 2344739"/>
              <a:gd name="connsiteX29" fmla="*/ 11184501 w 12193149"/>
              <a:gd name="connsiteY29" fmla="*/ 1292525 h 2344739"/>
              <a:gd name="connsiteX30" fmla="*/ 11166854 w 12193149"/>
              <a:gd name="connsiteY30" fmla="*/ 1306612 h 2344739"/>
              <a:gd name="connsiteX31" fmla="*/ 11157311 w 12193149"/>
              <a:gd name="connsiteY31" fmla="*/ 1312414 h 2344739"/>
              <a:gd name="connsiteX32" fmla="*/ 11155496 w 12193149"/>
              <a:gd name="connsiteY32" fmla="*/ 1317097 h 2344739"/>
              <a:gd name="connsiteX33" fmla="*/ 11140961 w 12193149"/>
              <a:gd name="connsiteY33" fmla="*/ 1324115 h 2344739"/>
              <a:gd name="connsiteX34" fmla="*/ 11138961 w 12193149"/>
              <a:gd name="connsiteY34" fmla="*/ 1323772 h 2344739"/>
              <a:gd name="connsiteX35" fmla="*/ 11128208 w 12193149"/>
              <a:gd name="connsiteY35" fmla="*/ 1333832 h 2344739"/>
              <a:gd name="connsiteX36" fmla="*/ 11120691 w 12193149"/>
              <a:gd name="connsiteY36" fmla="*/ 1347424 h 2344739"/>
              <a:gd name="connsiteX37" fmla="*/ 10894683 w 12193149"/>
              <a:gd name="connsiteY37" fmla="*/ 1473399 h 2344739"/>
              <a:gd name="connsiteX38" fmla="*/ 10773300 w 12193149"/>
              <a:gd name="connsiteY38" fmla="*/ 1523191 h 2344739"/>
              <a:gd name="connsiteX39" fmla="*/ 10627668 w 12193149"/>
              <a:gd name="connsiteY39" fmla="*/ 1559229 h 2344739"/>
              <a:gd name="connsiteX40" fmla="*/ 10581895 w 12193149"/>
              <a:gd name="connsiteY40" fmla="*/ 1568689 h 2344739"/>
              <a:gd name="connsiteX41" fmla="*/ 10547790 w 12193149"/>
              <a:gd name="connsiteY41" fmla="*/ 1598423 h 2344739"/>
              <a:gd name="connsiteX42" fmla="*/ 10529643 w 12193149"/>
              <a:gd name="connsiteY42" fmla="*/ 1596907 h 2344739"/>
              <a:gd name="connsiteX43" fmla="*/ 10526446 w 12193149"/>
              <a:gd name="connsiteY43" fmla="*/ 1596411 h 2344739"/>
              <a:gd name="connsiteX44" fmla="*/ 10515129 w 12193149"/>
              <a:gd name="connsiteY44" fmla="*/ 1599537 h 2344739"/>
              <a:gd name="connsiteX45" fmla="*/ 10491735 w 12193149"/>
              <a:gd name="connsiteY45" fmla="*/ 1594156 h 2344739"/>
              <a:gd name="connsiteX46" fmla="*/ 10471418 w 12193149"/>
              <a:gd name="connsiteY46" fmla="*/ 1601693 h 2344739"/>
              <a:gd name="connsiteX47" fmla="*/ 10377042 w 12193149"/>
              <a:gd name="connsiteY47" fmla="*/ 1644598 h 2344739"/>
              <a:gd name="connsiteX48" fmla="*/ 10319338 w 12193149"/>
              <a:gd name="connsiteY48" fmla="*/ 1666221 h 2344739"/>
              <a:gd name="connsiteX49" fmla="*/ 10295467 w 12193149"/>
              <a:gd name="connsiteY49" fmla="*/ 1668079 h 2344739"/>
              <a:gd name="connsiteX50" fmla="*/ 10263443 w 12193149"/>
              <a:gd name="connsiteY50" fmla="*/ 1674948 h 2344739"/>
              <a:gd name="connsiteX51" fmla="*/ 10205418 w 12193149"/>
              <a:gd name="connsiteY51" fmla="*/ 1682149 h 2344739"/>
              <a:gd name="connsiteX52" fmla="*/ 10177759 w 12193149"/>
              <a:gd name="connsiteY52" fmla="*/ 1692943 h 2344739"/>
              <a:gd name="connsiteX53" fmla="*/ 10165070 w 12193149"/>
              <a:gd name="connsiteY53" fmla="*/ 1693739 h 2344739"/>
              <a:gd name="connsiteX54" fmla="*/ 10156308 w 12193149"/>
              <a:gd name="connsiteY54" fmla="*/ 1707487 h 2344739"/>
              <a:gd name="connsiteX55" fmla="*/ 10118267 w 12193149"/>
              <a:gd name="connsiteY55" fmla="*/ 1731142 h 2344739"/>
              <a:gd name="connsiteX56" fmla="*/ 10083317 w 12193149"/>
              <a:gd name="connsiteY56" fmla="*/ 1743296 h 2344739"/>
              <a:gd name="connsiteX57" fmla="*/ 10040388 w 12193149"/>
              <a:gd name="connsiteY57" fmla="*/ 1741632 h 2344739"/>
              <a:gd name="connsiteX58" fmla="*/ 9961167 w 12193149"/>
              <a:gd name="connsiteY58" fmla="*/ 1757147 h 2344739"/>
              <a:gd name="connsiteX59" fmla="*/ 9848940 w 12193149"/>
              <a:gd name="connsiteY59" fmla="*/ 1763915 h 2344739"/>
              <a:gd name="connsiteX60" fmla="*/ 9729457 w 12193149"/>
              <a:gd name="connsiteY60" fmla="*/ 1784122 h 2344739"/>
              <a:gd name="connsiteX61" fmla="*/ 9613704 w 12193149"/>
              <a:gd name="connsiteY61" fmla="*/ 1812371 h 2344739"/>
              <a:gd name="connsiteX62" fmla="*/ 9338590 w 12193149"/>
              <a:gd name="connsiteY62" fmla="*/ 1869293 h 2344739"/>
              <a:gd name="connsiteX63" fmla="*/ 9232518 w 12193149"/>
              <a:gd name="connsiteY63" fmla="*/ 1893149 h 2344739"/>
              <a:gd name="connsiteX64" fmla="*/ 9156690 w 12193149"/>
              <a:gd name="connsiteY64" fmla="*/ 1903228 h 2344739"/>
              <a:gd name="connsiteX65" fmla="*/ 9054601 w 12193149"/>
              <a:gd name="connsiteY65" fmla="*/ 1910755 h 2344739"/>
              <a:gd name="connsiteX66" fmla="*/ 9006634 w 12193149"/>
              <a:gd name="connsiteY66" fmla="*/ 1914040 h 2344739"/>
              <a:gd name="connsiteX67" fmla="*/ 9006349 w 12193149"/>
              <a:gd name="connsiteY67" fmla="*/ 1913800 h 2344739"/>
              <a:gd name="connsiteX68" fmla="*/ 8997380 w 12193149"/>
              <a:gd name="connsiteY68" fmla="*/ 1915011 h 2344739"/>
              <a:gd name="connsiteX69" fmla="*/ 8991542 w 12193149"/>
              <a:gd name="connsiteY69" fmla="*/ 1917072 h 2344739"/>
              <a:gd name="connsiteX70" fmla="*/ 8975485 w 12193149"/>
              <a:gd name="connsiteY70" fmla="*/ 1920298 h 2344739"/>
              <a:gd name="connsiteX71" fmla="*/ 8969159 w 12193149"/>
              <a:gd name="connsiteY71" fmla="*/ 1919598 h 2344739"/>
              <a:gd name="connsiteX72" fmla="*/ 8964196 w 12193149"/>
              <a:gd name="connsiteY72" fmla="*/ 1917373 h 2344739"/>
              <a:gd name="connsiteX73" fmla="*/ 8930136 w 12193149"/>
              <a:gd name="connsiteY73" fmla="*/ 1914185 h 2344739"/>
              <a:gd name="connsiteX74" fmla="*/ 8753592 w 12193149"/>
              <a:gd name="connsiteY74" fmla="*/ 1933417 h 2344739"/>
              <a:gd name="connsiteX75" fmla="*/ 8708995 w 12193149"/>
              <a:gd name="connsiteY75" fmla="*/ 1935518 h 2344739"/>
              <a:gd name="connsiteX76" fmla="*/ 8597219 w 12193149"/>
              <a:gd name="connsiteY76" fmla="*/ 1944090 h 2344739"/>
              <a:gd name="connsiteX77" fmla="*/ 8526378 w 12193149"/>
              <a:gd name="connsiteY77" fmla="*/ 1929248 h 2344739"/>
              <a:gd name="connsiteX78" fmla="*/ 8512131 w 12193149"/>
              <a:gd name="connsiteY78" fmla="*/ 1935163 h 2344739"/>
              <a:gd name="connsiteX79" fmla="*/ 8507315 w 12193149"/>
              <a:gd name="connsiteY79" fmla="*/ 1938164 h 2344739"/>
              <a:gd name="connsiteX80" fmla="*/ 8499116 w 12193149"/>
              <a:gd name="connsiteY80" fmla="*/ 1940902 h 2344739"/>
              <a:gd name="connsiteX81" fmla="*/ 8498742 w 12193149"/>
              <a:gd name="connsiteY81" fmla="*/ 1940723 h 2344739"/>
              <a:gd name="connsiteX82" fmla="*/ 8491397 w 12193149"/>
              <a:gd name="connsiteY82" fmla="*/ 1943773 h 2344739"/>
              <a:gd name="connsiteX83" fmla="*/ 8368330 w 12193149"/>
              <a:gd name="connsiteY83" fmla="*/ 1957815 h 2344739"/>
              <a:gd name="connsiteX84" fmla="*/ 8354947 w 12193149"/>
              <a:gd name="connsiteY84" fmla="*/ 1958009 h 2344739"/>
              <a:gd name="connsiteX85" fmla="*/ 8321252 w 12193149"/>
              <a:gd name="connsiteY85" fmla="*/ 1974587 h 2344739"/>
              <a:gd name="connsiteX86" fmla="*/ 8315581 w 12193149"/>
              <a:gd name="connsiteY86" fmla="*/ 1974913 h 2344739"/>
              <a:gd name="connsiteX87" fmla="*/ 8296322 w 12193149"/>
              <a:gd name="connsiteY87" fmla="*/ 1988808 h 2344739"/>
              <a:gd name="connsiteX88" fmla="*/ 8285424 w 12193149"/>
              <a:gd name="connsiteY88" fmla="*/ 1994631 h 2344739"/>
              <a:gd name="connsiteX89" fmla="*/ 8284298 w 12193149"/>
              <a:gd name="connsiteY89" fmla="*/ 1999074 h 2344739"/>
              <a:gd name="connsiteX90" fmla="*/ 8267224 w 12193149"/>
              <a:gd name="connsiteY90" fmla="*/ 2006249 h 2344739"/>
              <a:gd name="connsiteX91" fmla="*/ 8264525 w 12193149"/>
              <a:gd name="connsiteY91" fmla="*/ 2006019 h 2344739"/>
              <a:gd name="connsiteX92" fmla="*/ 8253181 w 12193149"/>
              <a:gd name="connsiteY92" fmla="*/ 2015862 h 2344739"/>
              <a:gd name="connsiteX93" fmla="*/ 8246982 w 12193149"/>
              <a:gd name="connsiteY93" fmla="*/ 2028854 h 2344739"/>
              <a:gd name="connsiteX94" fmla="*/ 8091420 w 12193149"/>
              <a:gd name="connsiteY94" fmla="*/ 2075015 h 2344739"/>
              <a:gd name="connsiteX95" fmla="*/ 7906555 w 12193149"/>
              <a:gd name="connsiteY95" fmla="*/ 2116988 h 2344739"/>
              <a:gd name="connsiteX96" fmla="*/ 7719893 w 12193149"/>
              <a:gd name="connsiteY96" fmla="*/ 2142703 h 2344739"/>
              <a:gd name="connsiteX97" fmla="*/ 7615495 w 12193149"/>
              <a:gd name="connsiteY97" fmla="*/ 2139232 h 2344739"/>
              <a:gd name="connsiteX98" fmla="*/ 7528691 w 12193149"/>
              <a:gd name="connsiteY98" fmla="*/ 2145060 h 2344739"/>
              <a:gd name="connsiteX99" fmla="*/ 7520719 w 12193149"/>
              <a:gd name="connsiteY99" fmla="*/ 2147613 h 2344739"/>
              <a:gd name="connsiteX100" fmla="*/ 7508559 w 12193149"/>
              <a:gd name="connsiteY100" fmla="*/ 2148948 h 2344739"/>
              <a:gd name="connsiteX101" fmla="*/ 7508188 w 12193149"/>
              <a:gd name="connsiteY101" fmla="*/ 2148621 h 2344739"/>
              <a:gd name="connsiteX102" fmla="*/ 7496943 w 12193149"/>
              <a:gd name="connsiteY102" fmla="*/ 2150573 h 2344739"/>
              <a:gd name="connsiteX103" fmla="*/ 7219707 w 12193149"/>
              <a:gd name="connsiteY103" fmla="*/ 2156680 h 2344739"/>
              <a:gd name="connsiteX104" fmla="*/ 7202249 w 12193149"/>
              <a:gd name="connsiteY104" fmla="*/ 2161230 h 2344739"/>
              <a:gd name="connsiteX105" fmla="*/ 7198152 w 12193149"/>
              <a:gd name="connsiteY105" fmla="*/ 2166588 h 2344739"/>
              <a:gd name="connsiteX106" fmla="*/ 7171956 w 12193149"/>
              <a:gd name="connsiteY106" fmla="*/ 2171236 h 2344739"/>
              <a:gd name="connsiteX107" fmla="*/ 7098136 w 12193149"/>
              <a:gd name="connsiteY107" fmla="*/ 2183464 h 2344739"/>
              <a:gd name="connsiteX108" fmla="*/ 7019644 w 12193149"/>
              <a:gd name="connsiteY108" fmla="*/ 2183090 h 2344739"/>
              <a:gd name="connsiteX109" fmla="*/ 6905294 w 12193149"/>
              <a:gd name="connsiteY109" fmla="*/ 2212596 h 2344739"/>
              <a:gd name="connsiteX110" fmla="*/ 6709370 w 12193149"/>
              <a:gd name="connsiteY110" fmla="*/ 2240551 h 2344739"/>
              <a:gd name="connsiteX111" fmla="*/ 6550602 w 12193149"/>
              <a:gd name="connsiteY111" fmla="*/ 2269327 h 2344739"/>
              <a:gd name="connsiteX112" fmla="*/ 6318708 w 12193149"/>
              <a:gd name="connsiteY112" fmla="*/ 2316127 h 2344739"/>
              <a:gd name="connsiteX113" fmla="*/ 6169822 w 12193149"/>
              <a:gd name="connsiteY113" fmla="*/ 2318214 h 2344739"/>
              <a:gd name="connsiteX114" fmla="*/ 6074996 w 12193149"/>
              <a:gd name="connsiteY114" fmla="*/ 2338676 h 2344739"/>
              <a:gd name="connsiteX115" fmla="*/ 6069677 w 12193149"/>
              <a:gd name="connsiteY115" fmla="*/ 2337139 h 2344739"/>
              <a:gd name="connsiteX116" fmla="*/ 6049786 w 12193149"/>
              <a:gd name="connsiteY116" fmla="*/ 2337822 h 2344739"/>
              <a:gd name="connsiteX117" fmla="*/ 6042433 w 12193149"/>
              <a:gd name="connsiteY117" fmla="*/ 2329473 h 2344739"/>
              <a:gd name="connsiteX118" fmla="*/ 6011238 w 12193149"/>
              <a:gd name="connsiteY118" fmla="*/ 2324380 h 2344739"/>
              <a:gd name="connsiteX119" fmla="*/ 5958523 w 12193149"/>
              <a:gd name="connsiteY119" fmla="*/ 2328024 h 2344739"/>
              <a:gd name="connsiteX120" fmla="*/ 5760067 w 12193149"/>
              <a:gd name="connsiteY120" fmla="*/ 2343716 h 2344739"/>
              <a:gd name="connsiteX121" fmla="*/ 5628108 w 12193149"/>
              <a:gd name="connsiteY121" fmla="*/ 2344739 h 2344739"/>
              <a:gd name="connsiteX122" fmla="*/ 5472054 w 12193149"/>
              <a:gd name="connsiteY122" fmla="*/ 2330719 h 2344739"/>
              <a:gd name="connsiteX123" fmla="*/ 5433909 w 12193149"/>
              <a:gd name="connsiteY123" fmla="*/ 2319466 h 2344739"/>
              <a:gd name="connsiteX124" fmla="*/ 5382817 w 12193149"/>
              <a:gd name="connsiteY124" fmla="*/ 2301764 h 2344739"/>
              <a:gd name="connsiteX125" fmla="*/ 5262912 w 12193149"/>
              <a:gd name="connsiteY125" fmla="*/ 2281347 h 2344739"/>
              <a:gd name="connsiteX126" fmla="*/ 5224109 w 12193149"/>
              <a:gd name="connsiteY126" fmla="*/ 2270223 h 2344739"/>
              <a:gd name="connsiteX127" fmla="*/ 5175808 w 12193149"/>
              <a:gd name="connsiteY127" fmla="*/ 2267233 h 2344739"/>
              <a:gd name="connsiteX128" fmla="*/ 5157702 w 12193149"/>
              <a:gd name="connsiteY128" fmla="*/ 2260010 h 2344739"/>
              <a:gd name="connsiteX129" fmla="*/ 5143747 w 12193149"/>
              <a:gd name="connsiteY129" fmla="*/ 2256610 h 2344739"/>
              <a:gd name="connsiteX130" fmla="*/ 5140744 w 12193149"/>
              <a:gd name="connsiteY130" fmla="*/ 2254509 h 2344739"/>
              <a:gd name="connsiteX131" fmla="*/ 5122807 w 12193149"/>
              <a:gd name="connsiteY131" fmla="*/ 2243656 h 2344739"/>
              <a:gd name="connsiteX132" fmla="*/ 5066938 w 12193149"/>
              <a:gd name="connsiteY132" fmla="*/ 2250227 h 2344739"/>
              <a:gd name="connsiteX133" fmla="*/ 5012662 w 12193149"/>
              <a:gd name="connsiteY133" fmla="*/ 2233846 h 2344739"/>
              <a:gd name="connsiteX134" fmla="*/ 4841589 w 12193149"/>
              <a:gd name="connsiteY134" fmla="*/ 2209829 h 2344739"/>
              <a:gd name="connsiteX135" fmla="*/ 4763595 w 12193149"/>
              <a:gd name="connsiteY135" fmla="*/ 2182061 h 2344739"/>
              <a:gd name="connsiteX136" fmla="*/ 4724334 w 12193149"/>
              <a:gd name="connsiteY136" fmla="*/ 2173047 h 2344739"/>
              <a:gd name="connsiteX137" fmla="*/ 4722324 w 12193149"/>
              <a:gd name="connsiteY137" fmla="*/ 2172298 h 2344739"/>
              <a:gd name="connsiteX138" fmla="*/ 4723259 w 12193149"/>
              <a:gd name="connsiteY138" fmla="*/ 2172087 h 2344739"/>
              <a:gd name="connsiteX139" fmla="*/ 4718350 w 12193149"/>
              <a:gd name="connsiteY139" fmla="*/ 2170817 h 2344739"/>
              <a:gd name="connsiteX140" fmla="*/ 4722324 w 12193149"/>
              <a:gd name="connsiteY140" fmla="*/ 2172298 h 2344739"/>
              <a:gd name="connsiteX141" fmla="*/ 4716674 w 12193149"/>
              <a:gd name="connsiteY141" fmla="*/ 2173573 h 2344739"/>
              <a:gd name="connsiteX142" fmla="*/ 4516962 w 12193149"/>
              <a:gd name="connsiteY142" fmla="*/ 2163671 h 2344739"/>
              <a:gd name="connsiteX143" fmla="*/ 4429691 w 12193149"/>
              <a:gd name="connsiteY143" fmla="*/ 2153020 h 2344739"/>
              <a:gd name="connsiteX144" fmla="*/ 4364023 w 12193149"/>
              <a:gd name="connsiteY144" fmla="*/ 2151674 h 2344739"/>
              <a:gd name="connsiteX145" fmla="*/ 4318114 w 12193149"/>
              <a:gd name="connsiteY145" fmla="*/ 2158289 h 2344739"/>
              <a:gd name="connsiteX146" fmla="*/ 4316258 w 12193149"/>
              <a:gd name="connsiteY146" fmla="*/ 2156948 h 2344739"/>
              <a:gd name="connsiteX147" fmla="*/ 4296292 w 12193149"/>
              <a:gd name="connsiteY147" fmla="*/ 2155069 h 2344739"/>
              <a:gd name="connsiteX148" fmla="*/ 4291212 w 12193149"/>
              <a:gd name="connsiteY148" fmla="*/ 2157986 h 2344739"/>
              <a:gd name="connsiteX149" fmla="*/ 4277290 w 12193149"/>
              <a:gd name="connsiteY149" fmla="*/ 2157740 h 2344739"/>
              <a:gd name="connsiteX150" fmla="*/ 4249265 w 12193149"/>
              <a:gd name="connsiteY150" fmla="*/ 2160064 h 2344739"/>
              <a:gd name="connsiteX151" fmla="*/ 4203199 w 12193149"/>
              <a:gd name="connsiteY151" fmla="*/ 2157269 h 2344739"/>
              <a:gd name="connsiteX152" fmla="*/ 4202893 w 12193149"/>
              <a:gd name="connsiteY152" fmla="*/ 2156010 h 2344739"/>
              <a:gd name="connsiteX153" fmla="*/ 4192396 w 12193149"/>
              <a:gd name="connsiteY153" fmla="*/ 2150376 h 2344739"/>
              <a:gd name="connsiteX154" fmla="*/ 4143893 w 12193149"/>
              <a:gd name="connsiteY154" fmla="*/ 2134511 h 2344739"/>
              <a:gd name="connsiteX155" fmla="*/ 4084245 w 12193149"/>
              <a:gd name="connsiteY155" fmla="*/ 2107978 h 2344739"/>
              <a:gd name="connsiteX156" fmla="*/ 4075694 w 12193149"/>
              <a:gd name="connsiteY156" fmla="*/ 2107143 h 2344739"/>
              <a:gd name="connsiteX157" fmla="*/ 4075575 w 12193149"/>
              <a:gd name="connsiteY157" fmla="*/ 2106844 h 2344739"/>
              <a:gd name="connsiteX158" fmla="*/ 4066658 w 12193149"/>
              <a:gd name="connsiteY158" fmla="*/ 2105400 h 2344739"/>
              <a:gd name="connsiteX159" fmla="*/ 4060102 w 12193149"/>
              <a:gd name="connsiteY159" fmla="*/ 2105618 h 2344739"/>
              <a:gd name="connsiteX160" fmla="*/ 4043512 w 12193149"/>
              <a:gd name="connsiteY160" fmla="*/ 2103997 h 2344739"/>
              <a:gd name="connsiteX161" fmla="*/ 4038145 w 12193149"/>
              <a:gd name="connsiteY161" fmla="*/ 2101563 h 2344739"/>
              <a:gd name="connsiteX162" fmla="*/ 4036511 w 12193149"/>
              <a:gd name="connsiteY162" fmla="*/ 2097896 h 2344739"/>
              <a:gd name="connsiteX163" fmla="*/ 4034926 w 12193149"/>
              <a:gd name="connsiteY163" fmla="*/ 2098131 h 2344739"/>
              <a:gd name="connsiteX164" fmla="*/ 4005686 w 12193149"/>
              <a:gd name="connsiteY164" fmla="*/ 2085563 h 2344739"/>
              <a:gd name="connsiteX165" fmla="*/ 3937994 w 12193149"/>
              <a:gd name="connsiteY165" fmla="*/ 2068106 h 2344739"/>
              <a:gd name="connsiteX166" fmla="*/ 3898423 w 12193149"/>
              <a:gd name="connsiteY166" fmla="*/ 2062451 h 2344739"/>
              <a:gd name="connsiteX167" fmla="*/ 3790908 w 12193149"/>
              <a:gd name="connsiteY167" fmla="*/ 2042213 h 2344739"/>
              <a:gd name="connsiteX168" fmla="*/ 3683661 w 12193149"/>
              <a:gd name="connsiteY168" fmla="*/ 2018290 h 2344739"/>
              <a:gd name="connsiteX169" fmla="*/ 3611183 w 12193149"/>
              <a:gd name="connsiteY169" fmla="*/ 1986019 h 2344739"/>
              <a:gd name="connsiteX170" fmla="*/ 3605003 w 12193149"/>
              <a:gd name="connsiteY170" fmla="*/ 1987381 h 2344739"/>
              <a:gd name="connsiteX171" fmla="*/ 3595884 w 12193149"/>
              <a:gd name="connsiteY171" fmla="*/ 1987545 h 2344739"/>
              <a:gd name="connsiteX172" fmla="*/ 3595649 w 12193149"/>
              <a:gd name="connsiteY172" fmla="*/ 1987276 h 2344739"/>
              <a:gd name="connsiteX173" fmla="*/ 3587126 w 12193149"/>
              <a:gd name="connsiteY173" fmla="*/ 1987966 h 2344739"/>
              <a:gd name="connsiteX174" fmla="*/ 3537283 w 12193149"/>
              <a:gd name="connsiteY174" fmla="*/ 1978267 h 2344739"/>
              <a:gd name="connsiteX175" fmla="*/ 3474371 w 12193149"/>
              <a:gd name="connsiteY175" fmla="*/ 1974606 h 2344739"/>
              <a:gd name="connsiteX176" fmla="*/ 3401876 w 12193149"/>
              <a:gd name="connsiteY176" fmla="*/ 1962558 h 2344739"/>
              <a:gd name="connsiteX177" fmla="*/ 3365036 w 12193149"/>
              <a:gd name="connsiteY177" fmla="*/ 1979510 h 2344739"/>
              <a:gd name="connsiteX178" fmla="*/ 3345174 w 12193149"/>
              <a:gd name="connsiteY178" fmla="*/ 1981192 h 2344739"/>
              <a:gd name="connsiteX179" fmla="*/ 3342846 w 12193149"/>
              <a:gd name="connsiteY179" fmla="*/ 1980217 h 2344739"/>
              <a:gd name="connsiteX180" fmla="*/ 3263504 w 12193149"/>
              <a:gd name="connsiteY180" fmla="*/ 1986094 h 2344739"/>
              <a:gd name="connsiteX181" fmla="*/ 3143704 w 12193149"/>
              <a:gd name="connsiteY181" fmla="*/ 1993869 h 2344739"/>
              <a:gd name="connsiteX182" fmla="*/ 3031439 w 12193149"/>
              <a:gd name="connsiteY182" fmla="*/ 1996512 h 2344739"/>
              <a:gd name="connsiteX183" fmla="*/ 2782717 w 12193149"/>
              <a:gd name="connsiteY183" fmla="*/ 2018333 h 2344739"/>
              <a:gd name="connsiteX184" fmla="*/ 2647675 w 12193149"/>
              <a:gd name="connsiteY184" fmla="*/ 2028869 h 2344739"/>
              <a:gd name="connsiteX185" fmla="*/ 2569176 w 12193149"/>
              <a:gd name="connsiteY185" fmla="*/ 2002628 h 2344739"/>
              <a:gd name="connsiteX186" fmla="*/ 2444403 w 12193149"/>
              <a:gd name="connsiteY186" fmla="*/ 2016529 h 2344739"/>
              <a:gd name="connsiteX187" fmla="*/ 2316260 w 12193149"/>
              <a:gd name="connsiteY187" fmla="*/ 2024996 h 2344739"/>
              <a:gd name="connsiteX188" fmla="*/ 2209726 w 12193149"/>
              <a:gd name="connsiteY188" fmla="*/ 2019763 h 2344739"/>
              <a:gd name="connsiteX189" fmla="*/ 2095813 w 12193149"/>
              <a:gd name="connsiteY189" fmla="*/ 2003052 h 2344739"/>
              <a:gd name="connsiteX190" fmla="*/ 1998504 w 12193149"/>
              <a:gd name="connsiteY190" fmla="*/ 1995032 h 2344739"/>
              <a:gd name="connsiteX191" fmla="*/ 1929320 w 12193149"/>
              <a:gd name="connsiteY191" fmla="*/ 2016977 h 2344739"/>
              <a:gd name="connsiteX192" fmla="*/ 1922798 w 12193149"/>
              <a:gd name="connsiteY192" fmla="*/ 2012146 h 2344739"/>
              <a:gd name="connsiteX193" fmla="*/ 1874228 w 12193149"/>
              <a:gd name="connsiteY193" fmla="*/ 2013741 h 2344739"/>
              <a:gd name="connsiteX194" fmla="*/ 1787803 w 12193149"/>
              <a:gd name="connsiteY194" fmla="*/ 2041363 h 2344739"/>
              <a:gd name="connsiteX195" fmla="*/ 1739352 w 12193149"/>
              <a:gd name="connsiteY195" fmla="*/ 2036312 h 2344739"/>
              <a:gd name="connsiteX196" fmla="*/ 1676219 w 12193149"/>
              <a:gd name="connsiteY196" fmla="*/ 2019963 h 2344739"/>
              <a:gd name="connsiteX197" fmla="*/ 1609817 w 12193149"/>
              <a:gd name="connsiteY197" fmla="*/ 2013066 h 2344739"/>
              <a:gd name="connsiteX198" fmla="*/ 1497258 w 12193149"/>
              <a:gd name="connsiteY198" fmla="*/ 1987476 h 2344739"/>
              <a:gd name="connsiteX199" fmla="*/ 1151127 w 12193149"/>
              <a:gd name="connsiteY199" fmla="*/ 1938041 h 2344739"/>
              <a:gd name="connsiteX200" fmla="*/ 859417 w 12193149"/>
              <a:gd name="connsiteY200" fmla="*/ 1928608 h 2344739"/>
              <a:gd name="connsiteX201" fmla="*/ 838688 w 12193149"/>
              <a:gd name="connsiteY201" fmla="*/ 1929821 h 2344739"/>
              <a:gd name="connsiteX202" fmla="*/ 817957 w 12193149"/>
              <a:gd name="connsiteY202" fmla="*/ 1927857 h 2344739"/>
              <a:gd name="connsiteX203" fmla="*/ 812654 w 12193149"/>
              <a:gd name="connsiteY203" fmla="*/ 1930751 h 2344739"/>
              <a:gd name="connsiteX204" fmla="*/ 721195 w 12193149"/>
              <a:gd name="connsiteY204" fmla="*/ 1929661 h 2344739"/>
              <a:gd name="connsiteX205" fmla="*/ 720890 w 12193149"/>
              <a:gd name="connsiteY205" fmla="*/ 1928399 h 2344739"/>
              <a:gd name="connsiteX206" fmla="*/ 710023 w 12193149"/>
              <a:gd name="connsiteY206" fmla="*/ 1922722 h 2344739"/>
              <a:gd name="connsiteX207" fmla="*/ 597940 w 12193149"/>
              <a:gd name="connsiteY207" fmla="*/ 1879864 h 2344739"/>
              <a:gd name="connsiteX208" fmla="*/ 579683 w 12193149"/>
              <a:gd name="connsiteY208" fmla="*/ 1877212 h 2344739"/>
              <a:gd name="connsiteX209" fmla="*/ 572865 w 12193149"/>
              <a:gd name="connsiteY209" fmla="*/ 1877401 h 2344739"/>
              <a:gd name="connsiteX210" fmla="*/ 446247 w 12193149"/>
              <a:gd name="connsiteY210" fmla="*/ 1839371 h 2344739"/>
              <a:gd name="connsiteX211" fmla="*/ 405163 w 12193149"/>
              <a:gd name="connsiteY211" fmla="*/ 1833548 h 2344739"/>
              <a:gd name="connsiteX212" fmla="*/ 293583 w 12193149"/>
              <a:gd name="connsiteY212" fmla="*/ 1812852 h 2344739"/>
              <a:gd name="connsiteX213" fmla="*/ 119529 w 12193149"/>
              <a:gd name="connsiteY213" fmla="*/ 1761047 h 2344739"/>
              <a:gd name="connsiteX214" fmla="*/ 16674 w 12193149"/>
              <a:gd name="connsiteY214" fmla="*/ 1758191 h 2344739"/>
              <a:gd name="connsiteX215" fmla="*/ 1150 w 12193149"/>
              <a:gd name="connsiteY215" fmla="*/ 1752722 h 2344739"/>
              <a:gd name="connsiteX216" fmla="*/ 1148 w 12193149"/>
              <a:gd name="connsiteY216" fmla="*/ 222213 h 2344739"/>
              <a:gd name="connsiteX217" fmla="*/ 1148 w 12193149"/>
              <a:gd name="connsiteY217" fmla="*/ 0 h 2344739"/>
              <a:gd name="connsiteX0" fmla="*/ 1148 w 12193149"/>
              <a:gd name="connsiteY0" fmla="*/ 0 h 2344739"/>
              <a:gd name="connsiteX1" fmla="*/ 12193148 w 12193149"/>
              <a:gd name="connsiteY1" fmla="*/ 0 h 2344739"/>
              <a:gd name="connsiteX2" fmla="*/ 12193149 w 12193149"/>
              <a:gd name="connsiteY2" fmla="*/ 579739 h 2344739"/>
              <a:gd name="connsiteX3" fmla="*/ 12185986 w 12193149"/>
              <a:gd name="connsiteY3" fmla="*/ 584189 h 2344739"/>
              <a:gd name="connsiteX4" fmla="*/ 12156363 w 12193149"/>
              <a:gd name="connsiteY4" fmla="*/ 597366 h 2344739"/>
              <a:gd name="connsiteX5" fmla="*/ 12139215 w 12193149"/>
              <a:gd name="connsiteY5" fmla="*/ 623179 h 2344739"/>
              <a:gd name="connsiteX6" fmla="*/ 12126327 w 12193149"/>
              <a:gd name="connsiteY6" fmla="*/ 624690 h 2344739"/>
              <a:gd name="connsiteX7" fmla="*/ 12124007 w 12193149"/>
              <a:gd name="connsiteY7" fmla="*/ 624794 h 2344739"/>
              <a:gd name="connsiteX8" fmla="*/ 12116854 w 12193149"/>
              <a:gd name="connsiteY8" fmla="*/ 628608 h 2344739"/>
              <a:gd name="connsiteX9" fmla="*/ 12099497 w 12193149"/>
              <a:gd name="connsiteY9" fmla="*/ 628139 h 2344739"/>
              <a:gd name="connsiteX10" fmla="*/ 12087073 w 12193149"/>
              <a:gd name="connsiteY10" fmla="*/ 636341 h 2344739"/>
              <a:gd name="connsiteX11" fmla="*/ 12031073 w 12193149"/>
              <a:gd name="connsiteY11" fmla="*/ 680009 h 2344739"/>
              <a:gd name="connsiteX12" fmla="*/ 11995833 w 12193149"/>
              <a:gd name="connsiteY12" fmla="*/ 703458 h 2344739"/>
              <a:gd name="connsiteX13" fmla="*/ 11979717 w 12193149"/>
              <a:gd name="connsiteY13" fmla="*/ 708161 h 2344739"/>
              <a:gd name="connsiteX14" fmla="*/ 11959046 w 12193149"/>
              <a:gd name="connsiteY14" fmla="*/ 717558 h 2344739"/>
              <a:gd name="connsiteX15" fmla="*/ 11920454 w 12193149"/>
              <a:gd name="connsiteY15" fmla="*/ 730883 h 2344739"/>
              <a:gd name="connsiteX16" fmla="*/ 11903656 w 12193149"/>
              <a:gd name="connsiteY16" fmla="*/ 742426 h 2344739"/>
              <a:gd name="connsiteX17" fmla="*/ 11895048 w 12193149"/>
              <a:gd name="connsiteY17" fmla="*/ 744791 h 2344739"/>
              <a:gd name="connsiteX18" fmla="*/ 11891968 w 12193149"/>
              <a:gd name="connsiteY18" fmla="*/ 755729 h 2344739"/>
              <a:gd name="connsiteX19" fmla="*/ 11870776 w 12193149"/>
              <a:gd name="connsiteY19" fmla="*/ 777816 h 2344739"/>
              <a:gd name="connsiteX20" fmla="*/ 11813376 w 12193149"/>
              <a:gd name="connsiteY20" fmla="*/ 797659 h 2344739"/>
              <a:gd name="connsiteX21" fmla="*/ 11590693 w 12193149"/>
              <a:gd name="connsiteY21" fmla="*/ 963777 h 2344739"/>
              <a:gd name="connsiteX22" fmla="*/ 11506817 w 12193149"/>
              <a:gd name="connsiteY22" fmla="*/ 1033623 h 2344739"/>
              <a:gd name="connsiteX23" fmla="*/ 11280332 w 12193149"/>
              <a:gd name="connsiteY23" fmla="*/ 1223571 h 2344739"/>
              <a:gd name="connsiteX24" fmla="*/ 11228309 w 12193149"/>
              <a:gd name="connsiteY24" fmla="*/ 1276236 h 2344739"/>
              <a:gd name="connsiteX25" fmla="*/ 11218087 w 12193149"/>
              <a:gd name="connsiteY25" fmla="*/ 1275961 h 2344739"/>
              <a:gd name="connsiteX26" fmla="*/ 11217184 w 12193149"/>
              <a:gd name="connsiteY26" fmla="*/ 1275018 h 2344739"/>
              <a:gd name="connsiteX27" fmla="*/ 11188885 w 12193149"/>
              <a:gd name="connsiteY27" fmla="*/ 1292383 h 2344739"/>
              <a:gd name="connsiteX28" fmla="*/ 11184501 w 12193149"/>
              <a:gd name="connsiteY28" fmla="*/ 1292525 h 2344739"/>
              <a:gd name="connsiteX29" fmla="*/ 11166854 w 12193149"/>
              <a:gd name="connsiteY29" fmla="*/ 1306612 h 2344739"/>
              <a:gd name="connsiteX30" fmla="*/ 11157311 w 12193149"/>
              <a:gd name="connsiteY30" fmla="*/ 1312414 h 2344739"/>
              <a:gd name="connsiteX31" fmla="*/ 11155496 w 12193149"/>
              <a:gd name="connsiteY31" fmla="*/ 1317097 h 2344739"/>
              <a:gd name="connsiteX32" fmla="*/ 11140961 w 12193149"/>
              <a:gd name="connsiteY32" fmla="*/ 1324115 h 2344739"/>
              <a:gd name="connsiteX33" fmla="*/ 11138961 w 12193149"/>
              <a:gd name="connsiteY33" fmla="*/ 1323772 h 2344739"/>
              <a:gd name="connsiteX34" fmla="*/ 11128208 w 12193149"/>
              <a:gd name="connsiteY34" fmla="*/ 1333832 h 2344739"/>
              <a:gd name="connsiteX35" fmla="*/ 11120691 w 12193149"/>
              <a:gd name="connsiteY35" fmla="*/ 1347424 h 2344739"/>
              <a:gd name="connsiteX36" fmla="*/ 10894683 w 12193149"/>
              <a:gd name="connsiteY36" fmla="*/ 1473399 h 2344739"/>
              <a:gd name="connsiteX37" fmla="*/ 10773300 w 12193149"/>
              <a:gd name="connsiteY37" fmla="*/ 1523191 h 2344739"/>
              <a:gd name="connsiteX38" fmla="*/ 10627668 w 12193149"/>
              <a:gd name="connsiteY38" fmla="*/ 1559229 h 2344739"/>
              <a:gd name="connsiteX39" fmla="*/ 10581895 w 12193149"/>
              <a:gd name="connsiteY39" fmla="*/ 1568689 h 2344739"/>
              <a:gd name="connsiteX40" fmla="*/ 10547790 w 12193149"/>
              <a:gd name="connsiteY40" fmla="*/ 1598423 h 2344739"/>
              <a:gd name="connsiteX41" fmla="*/ 10529643 w 12193149"/>
              <a:gd name="connsiteY41" fmla="*/ 1596907 h 2344739"/>
              <a:gd name="connsiteX42" fmla="*/ 10526446 w 12193149"/>
              <a:gd name="connsiteY42" fmla="*/ 1596411 h 2344739"/>
              <a:gd name="connsiteX43" fmla="*/ 10515129 w 12193149"/>
              <a:gd name="connsiteY43" fmla="*/ 1599537 h 2344739"/>
              <a:gd name="connsiteX44" fmla="*/ 10491735 w 12193149"/>
              <a:gd name="connsiteY44" fmla="*/ 1594156 h 2344739"/>
              <a:gd name="connsiteX45" fmla="*/ 10471418 w 12193149"/>
              <a:gd name="connsiteY45" fmla="*/ 1601693 h 2344739"/>
              <a:gd name="connsiteX46" fmla="*/ 10377042 w 12193149"/>
              <a:gd name="connsiteY46" fmla="*/ 1644598 h 2344739"/>
              <a:gd name="connsiteX47" fmla="*/ 10319338 w 12193149"/>
              <a:gd name="connsiteY47" fmla="*/ 1666221 h 2344739"/>
              <a:gd name="connsiteX48" fmla="*/ 10295467 w 12193149"/>
              <a:gd name="connsiteY48" fmla="*/ 1668079 h 2344739"/>
              <a:gd name="connsiteX49" fmla="*/ 10263443 w 12193149"/>
              <a:gd name="connsiteY49" fmla="*/ 1674948 h 2344739"/>
              <a:gd name="connsiteX50" fmla="*/ 10205418 w 12193149"/>
              <a:gd name="connsiteY50" fmla="*/ 1682149 h 2344739"/>
              <a:gd name="connsiteX51" fmla="*/ 10177759 w 12193149"/>
              <a:gd name="connsiteY51" fmla="*/ 1692943 h 2344739"/>
              <a:gd name="connsiteX52" fmla="*/ 10165070 w 12193149"/>
              <a:gd name="connsiteY52" fmla="*/ 1693739 h 2344739"/>
              <a:gd name="connsiteX53" fmla="*/ 10156308 w 12193149"/>
              <a:gd name="connsiteY53" fmla="*/ 1707487 h 2344739"/>
              <a:gd name="connsiteX54" fmla="*/ 10118267 w 12193149"/>
              <a:gd name="connsiteY54" fmla="*/ 1731142 h 2344739"/>
              <a:gd name="connsiteX55" fmla="*/ 10083317 w 12193149"/>
              <a:gd name="connsiteY55" fmla="*/ 1743296 h 2344739"/>
              <a:gd name="connsiteX56" fmla="*/ 10040388 w 12193149"/>
              <a:gd name="connsiteY56" fmla="*/ 1741632 h 2344739"/>
              <a:gd name="connsiteX57" fmla="*/ 9961167 w 12193149"/>
              <a:gd name="connsiteY57" fmla="*/ 1757147 h 2344739"/>
              <a:gd name="connsiteX58" fmla="*/ 9848940 w 12193149"/>
              <a:gd name="connsiteY58" fmla="*/ 1763915 h 2344739"/>
              <a:gd name="connsiteX59" fmla="*/ 9729457 w 12193149"/>
              <a:gd name="connsiteY59" fmla="*/ 1784122 h 2344739"/>
              <a:gd name="connsiteX60" fmla="*/ 9613704 w 12193149"/>
              <a:gd name="connsiteY60" fmla="*/ 1812371 h 2344739"/>
              <a:gd name="connsiteX61" fmla="*/ 9338590 w 12193149"/>
              <a:gd name="connsiteY61" fmla="*/ 1869293 h 2344739"/>
              <a:gd name="connsiteX62" fmla="*/ 9232518 w 12193149"/>
              <a:gd name="connsiteY62" fmla="*/ 1893149 h 2344739"/>
              <a:gd name="connsiteX63" fmla="*/ 9156690 w 12193149"/>
              <a:gd name="connsiteY63" fmla="*/ 1903228 h 2344739"/>
              <a:gd name="connsiteX64" fmla="*/ 9054601 w 12193149"/>
              <a:gd name="connsiteY64" fmla="*/ 1910755 h 2344739"/>
              <a:gd name="connsiteX65" fmla="*/ 9006634 w 12193149"/>
              <a:gd name="connsiteY65" fmla="*/ 1914040 h 2344739"/>
              <a:gd name="connsiteX66" fmla="*/ 9006349 w 12193149"/>
              <a:gd name="connsiteY66" fmla="*/ 1913800 h 2344739"/>
              <a:gd name="connsiteX67" fmla="*/ 8997380 w 12193149"/>
              <a:gd name="connsiteY67" fmla="*/ 1915011 h 2344739"/>
              <a:gd name="connsiteX68" fmla="*/ 8991542 w 12193149"/>
              <a:gd name="connsiteY68" fmla="*/ 1917072 h 2344739"/>
              <a:gd name="connsiteX69" fmla="*/ 8975485 w 12193149"/>
              <a:gd name="connsiteY69" fmla="*/ 1920298 h 2344739"/>
              <a:gd name="connsiteX70" fmla="*/ 8969159 w 12193149"/>
              <a:gd name="connsiteY70" fmla="*/ 1919598 h 2344739"/>
              <a:gd name="connsiteX71" fmla="*/ 8964196 w 12193149"/>
              <a:gd name="connsiteY71" fmla="*/ 1917373 h 2344739"/>
              <a:gd name="connsiteX72" fmla="*/ 8930136 w 12193149"/>
              <a:gd name="connsiteY72" fmla="*/ 1914185 h 2344739"/>
              <a:gd name="connsiteX73" fmla="*/ 8753592 w 12193149"/>
              <a:gd name="connsiteY73" fmla="*/ 1933417 h 2344739"/>
              <a:gd name="connsiteX74" fmla="*/ 8708995 w 12193149"/>
              <a:gd name="connsiteY74" fmla="*/ 1935518 h 2344739"/>
              <a:gd name="connsiteX75" fmla="*/ 8597219 w 12193149"/>
              <a:gd name="connsiteY75" fmla="*/ 1944090 h 2344739"/>
              <a:gd name="connsiteX76" fmla="*/ 8526378 w 12193149"/>
              <a:gd name="connsiteY76" fmla="*/ 1929248 h 2344739"/>
              <a:gd name="connsiteX77" fmla="*/ 8512131 w 12193149"/>
              <a:gd name="connsiteY77" fmla="*/ 1935163 h 2344739"/>
              <a:gd name="connsiteX78" fmla="*/ 8507315 w 12193149"/>
              <a:gd name="connsiteY78" fmla="*/ 1938164 h 2344739"/>
              <a:gd name="connsiteX79" fmla="*/ 8499116 w 12193149"/>
              <a:gd name="connsiteY79" fmla="*/ 1940902 h 2344739"/>
              <a:gd name="connsiteX80" fmla="*/ 8498742 w 12193149"/>
              <a:gd name="connsiteY80" fmla="*/ 1940723 h 2344739"/>
              <a:gd name="connsiteX81" fmla="*/ 8491397 w 12193149"/>
              <a:gd name="connsiteY81" fmla="*/ 1943773 h 2344739"/>
              <a:gd name="connsiteX82" fmla="*/ 8368330 w 12193149"/>
              <a:gd name="connsiteY82" fmla="*/ 1957815 h 2344739"/>
              <a:gd name="connsiteX83" fmla="*/ 8354947 w 12193149"/>
              <a:gd name="connsiteY83" fmla="*/ 1958009 h 2344739"/>
              <a:gd name="connsiteX84" fmla="*/ 8321252 w 12193149"/>
              <a:gd name="connsiteY84" fmla="*/ 1974587 h 2344739"/>
              <a:gd name="connsiteX85" fmla="*/ 8315581 w 12193149"/>
              <a:gd name="connsiteY85" fmla="*/ 1974913 h 2344739"/>
              <a:gd name="connsiteX86" fmla="*/ 8296322 w 12193149"/>
              <a:gd name="connsiteY86" fmla="*/ 1988808 h 2344739"/>
              <a:gd name="connsiteX87" fmla="*/ 8285424 w 12193149"/>
              <a:gd name="connsiteY87" fmla="*/ 1994631 h 2344739"/>
              <a:gd name="connsiteX88" fmla="*/ 8284298 w 12193149"/>
              <a:gd name="connsiteY88" fmla="*/ 1999074 h 2344739"/>
              <a:gd name="connsiteX89" fmla="*/ 8267224 w 12193149"/>
              <a:gd name="connsiteY89" fmla="*/ 2006249 h 2344739"/>
              <a:gd name="connsiteX90" fmla="*/ 8264525 w 12193149"/>
              <a:gd name="connsiteY90" fmla="*/ 2006019 h 2344739"/>
              <a:gd name="connsiteX91" fmla="*/ 8253181 w 12193149"/>
              <a:gd name="connsiteY91" fmla="*/ 2015862 h 2344739"/>
              <a:gd name="connsiteX92" fmla="*/ 8246982 w 12193149"/>
              <a:gd name="connsiteY92" fmla="*/ 2028854 h 2344739"/>
              <a:gd name="connsiteX93" fmla="*/ 8091420 w 12193149"/>
              <a:gd name="connsiteY93" fmla="*/ 2075015 h 2344739"/>
              <a:gd name="connsiteX94" fmla="*/ 7906555 w 12193149"/>
              <a:gd name="connsiteY94" fmla="*/ 2116988 h 2344739"/>
              <a:gd name="connsiteX95" fmla="*/ 7719893 w 12193149"/>
              <a:gd name="connsiteY95" fmla="*/ 2142703 h 2344739"/>
              <a:gd name="connsiteX96" fmla="*/ 7615495 w 12193149"/>
              <a:gd name="connsiteY96" fmla="*/ 2139232 h 2344739"/>
              <a:gd name="connsiteX97" fmla="*/ 7528691 w 12193149"/>
              <a:gd name="connsiteY97" fmla="*/ 2145060 h 2344739"/>
              <a:gd name="connsiteX98" fmla="*/ 7520719 w 12193149"/>
              <a:gd name="connsiteY98" fmla="*/ 2147613 h 2344739"/>
              <a:gd name="connsiteX99" fmla="*/ 7508559 w 12193149"/>
              <a:gd name="connsiteY99" fmla="*/ 2148948 h 2344739"/>
              <a:gd name="connsiteX100" fmla="*/ 7508188 w 12193149"/>
              <a:gd name="connsiteY100" fmla="*/ 2148621 h 2344739"/>
              <a:gd name="connsiteX101" fmla="*/ 7496943 w 12193149"/>
              <a:gd name="connsiteY101" fmla="*/ 2150573 h 2344739"/>
              <a:gd name="connsiteX102" fmla="*/ 7219707 w 12193149"/>
              <a:gd name="connsiteY102" fmla="*/ 2156680 h 2344739"/>
              <a:gd name="connsiteX103" fmla="*/ 7202249 w 12193149"/>
              <a:gd name="connsiteY103" fmla="*/ 2161230 h 2344739"/>
              <a:gd name="connsiteX104" fmla="*/ 7198152 w 12193149"/>
              <a:gd name="connsiteY104" fmla="*/ 2166588 h 2344739"/>
              <a:gd name="connsiteX105" fmla="*/ 7171956 w 12193149"/>
              <a:gd name="connsiteY105" fmla="*/ 2171236 h 2344739"/>
              <a:gd name="connsiteX106" fmla="*/ 7098136 w 12193149"/>
              <a:gd name="connsiteY106" fmla="*/ 2183464 h 2344739"/>
              <a:gd name="connsiteX107" fmla="*/ 7019644 w 12193149"/>
              <a:gd name="connsiteY107" fmla="*/ 2183090 h 2344739"/>
              <a:gd name="connsiteX108" fmla="*/ 6905294 w 12193149"/>
              <a:gd name="connsiteY108" fmla="*/ 2212596 h 2344739"/>
              <a:gd name="connsiteX109" fmla="*/ 6709370 w 12193149"/>
              <a:gd name="connsiteY109" fmla="*/ 2240551 h 2344739"/>
              <a:gd name="connsiteX110" fmla="*/ 6550602 w 12193149"/>
              <a:gd name="connsiteY110" fmla="*/ 2269327 h 2344739"/>
              <a:gd name="connsiteX111" fmla="*/ 6318708 w 12193149"/>
              <a:gd name="connsiteY111" fmla="*/ 2316127 h 2344739"/>
              <a:gd name="connsiteX112" fmla="*/ 6169822 w 12193149"/>
              <a:gd name="connsiteY112" fmla="*/ 2318214 h 2344739"/>
              <a:gd name="connsiteX113" fmla="*/ 6074996 w 12193149"/>
              <a:gd name="connsiteY113" fmla="*/ 2338676 h 2344739"/>
              <a:gd name="connsiteX114" fmla="*/ 6069677 w 12193149"/>
              <a:gd name="connsiteY114" fmla="*/ 2337139 h 2344739"/>
              <a:gd name="connsiteX115" fmla="*/ 6049786 w 12193149"/>
              <a:gd name="connsiteY115" fmla="*/ 2337822 h 2344739"/>
              <a:gd name="connsiteX116" fmla="*/ 6042433 w 12193149"/>
              <a:gd name="connsiteY116" fmla="*/ 2329473 h 2344739"/>
              <a:gd name="connsiteX117" fmla="*/ 6011238 w 12193149"/>
              <a:gd name="connsiteY117" fmla="*/ 2324380 h 2344739"/>
              <a:gd name="connsiteX118" fmla="*/ 5958523 w 12193149"/>
              <a:gd name="connsiteY118" fmla="*/ 2328024 h 2344739"/>
              <a:gd name="connsiteX119" fmla="*/ 5760067 w 12193149"/>
              <a:gd name="connsiteY119" fmla="*/ 2343716 h 2344739"/>
              <a:gd name="connsiteX120" fmla="*/ 5628108 w 12193149"/>
              <a:gd name="connsiteY120" fmla="*/ 2344739 h 2344739"/>
              <a:gd name="connsiteX121" fmla="*/ 5472054 w 12193149"/>
              <a:gd name="connsiteY121" fmla="*/ 2330719 h 2344739"/>
              <a:gd name="connsiteX122" fmla="*/ 5433909 w 12193149"/>
              <a:gd name="connsiteY122" fmla="*/ 2319466 h 2344739"/>
              <a:gd name="connsiteX123" fmla="*/ 5382817 w 12193149"/>
              <a:gd name="connsiteY123" fmla="*/ 2301764 h 2344739"/>
              <a:gd name="connsiteX124" fmla="*/ 5262912 w 12193149"/>
              <a:gd name="connsiteY124" fmla="*/ 2281347 h 2344739"/>
              <a:gd name="connsiteX125" fmla="*/ 5224109 w 12193149"/>
              <a:gd name="connsiteY125" fmla="*/ 2270223 h 2344739"/>
              <a:gd name="connsiteX126" fmla="*/ 5175808 w 12193149"/>
              <a:gd name="connsiteY126" fmla="*/ 2267233 h 2344739"/>
              <a:gd name="connsiteX127" fmla="*/ 5157702 w 12193149"/>
              <a:gd name="connsiteY127" fmla="*/ 2260010 h 2344739"/>
              <a:gd name="connsiteX128" fmla="*/ 5143747 w 12193149"/>
              <a:gd name="connsiteY128" fmla="*/ 2256610 h 2344739"/>
              <a:gd name="connsiteX129" fmla="*/ 5140744 w 12193149"/>
              <a:gd name="connsiteY129" fmla="*/ 2254509 h 2344739"/>
              <a:gd name="connsiteX130" fmla="*/ 5122807 w 12193149"/>
              <a:gd name="connsiteY130" fmla="*/ 2243656 h 2344739"/>
              <a:gd name="connsiteX131" fmla="*/ 5066938 w 12193149"/>
              <a:gd name="connsiteY131" fmla="*/ 2250227 h 2344739"/>
              <a:gd name="connsiteX132" fmla="*/ 5012662 w 12193149"/>
              <a:gd name="connsiteY132" fmla="*/ 2233846 h 2344739"/>
              <a:gd name="connsiteX133" fmla="*/ 4841589 w 12193149"/>
              <a:gd name="connsiteY133" fmla="*/ 2209829 h 2344739"/>
              <a:gd name="connsiteX134" fmla="*/ 4763595 w 12193149"/>
              <a:gd name="connsiteY134" fmla="*/ 2182061 h 2344739"/>
              <a:gd name="connsiteX135" fmla="*/ 4724334 w 12193149"/>
              <a:gd name="connsiteY135" fmla="*/ 2173047 h 2344739"/>
              <a:gd name="connsiteX136" fmla="*/ 4722324 w 12193149"/>
              <a:gd name="connsiteY136" fmla="*/ 2172298 h 2344739"/>
              <a:gd name="connsiteX137" fmla="*/ 4723259 w 12193149"/>
              <a:gd name="connsiteY137" fmla="*/ 2172087 h 2344739"/>
              <a:gd name="connsiteX138" fmla="*/ 4718350 w 12193149"/>
              <a:gd name="connsiteY138" fmla="*/ 2170817 h 2344739"/>
              <a:gd name="connsiteX139" fmla="*/ 4722324 w 12193149"/>
              <a:gd name="connsiteY139" fmla="*/ 2172298 h 2344739"/>
              <a:gd name="connsiteX140" fmla="*/ 4716674 w 12193149"/>
              <a:gd name="connsiteY140" fmla="*/ 2173573 h 2344739"/>
              <a:gd name="connsiteX141" fmla="*/ 4516962 w 12193149"/>
              <a:gd name="connsiteY141" fmla="*/ 2163671 h 2344739"/>
              <a:gd name="connsiteX142" fmla="*/ 4429691 w 12193149"/>
              <a:gd name="connsiteY142" fmla="*/ 2153020 h 2344739"/>
              <a:gd name="connsiteX143" fmla="*/ 4364023 w 12193149"/>
              <a:gd name="connsiteY143" fmla="*/ 2151674 h 2344739"/>
              <a:gd name="connsiteX144" fmla="*/ 4318114 w 12193149"/>
              <a:gd name="connsiteY144" fmla="*/ 2158289 h 2344739"/>
              <a:gd name="connsiteX145" fmla="*/ 4316258 w 12193149"/>
              <a:gd name="connsiteY145" fmla="*/ 2156948 h 2344739"/>
              <a:gd name="connsiteX146" fmla="*/ 4296292 w 12193149"/>
              <a:gd name="connsiteY146" fmla="*/ 2155069 h 2344739"/>
              <a:gd name="connsiteX147" fmla="*/ 4291212 w 12193149"/>
              <a:gd name="connsiteY147" fmla="*/ 2157986 h 2344739"/>
              <a:gd name="connsiteX148" fmla="*/ 4277290 w 12193149"/>
              <a:gd name="connsiteY148" fmla="*/ 2157740 h 2344739"/>
              <a:gd name="connsiteX149" fmla="*/ 4249265 w 12193149"/>
              <a:gd name="connsiteY149" fmla="*/ 2160064 h 2344739"/>
              <a:gd name="connsiteX150" fmla="*/ 4203199 w 12193149"/>
              <a:gd name="connsiteY150" fmla="*/ 2157269 h 2344739"/>
              <a:gd name="connsiteX151" fmla="*/ 4202893 w 12193149"/>
              <a:gd name="connsiteY151" fmla="*/ 2156010 h 2344739"/>
              <a:gd name="connsiteX152" fmla="*/ 4192396 w 12193149"/>
              <a:gd name="connsiteY152" fmla="*/ 2150376 h 2344739"/>
              <a:gd name="connsiteX153" fmla="*/ 4143893 w 12193149"/>
              <a:gd name="connsiteY153" fmla="*/ 2134511 h 2344739"/>
              <a:gd name="connsiteX154" fmla="*/ 4084245 w 12193149"/>
              <a:gd name="connsiteY154" fmla="*/ 2107978 h 2344739"/>
              <a:gd name="connsiteX155" fmla="*/ 4075694 w 12193149"/>
              <a:gd name="connsiteY155" fmla="*/ 2107143 h 2344739"/>
              <a:gd name="connsiteX156" fmla="*/ 4075575 w 12193149"/>
              <a:gd name="connsiteY156" fmla="*/ 2106844 h 2344739"/>
              <a:gd name="connsiteX157" fmla="*/ 4066658 w 12193149"/>
              <a:gd name="connsiteY157" fmla="*/ 2105400 h 2344739"/>
              <a:gd name="connsiteX158" fmla="*/ 4060102 w 12193149"/>
              <a:gd name="connsiteY158" fmla="*/ 2105618 h 2344739"/>
              <a:gd name="connsiteX159" fmla="*/ 4043512 w 12193149"/>
              <a:gd name="connsiteY159" fmla="*/ 2103997 h 2344739"/>
              <a:gd name="connsiteX160" fmla="*/ 4038145 w 12193149"/>
              <a:gd name="connsiteY160" fmla="*/ 2101563 h 2344739"/>
              <a:gd name="connsiteX161" fmla="*/ 4036511 w 12193149"/>
              <a:gd name="connsiteY161" fmla="*/ 2097896 h 2344739"/>
              <a:gd name="connsiteX162" fmla="*/ 4034926 w 12193149"/>
              <a:gd name="connsiteY162" fmla="*/ 2098131 h 2344739"/>
              <a:gd name="connsiteX163" fmla="*/ 4005686 w 12193149"/>
              <a:gd name="connsiteY163" fmla="*/ 2085563 h 2344739"/>
              <a:gd name="connsiteX164" fmla="*/ 3937994 w 12193149"/>
              <a:gd name="connsiteY164" fmla="*/ 2068106 h 2344739"/>
              <a:gd name="connsiteX165" fmla="*/ 3898423 w 12193149"/>
              <a:gd name="connsiteY165" fmla="*/ 2062451 h 2344739"/>
              <a:gd name="connsiteX166" fmla="*/ 3790908 w 12193149"/>
              <a:gd name="connsiteY166" fmla="*/ 2042213 h 2344739"/>
              <a:gd name="connsiteX167" fmla="*/ 3683661 w 12193149"/>
              <a:gd name="connsiteY167" fmla="*/ 2018290 h 2344739"/>
              <a:gd name="connsiteX168" fmla="*/ 3611183 w 12193149"/>
              <a:gd name="connsiteY168" fmla="*/ 1986019 h 2344739"/>
              <a:gd name="connsiteX169" fmla="*/ 3605003 w 12193149"/>
              <a:gd name="connsiteY169" fmla="*/ 1987381 h 2344739"/>
              <a:gd name="connsiteX170" fmla="*/ 3595884 w 12193149"/>
              <a:gd name="connsiteY170" fmla="*/ 1987545 h 2344739"/>
              <a:gd name="connsiteX171" fmla="*/ 3595649 w 12193149"/>
              <a:gd name="connsiteY171" fmla="*/ 1987276 h 2344739"/>
              <a:gd name="connsiteX172" fmla="*/ 3587126 w 12193149"/>
              <a:gd name="connsiteY172" fmla="*/ 1987966 h 2344739"/>
              <a:gd name="connsiteX173" fmla="*/ 3537283 w 12193149"/>
              <a:gd name="connsiteY173" fmla="*/ 1978267 h 2344739"/>
              <a:gd name="connsiteX174" fmla="*/ 3474371 w 12193149"/>
              <a:gd name="connsiteY174" fmla="*/ 1974606 h 2344739"/>
              <a:gd name="connsiteX175" fmla="*/ 3401876 w 12193149"/>
              <a:gd name="connsiteY175" fmla="*/ 1962558 h 2344739"/>
              <a:gd name="connsiteX176" fmla="*/ 3365036 w 12193149"/>
              <a:gd name="connsiteY176" fmla="*/ 1979510 h 2344739"/>
              <a:gd name="connsiteX177" fmla="*/ 3345174 w 12193149"/>
              <a:gd name="connsiteY177" fmla="*/ 1981192 h 2344739"/>
              <a:gd name="connsiteX178" fmla="*/ 3342846 w 12193149"/>
              <a:gd name="connsiteY178" fmla="*/ 1980217 h 2344739"/>
              <a:gd name="connsiteX179" fmla="*/ 3263504 w 12193149"/>
              <a:gd name="connsiteY179" fmla="*/ 1986094 h 2344739"/>
              <a:gd name="connsiteX180" fmla="*/ 3143704 w 12193149"/>
              <a:gd name="connsiteY180" fmla="*/ 1993869 h 2344739"/>
              <a:gd name="connsiteX181" fmla="*/ 3031439 w 12193149"/>
              <a:gd name="connsiteY181" fmla="*/ 1996512 h 2344739"/>
              <a:gd name="connsiteX182" fmla="*/ 2782717 w 12193149"/>
              <a:gd name="connsiteY182" fmla="*/ 2018333 h 2344739"/>
              <a:gd name="connsiteX183" fmla="*/ 2647675 w 12193149"/>
              <a:gd name="connsiteY183" fmla="*/ 2028869 h 2344739"/>
              <a:gd name="connsiteX184" fmla="*/ 2569176 w 12193149"/>
              <a:gd name="connsiteY184" fmla="*/ 2002628 h 2344739"/>
              <a:gd name="connsiteX185" fmla="*/ 2444403 w 12193149"/>
              <a:gd name="connsiteY185" fmla="*/ 2016529 h 2344739"/>
              <a:gd name="connsiteX186" fmla="*/ 2316260 w 12193149"/>
              <a:gd name="connsiteY186" fmla="*/ 2024996 h 2344739"/>
              <a:gd name="connsiteX187" fmla="*/ 2209726 w 12193149"/>
              <a:gd name="connsiteY187" fmla="*/ 2019763 h 2344739"/>
              <a:gd name="connsiteX188" fmla="*/ 2095813 w 12193149"/>
              <a:gd name="connsiteY188" fmla="*/ 2003052 h 2344739"/>
              <a:gd name="connsiteX189" fmla="*/ 1998504 w 12193149"/>
              <a:gd name="connsiteY189" fmla="*/ 1995032 h 2344739"/>
              <a:gd name="connsiteX190" fmla="*/ 1929320 w 12193149"/>
              <a:gd name="connsiteY190" fmla="*/ 2016977 h 2344739"/>
              <a:gd name="connsiteX191" fmla="*/ 1922798 w 12193149"/>
              <a:gd name="connsiteY191" fmla="*/ 2012146 h 2344739"/>
              <a:gd name="connsiteX192" fmla="*/ 1874228 w 12193149"/>
              <a:gd name="connsiteY192" fmla="*/ 2013741 h 2344739"/>
              <a:gd name="connsiteX193" fmla="*/ 1787803 w 12193149"/>
              <a:gd name="connsiteY193" fmla="*/ 2041363 h 2344739"/>
              <a:gd name="connsiteX194" fmla="*/ 1739352 w 12193149"/>
              <a:gd name="connsiteY194" fmla="*/ 2036312 h 2344739"/>
              <a:gd name="connsiteX195" fmla="*/ 1676219 w 12193149"/>
              <a:gd name="connsiteY195" fmla="*/ 2019963 h 2344739"/>
              <a:gd name="connsiteX196" fmla="*/ 1609817 w 12193149"/>
              <a:gd name="connsiteY196" fmla="*/ 2013066 h 2344739"/>
              <a:gd name="connsiteX197" fmla="*/ 1497258 w 12193149"/>
              <a:gd name="connsiteY197" fmla="*/ 1987476 h 2344739"/>
              <a:gd name="connsiteX198" fmla="*/ 1151127 w 12193149"/>
              <a:gd name="connsiteY198" fmla="*/ 1938041 h 2344739"/>
              <a:gd name="connsiteX199" fmla="*/ 859417 w 12193149"/>
              <a:gd name="connsiteY199" fmla="*/ 1928608 h 2344739"/>
              <a:gd name="connsiteX200" fmla="*/ 838688 w 12193149"/>
              <a:gd name="connsiteY200" fmla="*/ 1929821 h 2344739"/>
              <a:gd name="connsiteX201" fmla="*/ 817957 w 12193149"/>
              <a:gd name="connsiteY201" fmla="*/ 1927857 h 2344739"/>
              <a:gd name="connsiteX202" fmla="*/ 812654 w 12193149"/>
              <a:gd name="connsiteY202" fmla="*/ 1930751 h 2344739"/>
              <a:gd name="connsiteX203" fmla="*/ 721195 w 12193149"/>
              <a:gd name="connsiteY203" fmla="*/ 1929661 h 2344739"/>
              <a:gd name="connsiteX204" fmla="*/ 720890 w 12193149"/>
              <a:gd name="connsiteY204" fmla="*/ 1928399 h 2344739"/>
              <a:gd name="connsiteX205" fmla="*/ 710023 w 12193149"/>
              <a:gd name="connsiteY205" fmla="*/ 1922722 h 2344739"/>
              <a:gd name="connsiteX206" fmla="*/ 597940 w 12193149"/>
              <a:gd name="connsiteY206" fmla="*/ 1879864 h 2344739"/>
              <a:gd name="connsiteX207" fmla="*/ 579683 w 12193149"/>
              <a:gd name="connsiteY207" fmla="*/ 1877212 h 2344739"/>
              <a:gd name="connsiteX208" fmla="*/ 572865 w 12193149"/>
              <a:gd name="connsiteY208" fmla="*/ 1877401 h 2344739"/>
              <a:gd name="connsiteX209" fmla="*/ 446247 w 12193149"/>
              <a:gd name="connsiteY209" fmla="*/ 1839371 h 2344739"/>
              <a:gd name="connsiteX210" fmla="*/ 405163 w 12193149"/>
              <a:gd name="connsiteY210" fmla="*/ 1833548 h 2344739"/>
              <a:gd name="connsiteX211" fmla="*/ 293583 w 12193149"/>
              <a:gd name="connsiteY211" fmla="*/ 1812852 h 2344739"/>
              <a:gd name="connsiteX212" fmla="*/ 119529 w 12193149"/>
              <a:gd name="connsiteY212" fmla="*/ 1761047 h 2344739"/>
              <a:gd name="connsiteX213" fmla="*/ 16674 w 12193149"/>
              <a:gd name="connsiteY213" fmla="*/ 1758191 h 2344739"/>
              <a:gd name="connsiteX214" fmla="*/ 1150 w 12193149"/>
              <a:gd name="connsiteY214" fmla="*/ 1752722 h 2344739"/>
              <a:gd name="connsiteX215" fmla="*/ 1148 w 12193149"/>
              <a:gd name="connsiteY215" fmla="*/ 222213 h 2344739"/>
              <a:gd name="connsiteX216" fmla="*/ 1148 w 12193149"/>
              <a:gd name="connsiteY216" fmla="*/ 0 h 23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12193149" h="2344739">
                <a:moveTo>
                  <a:pt x="1148" y="0"/>
                </a:moveTo>
                <a:lnTo>
                  <a:pt x="12193148" y="0"/>
                </a:lnTo>
                <a:cubicBezTo>
                  <a:pt x="12193148" y="193246"/>
                  <a:pt x="12193149" y="386493"/>
                  <a:pt x="12193149" y="579739"/>
                </a:cubicBezTo>
                <a:lnTo>
                  <a:pt x="12185986" y="584189"/>
                </a:lnTo>
                <a:cubicBezTo>
                  <a:pt x="12156393" y="577430"/>
                  <a:pt x="12176978" y="588328"/>
                  <a:pt x="12156363" y="597366"/>
                </a:cubicBezTo>
                <a:cubicBezTo>
                  <a:pt x="12172308" y="611308"/>
                  <a:pt x="12127905" y="602876"/>
                  <a:pt x="12139215" y="623179"/>
                </a:cubicBezTo>
                <a:cubicBezTo>
                  <a:pt x="12135103" y="624180"/>
                  <a:pt x="12130766" y="624512"/>
                  <a:pt x="12126327" y="624690"/>
                </a:cubicBezTo>
                <a:lnTo>
                  <a:pt x="12124007" y="624794"/>
                </a:lnTo>
                <a:lnTo>
                  <a:pt x="12116854" y="628608"/>
                </a:lnTo>
                <a:lnTo>
                  <a:pt x="12099497" y="628139"/>
                </a:lnTo>
                <a:cubicBezTo>
                  <a:pt x="12095162" y="629804"/>
                  <a:pt x="12090978" y="632365"/>
                  <a:pt x="12087073" y="636341"/>
                </a:cubicBezTo>
                <a:cubicBezTo>
                  <a:pt x="12078890" y="656743"/>
                  <a:pt x="12040481" y="653846"/>
                  <a:pt x="12031073" y="680009"/>
                </a:cubicBezTo>
                <a:cubicBezTo>
                  <a:pt x="12026399" y="688254"/>
                  <a:pt x="12004497" y="705355"/>
                  <a:pt x="11995833" y="703458"/>
                </a:cubicBezTo>
                <a:cubicBezTo>
                  <a:pt x="11990333" y="705967"/>
                  <a:pt x="11986699" y="712045"/>
                  <a:pt x="11979717" y="708161"/>
                </a:cubicBezTo>
                <a:cubicBezTo>
                  <a:pt x="11970382" y="704240"/>
                  <a:pt x="11963763" y="727262"/>
                  <a:pt x="11959046" y="717558"/>
                </a:cubicBezTo>
                <a:lnTo>
                  <a:pt x="11920454" y="730883"/>
                </a:lnTo>
                <a:cubicBezTo>
                  <a:pt x="11919152" y="737943"/>
                  <a:pt x="11912619" y="740145"/>
                  <a:pt x="11903656" y="742426"/>
                </a:cubicBezTo>
                <a:lnTo>
                  <a:pt x="11895048" y="744791"/>
                </a:lnTo>
                <a:lnTo>
                  <a:pt x="11891968" y="755729"/>
                </a:lnTo>
                <a:cubicBezTo>
                  <a:pt x="11881074" y="746401"/>
                  <a:pt x="11884523" y="777742"/>
                  <a:pt x="11870776" y="777816"/>
                </a:cubicBezTo>
                <a:lnTo>
                  <a:pt x="11813376" y="797659"/>
                </a:lnTo>
                <a:lnTo>
                  <a:pt x="11590693" y="963777"/>
                </a:lnTo>
                <a:cubicBezTo>
                  <a:pt x="11550201" y="990714"/>
                  <a:pt x="11542649" y="940770"/>
                  <a:pt x="11506817" y="1033623"/>
                </a:cubicBezTo>
                <a:cubicBezTo>
                  <a:pt x="11450023" y="1089460"/>
                  <a:pt x="11337127" y="1190174"/>
                  <a:pt x="11280332" y="1223571"/>
                </a:cubicBezTo>
                <a:cubicBezTo>
                  <a:pt x="11267547" y="1231171"/>
                  <a:pt x="11229147" y="1296589"/>
                  <a:pt x="11228309" y="1276236"/>
                </a:cubicBezTo>
                <a:cubicBezTo>
                  <a:pt x="11223950" y="1278203"/>
                  <a:pt x="11220761" y="1277680"/>
                  <a:pt x="11218087" y="1275961"/>
                </a:cubicBezTo>
                <a:lnTo>
                  <a:pt x="11217184" y="1275018"/>
                </a:lnTo>
                <a:lnTo>
                  <a:pt x="11188885" y="1292383"/>
                </a:lnTo>
                <a:lnTo>
                  <a:pt x="11184501" y="1292525"/>
                </a:lnTo>
                <a:lnTo>
                  <a:pt x="11166854" y="1306612"/>
                </a:lnTo>
                <a:lnTo>
                  <a:pt x="11157311" y="1312414"/>
                </a:lnTo>
                <a:lnTo>
                  <a:pt x="11155496" y="1317097"/>
                </a:lnTo>
                <a:cubicBezTo>
                  <a:pt x="11153045" y="1320465"/>
                  <a:pt x="11148902" y="1323112"/>
                  <a:pt x="11140961" y="1324115"/>
                </a:cubicBezTo>
                <a:lnTo>
                  <a:pt x="11138961" y="1323772"/>
                </a:lnTo>
                <a:lnTo>
                  <a:pt x="11128208" y="1333832"/>
                </a:lnTo>
                <a:cubicBezTo>
                  <a:pt x="11124962" y="1337814"/>
                  <a:pt x="11122359" y="1342287"/>
                  <a:pt x="11120691" y="1347424"/>
                </a:cubicBezTo>
                <a:cubicBezTo>
                  <a:pt x="11081770" y="1370685"/>
                  <a:pt x="10952581" y="1444106"/>
                  <a:pt x="10894683" y="1473399"/>
                </a:cubicBezTo>
                <a:cubicBezTo>
                  <a:pt x="10861781" y="1488434"/>
                  <a:pt x="10817803" y="1508886"/>
                  <a:pt x="10773300" y="1523191"/>
                </a:cubicBezTo>
                <a:cubicBezTo>
                  <a:pt x="10733414" y="1567419"/>
                  <a:pt x="10677791" y="1526735"/>
                  <a:pt x="10627668" y="1559229"/>
                </a:cubicBezTo>
                <a:cubicBezTo>
                  <a:pt x="10590276" y="1542103"/>
                  <a:pt x="10613693" y="1562282"/>
                  <a:pt x="10581895" y="1568689"/>
                </a:cubicBezTo>
                <a:cubicBezTo>
                  <a:pt x="10597733" y="1591656"/>
                  <a:pt x="10540912" y="1568241"/>
                  <a:pt x="10547790" y="1598423"/>
                </a:cubicBezTo>
                <a:cubicBezTo>
                  <a:pt x="10541784" y="1598632"/>
                  <a:pt x="10535750" y="1597886"/>
                  <a:pt x="10529643" y="1596907"/>
                </a:cubicBezTo>
                <a:lnTo>
                  <a:pt x="10526446" y="1596411"/>
                </a:lnTo>
                <a:lnTo>
                  <a:pt x="10515129" y="1599537"/>
                </a:lnTo>
                <a:lnTo>
                  <a:pt x="10491735" y="1594156"/>
                </a:lnTo>
                <a:cubicBezTo>
                  <a:pt x="10485147" y="1595190"/>
                  <a:pt x="10478389" y="1597459"/>
                  <a:pt x="10471418" y="1601693"/>
                </a:cubicBezTo>
                <a:cubicBezTo>
                  <a:pt x="10451763" y="1626665"/>
                  <a:pt x="10400774" y="1612276"/>
                  <a:pt x="10377042" y="1644598"/>
                </a:cubicBezTo>
                <a:cubicBezTo>
                  <a:pt x="10367240" y="1654315"/>
                  <a:pt x="10330319" y="1671126"/>
                  <a:pt x="10319338" y="1666221"/>
                </a:cubicBezTo>
                <a:cubicBezTo>
                  <a:pt x="10310813" y="1668060"/>
                  <a:pt x="10303331" y="1675173"/>
                  <a:pt x="10295467" y="1668079"/>
                </a:cubicBezTo>
                <a:cubicBezTo>
                  <a:pt x="10284420" y="1660290"/>
                  <a:pt x="10265794" y="1689186"/>
                  <a:pt x="10263443" y="1674948"/>
                </a:cubicBezTo>
                <a:lnTo>
                  <a:pt x="10205418" y="1682149"/>
                </a:lnTo>
                <a:cubicBezTo>
                  <a:pt x="10200696" y="1691209"/>
                  <a:pt x="10190895" y="1692356"/>
                  <a:pt x="10177759" y="1692943"/>
                </a:cubicBezTo>
                <a:lnTo>
                  <a:pt x="10165070" y="1693739"/>
                </a:lnTo>
                <a:lnTo>
                  <a:pt x="10156308" y="1707487"/>
                </a:lnTo>
                <a:cubicBezTo>
                  <a:pt x="10145406" y="1692057"/>
                  <a:pt x="10136981" y="1734810"/>
                  <a:pt x="10118267" y="1731142"/>
                </a:cubicBezTo>
                <a:lnTo>
                  <a:pt x="10083317" y="1743296"/>
                </a:lnTo>
                <a:cubicBezTo>
                  <a:pt x="10075718" y="1741227"/>
                  <a:pt x="10048011" y="1742555"/>
                  <a:pt x="10040388" y="1741632"/>
                </a:cubicBezTo>
                <a:cubicBezTo>
                  <a:pt x="9999609" y="1751733"/>
                  <a:pt x="9985545" y="1752223"/>
                  <a:pt x="9961167" y="1757147"/>
                </a:cubicBezTo>
                <a:cubicBezTo>
                  <a:pt x="9920131" y="1757289"/>
                  <a:pt x="9889892" y="1754090"/>
                  <a:pt x="9848940" y="1763915"/>
                </a:cubicBezTo>
                <a:lnTo>
                  <a:pt x="9729457" y="1784122"/>
                </a:lnTo>
                <a:cubicBezTo>
                  <a:pt x="9676207" y="1774536"/>
                  <a:pt x="9631235" y="1799759"/>
                  <a:pt x="9613704" y="1812371"/>
                </a:cubicBezTo>
                <a:cubicBezTo>
                  <a:pt x="9548152" y="1826647"/>
                  <a:pt x="9410970" y="1863993"/>
                  <a:pt x="9338590" y="1869293"/>
                </a:cubicBezTo>
                <a:lnTo>
                  <a:pt x="9232518" y="1893149"/>
                </a:lnTo>
                <a:lnTo>
                  <a:pt x="9156690" y="1903228"/>
                </a:lnTo>
                <a:lnTo>
                  <a:pt x="9054601" y="1910755"/>
                </a:lnTo>
                <a:lnTo>
                  <a:pt x="9006634" y="1914040"/>
                </a:lnTo>
                <a:lnTo>
                  <a:pt x="9006349" y="1913800"/>
                </a:lnTo>
                <a:cubicBezTo>
                  <a:pt x="9004294" y="1913580"/>
                  <a:pt x="9001475" y="1913908"/>
                  <a:pt x="8997380" y="1915011"/>
                </a:cubicBezTo>
                <a:lnTo>
                  <a:pt x="8991542" y="1917072"/>
                </a:lnTo>
                <a:lnTo>
                  <a:pt x="8975485" y="1920298"/>
                </a:lnTo>
                <a:lnTo>
                  <a:pt x="8969159" y="1919598"/>
                </a:lnTo>
                <a:lnTo>
                  <a:pt x="8964196" y="1917373"/>
                </a:lnTo>
                <a:cubicBezTo>
                  <a:pt x="8955841" y="1925324"/>
                  <a:pt x="8956668" y="1934272"/>
                  <a:pt x="8930136" y="1914185"/>
                </a:cubicBezTo>
                <a:cubicBezTo>
                  <a:pt x="8899182" y="1915205"/>
                  <a:pt x="8790451" y="1929860"/>
                  <a:pt x="8753592" y="1933417"/>
                </a:cubicBezTo>
                <a:cubicBezTo>
                  <a:pt x="8720970" y="1944137"/>
                  <a:pt x="8749345" y="1930476"/>
                  <a:pt x="8708995" y="1935518"/>
                </a:cubicBezTo>
                <a:cubicBezTo>
                  <a:pt x="8672757" y="1955053"/>
                  <a:pt x="8640293" y="1938613"/>
                  <a:pt x="8597219" y="1944090"/>
                </a:cubicBezTo>
                <a:lnTo>
                  <a:pt x="8526378" y="1929248"/>
                </a:lnTo>
                <a:lnTo>
                  <a:pt x="8512131" y="1935163"/>
                </a:lnTo>
                <a:lnTo>
                  <a:pt x="8507315" y="1938164"/>
                </a:lnTo>
                <a:cubicBezTo>
                  <a:pt x="8503797" y="1939941"/>
                  <a:pt x="8501196" y="1940752"/>
                  <a:pt x="8499116" y="1940902"/>
                </a:cubicBezTo>
                <a:lnTo>
                  <a:pt x="8498742" y="1940723"/>
                </a:lnTo>
                <a:lnTo>
                  <a:pt x="8491397" y="1943773"/>
                </a:lnTo>
                <a:lnTo>
                  <a:pt x="8368330" y="1957815"/>
                </a:lnTo>
                <a:cubicBezTo>
                  <a:pt x="8363173" y="1959840"/>
                  <a:pt x="8358881" y="1959492"/>
                  <a:pt x="8354947" y="1958009"/>
                </a:cubicBezTo>
                <a:lnTo>
                  <a:pt x="8321252" y="1974587"/>
                </a:lnTo>
                <a:lnTo>
                  <a:pt x="8315581" y="1974913"/>
                </a:lnTo>
                <a:lnTo>
                  <a:pt x="8296322" y="1988808"/>
                </a:lnTo>
                <a:lnTo>
                  <a:pt x="8285424" y="1994631"/>
                </a:lnTo>
                <a:lnTo>
                  <a:pt x="8284298" y="1999074"/>
                </a:lnTo>
                <a:cubicBezTo>
                  <a:pt x="8281994" y="2002319"/>
                  <a:pt x="8277300" y="2004967"/>
                  <a:pt x="8267224" y="2006249"/>
                </a:cubicBezTo>
                <a:lnTo>
                  <a:pt x="8264525" y="2006019"/>
                </a:lnTo>
                <a:lnTo>
                  <a:pt x="8253181" y="2015862"/>
                </a:lnTo>
                <a:cubicBezTo>
                  <a:pt x="8250007" y="2019712"/>
                  <a:pt x="8247795" y="2023994"/>
                  <a:pt x="8246982" y="2028854"/>
                </a:cubicBezTo>
                <a:cubicBezTo>
                  <a:pt x="8182975" y="2025947"/>
                  <a:pt x="8148279" y="2060069"/>
                  <a:pt x="8091420" y="2075015"/>
                </a:cubicBezTo>
                <a:cubicBezTo>
                  <a:pt x="8026616" y="2098157"/>
                  <a:pt x="7968218" y="2119393"/>
                  <a:pt x="7906555" y="2116988"/>
                </a:cubicBezTo>
                <a:cubicBezTo>
                  <a:pt x="7836267" y="2131900"/>
                  <a:pt x="7782114" y="2134131"/>
                  <a:pt x="7719893" y="2142703"/>
                </a:cubicBezTo>
                <a:lnTo>
                  <a:pt x="7615495" y="2139232"/>
                </a:lnTo>
                <a:lnTo>
                  <a:pt x="7528691" y="2145060"/>
                </a:lnTo>
                <a:lnTo>
                  <a:pt x="7520719" y="2147613"/>
                </a:lnTo>
                <a:cubicBezTo>
                  <a:pt x="7515141" y="2148952"/>
                  <a:pt x="7511320" y="2149302"/>
                  <a:pt x="7508559" y="2148948"/>
                </a:cubicBezTo>
                <a:lnTo>
                  <a:pt x="7508188" y="2148621"/>
                </a:lnTo>
                <a:lnTo>
                  <a:pt x="7496943" y="2150573"/>
                </a:lnTo>
                <a:lnTo>
                  <a:pt x="7219707" y="2156680"/>
                </a:lnTo>
                <a:lnTo>
                  <a:pt x="7202249" y="2161230"/>
                </a:lnTo>
                <a:lnTo>
                  <a:pt x="7198152" y="2166588"/>
                </a:lnTo>
                <a:cubicBezTo>
                  <a:pt x="7193259" y="2170111"/>
                  <a:pt x="7185654" y="2172250"/>
                  <a:pt x="7171956" y="2171236"/>
                </a:cubicBezTo>
                <a:lnTo>
                  <a:pt x="7098136" y="2183464"/>
                </a:lnTo>
                <a:cubicBezTo>
                  <a:pt x="7062296" y="2184442"/>
                  <a:pt x="7051336" y="2185419"/>
                  <a:pt x="7019644" y="2183090"/>
                </a:cubicBezTo>
                <a:cubicBezTo>
                  <a:pt x="6938675" y="2194028"/>
                  <a:pt x="6944793" y="2218194"/>
                  <a:pt x="6905294" y="2212596"/>
                </a:cubicBezTo>
                <a:cubicBezTo>
                  <a:pt x="6873070" y="2207388"/>
                  <a:pt x="6789137" y="2226462"/>
                  <a:pt x="6709370" y="2240551"/>
                </a:cubicBezTo>
                <a:cubicBezTo>
                  <a:pt x="6650254" y="2250006"/>
                  <a:pt x="6629253" y="2264107"/>
                  <a:pt x="6550602" y="2269327"/>
                </a:cubicBezTo>
                <a:cubicBezTo>
                  <a:pt x="6473302" y="2313417"/>
                  <a:pt x="6410843" y="2289694"/>
                  <a:pt x="6318708" y="2316127"/>
                </a:cubicBezTo>
                <a:cubicBezTo>
                  <a:pt x="6298698" y="2331649"/>
                  <a:pt x="6210439" y="2314456"/>
                  <a:pt x="6169822" y="2318214"/>
                </a:cubicBezTo>
                <a:cubicBezTo>
                  <a:pt x="6129203" y="2321972"/>
                  <a:pt x="6091688" y="2335520"/>
                  <a:pt x="6074996" y="2338676"/>
                </a:cubicBezTo>
                <a:lnTo>
                  <a:pt x="6069677" y="2337139"/>
                </a:lnTo>
                <a:lnTo>
                  <a:pt x="6049786" y="2337822"/>
                </a:lnTo>
                <a:lnTo>
                  <a:pt x="6042433" y="2329473"/>
                </a:lnTo>
                <a:lnTo>
                  <a:pt x="6011238" y="2324380"/>
                </a:lnTo>
                <a:cubicBezTo>
                  <a:pt x="5999830" y="2323793"/>
                  <a:pt x="5971276" y="2324706"/>
                  <a:pt x="5958523" y="2328024"/>
                </a:cubicBezTo>
                <a:lnTo>
                  <a:pt x="5760067" y="2343716"/>
                </a:lnTo>
                <a:lnTo>
                  <a:pt x="5628108" y="2344739"/>
                </a:lnTo>
                <a:lnTo>
                  <a:pt x="5472054" y="2330719"/>
                </a:lnTo>
                <a:cubicBezTo>
                  <a:pt x="5479284" y="2317691"/>
                  <a:pt x="5440157" y="2331757"/>
                  <a:pt x="5433909" y="2319466"/>
                </a:cubicBezTo>
                <a:cubicBezTo>
                  <a:pt x="5430517" y="2309434"/>
                  <a:pt x="5392976" y="2304750"/>
                  <a:pt x="5382817" y="2301764"/>
                </a:cubicBezTo>
                <a:lnTo>
                  <a:pt x="5262912" y="2281347"/>
                </a:lnTo>
                <a:cubicBezTo>
                  <a:pt x="5252746" y="2281163"/>
                  <a:pt x="5231699" y="2272853"/>
                  <a:pt x="5224109" y="2270223"/>
                </a:cubicBezTo>
                <a:lnTo>
                  <a:pt x="5175808" y="2267233"/>
                </a:lnTo>
                <a:lnTo>
                  <a:pt x="5157702" y="2260010"/>
                </a:lnTo>
                <a:lnTo>
                  <a:pt x="5143747" y="2256610"/>
                </a:lnTo>
                <a:lnTo>
                  <a:pt x="5140744" y="2254509"/>
                </a:lnTo>
                <a:cubicBezTo>
                  <a:pt x="5135026" y="2250469"/>
                  <a:pt x="5129229" y="2246658"/>
                  <a:pt x="5122807" y="2243656"/>
                </a:cubicBezTo>
                <a:cubicBezTo>
                  <a:pt x="5109467" y="2272275"/>
                  <a:pt x="5066004" y="2222839"/>
                  <a:pt x="5066938" y="2250227"/>
                </a:cubicBezTo>
                <a:cubicBezTo>
                  <a:pt x="5029345" y="2238711"/>
                  <a:pt x="5040096" y="2267800"/>
                  <a:pt x="5012662" y="2233846"/>
                </a:cubicBezTo>
                <a:cubicBezTo>
                  <a:pt x="4938174" y="2234229"/>
                  <a:pt x="4917504" y="2247236"/>
                  <a:pt x="4841589" y="2209829"/>
                </a:cubicBezTo>
                <a:cubicBezTo>
                  <a:pt x="4807890" y="2193187"/>
                  <a:pt x="4785258" y="2182041"/>
                  <a:pt x="4763595" y="2182061"/>
                </a:cubicBezTo>
                <a:cubicBezTo>
                  <a:pt x="4742475" y="2177561"/>
                  <a:pt x="4730631" y="2174738"/>
                  <a:pt x="4724334" y="2173047"/>
                </a:cubicBezTo>
                <a:lnTo>
                  <a:pt x="4722324" y="2172298"/>
                </a:lnTo>
                <a:lnTo>
                  <a:pt x="4723259" y="2172087"/>
                </a:lnTo>
                <a:cubicBezTo>
                  <a:pt x="4722296" y="2171445"/>
                  <a:pt x="4719415" y="2170839"/>
                  <a:pt x="4718350" y="2170817"/>
                </a:cubicBezTo>
                <a:lnTo>
                  <a:pt x="4722324" y="2172298"/>
                </a:lnTo>
                <a:lnTo>
                  <a:pt x="4716674" y="2173573"/>
                </a:lnTo>
                <a:cubicBezTo>
                  <a:pt x="4681300" y="2166617"/>
                  <a:pt x="4525895" y="2165809"/>
                  <a:pt x="4516962" y="2163671"/>
                </a:cubicBezTo>
                <a:cubicBezTo>
                  <a:pt x="4458971" y="2150559"/>
                  <a:pt x="4463810" y="2149818"/>
                  <a:pt x="4429691" y="2153020"/>
                </a:cubicBezTo>
                <a:cubicBezTo>
                  <a:pt x="4424455" y="2156391"/>
                  <a:pt x="4370126" y="2150097"/>
                  <a:pt x="4364023" y="2151674"/>
                </a:cubicBezTo>
                <a:lnTo>
                  <a:pt x="4318114" y="2158289"/>
                </a:lnTo>
                <a:lnTo>
                  <a:pt x="4316258" y="2156948"/>
                </a:lnTo>
                <a:cubicBezTo>
                  <a:pt x="4307275" y="2153577"/>
                  <a:pt x="4301145" y="2153578"/>
                  <a:pt x="4296292" y="2155069"/>
                </a:cubicBezTo>
                <a:lnTo>
                  <a:pt x="4291212" y="2157986"/>
                </a:lnTo>
                <a:lnTo>
                  <a:pt x="4277290" y="2157740"/>
                </a:lnTo>
                <a:lnTo>
                  <a:pt x="4249265" y="2160064"/>
                </a:lnTo>
                <a:lnTo>
                  <a:pt x="4203199" y="2157269"/>
                </a:lnTo>
                <a:cubicBezTo>
                  <a:pt x="4203096" y="2156849"/>
                  <a:pt x="4202995" y="2156430"/>
                  <a:pt x="4202893" y="2156010"/>
                </a:cubicBezTo>
                <a:cubicBezTo>
                  <a:pt x="4201267" y="2153173"/>
                  <a:pt x="4198292" y="2151054"/>
                  <a:pt x="4192396" y="2150376"/>
                </a:cubicBezTo>
                <a:cubicBezTo>
                  <a:pt x="4205365" y="2133087"/>
                  <a:pt x="4162425" y="2134982"/>
                  <a:pt x="4143893" y="2134511"/>
                </a:cubicBezTo>
                <a:cubicBezTo>
                  <a:pt x="4125868" y="2127445"/>
                  <a:pt x="4100250" y="2113865"/>
                  <a:pt x="4084245" y="2107978"/>
                </a:cubicBezTo>
                <a:lnTo>
                  <a:pt x="4075694" y="2107143"/>
                </a:lnTo>
                <a:cubicBezTo>
                  <a:pt x="4075655" y="2107042"/>
                  <a:pt x="4075614" y="2106943"/>
                  <a:pt x="4075575" y="2106844"/>
                </a:cubicBezTo>
                <a:cubicBezTo>
                  <a:pt x="4073829" y="2106060"/>
                  <a:pt x="4071057" y="2105559"/>
                  <a:pt x="4066658" y="2105400"/>
                </a:cubicBezTo>
                <a:lnTo>
                  <a:pt x="4060102" y="2105618"/>
                </a:lnTo>
                <a:lnTo>
                  <a:pt x="4043512" y="2103997"/>
                </a:lnTo>
                <a:lnTo>
                  <a:pt x="4038145" y="2101563"/>
                </a:lnTo>
                <a:lnTo>
                  <a:pt x="4036511" y="2097896"/>
                </a:lnTo>
                <a:lnTo>
                  <a:pt x="4034926" y="2098131"/>
                </a:lnTo>
                <a:cubicBezTo>
                  <a:pt x="4022576" y="2102995"/>
                  <a:pt x="4018025" y="2111371"/>
                  <a:pt x="4005686" y="2085563"/>
                </a:cubicBezTo>
                <a:lnTo>
                  <a:pt x="3937994" y="2068106"/>
                </a:lnTo>
                <a:cubicBezTo>
                  <a:pt x="3921658" y="2075830"/>
                  <a:pt x="3909686" y="2071141"/>
                  <a:pt x="3898423" y="2062451"/>
                </a:cubicBezTo>
                <a:cubicBezTo>
                  <a:pt x="3862243" y="2062947"/>
                  <a:pt x="3830779" y="2049077"/>
                  <a:pt x="3790908" y="2042213"/>
                </a:cubicBezTo>
                <a:cubicBezTo>
                  <a:pt x="3742158" y="2027507"/>
                  <a:pt x="3726280" y="2025530"/>
                  <a:pt x="3683661" y="2018290"/>
                </a:cubicBezTo>
                <a:lnTo>
                  <a:pt x="3611183" y="1986019"/>
                </a:lnTo>
                <a:lnTo>
                  <a:pt x="3605003" y="1987381"/>
                </a:lnTo>
                <a:cubicBezTo>
                  <a:pt x="3600731" y="1988000"/>
                  <a:pt x="3597877" y="1988000"/>
                  <a:pt x="3595884" y="1987545"/>
                </a:cubicBezTo>
                <a:lnTo>
                  <a:pt x="3595649" y="1987276"/>
                </a:lnTo>
                <a:lnTo>
                  <a:pt x="3587126" y="1987966"/>
                </a:lnTo>
                <a:cubicBezTo>
                  <a:pt x="3572774" y="1989757"/>
                  <a:pt x="3550540" y="1975558"/>
                  <a:pt x="3537283" y="1978267"/>
                </a:cubicBezTo>
                <a:cubicBezTo>
                  <a:pt x="3515092" y="1973971"/>
                  <a:pt x="3489773" y="1980236"/>
                  <a:pt x="3474371" y="1974606"/>
                </a:cubicBezTo>
                <a:lnTo>
                  <a:pt x="3401876" y="1962558"/>
                </a:lnTo>
                <a:lnTo>
                  <a:pt x="3365036" y="1979510"/>
                </a:lnTo>
                <a:cubicBezTo>
                  <a:pt x="3361007" y="1981808"/>
                  <a:pt x="3355145" y="1982886"/>
                  <a:pt x="3345174" y="1981192"/>
                </a:cubicBezTo>
                <a:lnTo>
                  <a:pt x="3342846" y="1980217"/>
                </a:lnTo>
                <a:cubicBezTo>
                  <a:pt x="3337528" y="1982688"/>
                  <a:pt x="3296694" y="1983818"/>
                  <a:pt x="3263504" y="1986094"/>
                </a:cubicBezTo>
                <a:cubicBezTo>
                  <a:pt x="3210873" y="1988435"/>
                  <a:pt x="3204538" y="1996407"/>
                  <a:pt x="3143704" y="1993869"/>
                </a:cubicBezTo>
                <a:cubicBezTo>
                  <a:pt x="3083839" y="1995098"/>
                  <a:pt x="3073438" y="2001104"/>
                  <a:pt x="3031439" y="1996512"/>
                </a:cubicBezTo>
                <a:lnTo>
                  <a:pt x="2782717" y="2018333"/>
                </a:lnTo>
                <a:cubicBezTo>
                  <a:pt x="2720447" y="2045988"/>
                  <a:pt x="2718750" y="2015419"/>
                  <a:pt x="2647675" y="2028869"/>
                </a:cubicBezTo>
                <a:cubicBezTo>
                  <a:pt x="2583664" y="1968934"/>
                  <a:pt x="2609849" y="2007202"/>
                  <a:pt x="2569176" y="2002628"/>
                </a:cubicBezTo>
                <a:lnTo>
                  <a:pt x="2444403" y="2016529"/>
                </a:lnTo>
                <a:cubicBezTo>
                  <a:pt x="2412730" y="2033089"/>
                  <a:pt x="2355175" y="2003000"/>
                  <a:pt x="2316260" y="2024996"/>
                </a:cubicBezTo>
                <a:cubicBezTo>
                  <a:pt x="2277148" y="2025534"/>
                  <a:pt x="2234330" y="2021339"/>
                  <a:pt x="2209726" y="2019763"/>
                </a:cubicBezTo>
                <a:cubicBezTo>
                  <a:pt x="2172984" y="2016106"/>
                  <a:pt x="2131016" y="2007174"/>
                  <a:pt x="2095813" y="2003052"/>
                </a:cubicBezTo>
                <a:cubicBezTo>
                  <a:pt x="2078687" y="2016661"/>
                  <a:pt x="2046700" y="1994357"/>
                  <a:pt x="1998504" y="1995032"/>
                </a:cubicBezTo>
                <a:cubicBezTo>
                  <a:pt x="1979851" y="2010679"/>
                  <a:pt x="1965997" y="1995296"/>
                  <a:pt x="1929320" y="2016977"/>
                </a:cubicBezTo>
                <a:cubicBezTo>
                  <a:pt x="1927506" y="2015185"/>
                  <a:pt x="1925308" y="2013558"/>
                  <a:pt x="1922798" y="2012146"/>
                </a:cubicBezTo>
                <a:cubicBezTo>
                  <a:pt x="1908224" y="2003952"/>
                  <a:pt x="1886476" y="2004665"/>
                  <a:pt x="1874228" y="2013741"/>
                </a:cubicBezTo>
                <a:cubicBezTo>
                  <a:pt x="1844711" y="2028500"/>
                  <a:pt x="1815838" y="2036277"/>
                  <a:pt x="1787803" y="2041363"/>
                </a:cubicBezTo>
                <a:lnTo>
                  <a:pt x="1739352" y="2036312"/>
                </a:lnTo>
                <a:cubicBezTo>
                  <a:pt x="1720756" y="2032746"/>
                  <a:pt x="1697809" y="2023837"/>
                  <a:pt x="1676219" y="2019963"/>
                </a:cubicBezTo>
                <a:cubicBezTo>
                  <a:pt x="1653856" y="2018758"/>
                  <a:pt x="1629782" y="2025363"/>
                  <a:pt x="1609817" y="2013066"/>
                </a:cubicBezTo>
                <a:cubicBezTo>
                  <a:pt x="1570834" y="2001390"/>
                  <a:pt x="1525521" y="2021545"/>
                  <a:pt x="1497258" y="1987476"/>
                </a:cubicBezTo>
                <a:cubicBezTo>
                  <a:pt x="1419429" y="1972767"/>
                  <a:pt x="1265224" y="1952754"/>
                  <a:pt x="1151127" y="1938041"/>
                </a:cubicBezTo>
                <a:cubicBezTo>
                  <a:pt x="1044820" y="1928230"/>
                  <a:pt x="911490" y="1929978"/>
                  <a:pt x="859417" y="1928608"/>
                </a:cubicBezTo>
                <a:lnTo>
                  <a:pt x="838688" y="1929821"/>
                </a:lnTo>
                <a:cubicBezTo>
                  <a:pt x="829380" y="1926412"/>
                  <a:pt x="823010" y="1926387"/>
                  <a:pt x="817957" y="1927857"/>
                </a:cubicBezTo>
                <a:lnTo>
                  <a:pt x="812654" y="1930751"/>
                </a:lnTo>
                <a:lnTo>
                  <a:pt x="721195" y="1929661"/>
                </a:lnTo>
                <a:cubicBezTo>
                  <a:pt x="721095" y="1929241"/>
                  <a:pt x="720991" y="1928820"/>
                  <a:pt x="720890" y="1928399"/>
                </a:cubicBezTo>
                <a:cubicBezTo>
                  <a:pt x="719222" y="1925556"/>
                  <a:pt x="716144" y="1923424"/>
                  <a:pt x="710023" y="1922722"/>
                </a:cubicBezTo>
                <a:cubicBezTo>
                  <a:pt x="689532" y="1914633"/>
                  <a:pt x="619665" y="1887450"/>
                  <a:pt x="597940" y="1879864"/>
                </a:cubicBezTo>
                <a:cubicBezTo>
                  <a:pt x="587430" y="1879265"/>
                  <a:pt x="583862" y="1877622"/>
                  <a:pt x="579683" y="1877212"/>
                </a:cubicBezTo>
                <a:lnTo>
                  <a:pt x="572865" y="1877401"/>
                </a:lnTo>
                <a:cubicBezTo>
                  <a:pt x="550627" y="1871095"/>
                  <a:pt x="474197" y="1846680"/>
                  <a:pt x="446247" y="1839371"/>
                </a:cubicBezTo>
                <a:cubicBezTo>
                  <a:pt x="429213" y="1847023"/>
                  <a:pt x="416808" y="1842285"/>
                  <a:pt x="405163" y="1833548"/>
                </a:cubicBezTo>
                <a:cubicBezTo>
                  <a:pt x="367566" y="1833890"/>
                  <a:pt x="334968" y="1819885"/>
                  <a:pt x="293583" y="1812852"/>
                </a:cubicBezTo>
                <a:lnTo>
                  <a:pt x="119529" y="1761047"/>
                </a:lnTo>
                <a:cubicBezTo>
                  <a:pt x="73377" y="1751937"/>
                  <a:pt x="36403" y="1759579"/>
                  <a:pt x="16674" y="1758191"/>
                </a:cubicBezTo>
                <a:lnTo>
                  <a:pt x="1150" y="1752722"/>
                </a:lnTo>
                <a:cubicBezTo>
                  <a:pt x="-1438" y="1496726"/>
                  <a:pt x="1148" y="514333"/>
                  <a:pt x="1148" y="222213"/>
                </a:cubicBezTo>
                <a:lnTo>
                  <a:pt x="1148"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6DB5171-63F7-604A-AB1F-DEC18B1AC457}"/>
              </a:ext>
            </a:extLst>
          </p:cNvPr>
          <p:cNvSpPr>
            <a:spLocks noGrp="1"/>
          </p:cNvSpPr>
          <p:nvPr>
            <p:ph type="title"/>
          </p:nvPr>
        </p:nvSpPr>
        <p:spPr>
          <a:xfrm>
            <a:off x="1050879" y="609601"/>
            <a:ext cx="9810604" cy="1216024"/>
          </a:xfrm>
        </p:spPr>
        <p:txBody>
          <a:bodyPr>
            <a:normAutofit/>
          </a:bodyPr>
          <a:lstStyle/>
          <a:p>
            <a:r>
              <a:rPr lang="en-US" dirty="0">
                <a:highlight>
                  <a:srgbClr val="C0C0C0"/>
                </a:highlight>
              </a:rPr>
              <a:t>After Cleaning?</a:t>
            </a:r>
          </a:p>
        </p:txBody>
      </p:sp>
      <p:sp>
        <p:nvSpPr>
          <p:cNvPr id="6" name="TextBox 5">
            <a:extLst>
              <a:ext uri="{FF2B5EF4-FFF2-40B4-BE49-F238E27FC236}">
                <a16:creationId xmlns:a16="http://schemas.microsoft.com/office/drawing/2014/main" id="{082FA9B6-5C8C-E849-AB0F-497F5275ACE6}"/>
              </a:ext>
            </a:extLst>
          </p:cNvPr>
          <p:cNvSpPr txBox="1"/>
          <p:nvPr/>
        </p:nvSpPr>
        <p:spPr>
          <a:xfrm>
            <a:off x="1126969" y="2633559"/>
            <a:ext cx="4121196" cy="907941"/>
          </a:xfrm>
          <a:prstGeom prst="rect">
            <a:avLst/>
          </a:prstGeom>
          <a:noFill/>
        </p:spPr>
        <p:txBody>
          <a:bodyPr wrap="square" rtlCol="0">
            <a:spAutoFit/>
          </a:bodyPr>
          <a:lstStyle/>
          <a:p>
            <a:pPr>
              <a:spcAft>
                <a:spcPts val="600"/>
              </a:spcAft>
            </a:pPr>
            <a:endParaRPr lang="en-US" sz="2400"/>
          </a:p>
          <a:p>
            <a:pPr>
              <a:spcAft>
                <a:spcPts val="600"/>
              </a:spcAft>
            </a:pPr>
            <a:endParaRPr lang="en-US" sz="2400"/>
          </a:p>
        </p:txBody>
      </p:sp>
      <p:graphicFrame>
        <p:nvGraphicFramePr>
          <p:cNvPr id="53" name="Content Placeholder 3">
            <a:extLst>
              <a:ext uri="{FF2B5EF4-FFF2-40B4-BE49-F238E27FC236}">
                <a16:creationId xmlns:a16="http://schemas.microsoft.com/office/drawing/2014/main" id="{434B3F4C-03D1-4F76-96F8-39840B4C0439}"/>
              </a:ext>
            </a:extLst>
          </p:cNvPr>
          <p:cNvGraphicFramePr>
            <a:graphicFrameLocks noGrp="1"/>
          </p:cNvGraphicFramePr>
          <p:nvPr>
            <p:ph idx="1"/>
            <p:extLst>
              <p:ext uri="{D42A27DB-BD31-4B8C-83A1-F6EECF244321}">
                <p14:modId xmlns:p14="http://schemas.microsoft.com/office/powerpoint/2010/main" val="2198886286"/>
              </p:ext>
            </p:extLst>
          </p:nvPr>
        </p:nvGraphicFramePr>
        <p:xfrm>
          <a:off x="1050925" y="2586251"/>
          <a:ext cx="10064998" cy="3662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1194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D819EC06-95FA-4182-A069-1FA626C7A0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18EB1A4A-D79A-42CF-8F0E-83C097672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7" y="2992"/>
            <a:ext cx="12193149" cy="2344739"/>
          </a:xfrm>
          <a:custGeom>
            <a:avLst/>
            <a:gdLst>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50277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522499 w 12192001"/>
              <a:gd name="connsiteY26" fmla="*/ 1207528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37318 w 12192001"/>
              <a:gd name="connsiteY70" fmla="*/ 1920435 h 2344739"/>
              <a:gd name="connsiteX71" fmla="*/ 9113812 w 12192001"/>
              <a:gd name="connsiteY71" fmla="*/ 1919069 h 2344739"/>
              <a:gd name="connsiteX72" fmla="*/ 9053453 w 12192001"/>
              <a:gd name="connsiteY72" fmla="*/ 1910755 h 2344739"/>
              <a:gd name="connsiteX73" fmla="*/ 9005486 w 12192001"/>
              <a:gd name="connsiteY73" fmla="*/ 1914040 h 2344739"/>
              <a:gd name="connsiteX74" fmla="*/ 9005201 w 12192001"/>
              <a:gd name="connsiteY74" fmla="*/ 1913800 h 2344739"/>
              <a:gd name="connsiteX75" fmla="*/ 8996232 w 12192001"/>
              <a:gd name="connsiteY75" fmla="*/ 1915011 h 2344739"/>
              <a:gd name="connsiteX76" fmla="*/ 8990394 w 12192001"/>
              <a:gd name="connsiteY76" fmla="*/ 1917072 h 2344739"/>
              <a:gd name="connsiteX77" fmla="*/ 8974337 w 12192001"/>
              <a:gd name="connsiteY77" fmla="*/ 1920298 h 2344739"/>
              <a:gd name="connsiteX78" fmla="*/ 8968011 w 12192001"/>
              <a:gd name="connsiteY78" fmla="*/ 1919598 h 2344739"/>
              <a:gd name="connsiteX79" fmla="*/ 8963048 w 12192001"/>
              <a:gd name="connsiteY79" fmla="*/ 1917373 h 2344739"/>
              <a:gd name="connsiteX80" fmla="*/ 8928988 w 12192001"/>
              <a:gd name="connsiteY80" fmla="*/ 1914185 h 2344739"/>
              <a:gd name="connsiteX81" fmla="*/ 8752444 w 12192001"/>
              <a:gd name="connsiteY81" fmla="*/ 1933417 h 2344739"/>
              <a:gd name="connsiteX82" fmla="*/ 8707847 w 12192001"/>
              <a:gd name="connsiteY82" fmla="*/ 1935518 h 2344739"/>
              <a:gd name="connsiteX83" fmla="*/ 8596071 w 12192001"/>
              <a:gd name="connsiteY83" fmla="*/ 1944090 h 2344739"/>
              <a:gd name="connsiteX84" fmla="*/ 8525230 w 12192001"/>
              <a:gd name="connsiteY84" fmla="*/ 1929248 h 2344739"/>
              <a:gd name="connsiteX85" fmla="*/ 8510983 w 12192001"/>
              <a:gd name="connsiteY85" fmla="*/ 1935163 h 2344739"/>
              <a:gd name="connsiteX86" fmla="*/ 8506167 w 12192001"/>
              <a:gd name="connsiteY86" fmla="*/ 1938164 h 2344739"/>
              <a:gd name="connsiteX87" fmla="*/ 8497968 w 12192001"/>
              <a:gd name="connsiteY87" fmla="*/ 1940902 h 2344739"/>
              <a:gd name="connsiteX88" fmla="*/ 8497594 w 12192001"/>
              <a:gd name="connsiteY88" fmla="*/ 1940723 h 2344739"/>
              <a:gd name="connsiteX89" fmla="*/ 8490249 w 12192001"/>
              <a:gd name="connsiteY89" fmla="*/ 1943773 h 2344739"/>
              <a:gd name="connsiteX90" fmla="*/ 8367182 w 12192001"/>
              <a:gd name="connsiteY90" fmla="*/ 1957815 h 2344739"/>
              <a:gd name="connsiteX91" fmla="*/ 8353799 w 12192001"/>
              <a:gd name="connsiteY91" fmla="*/ 1958009 h 2344739"/>
              <a:gd name="connsiteX92" fmla="*/ 8352373 w 12192001"/>
              <a:gd name="connsiteY92" fmla="*/ 1957169 h 2344739"/>
              <a:gd name="connsiteX93" fmla="*/ 8320104 w 12192001"/>
              <a:gd name="connsiteY93" fmla="*/ 1974587 h 2344739"/>
              <a:gd name="connsiteX94" fmla="*/ 8314433 w 12192001"/>
              <a:gd name="connsiteY94" fmla="*/ 1974913 h 2344739"/>
              <a:gd name="connsiteX95" fmla="*/ 8295174 w 12192001"/>
              <a:gd name="connsiteY95" fmla="*/ 1988808 h 2344739"/>
              <a:gd name="connsiteX96" fmla="*/ 8284276 w 12192001"/>
              <a:gd name="connsiteY96" fmla="*/ 1994631 h 2344739"/>
              <a:gd name="connsiteX97" fmla="*/ 8283150 w 12192001"/>
              <a:gd name="connsiteY97" fmla="*/ 1999074 h 2344739"/>
              <a:gd name="connsiteX98" fmla="*/ 8266076 w 12192001"/>
              <a:gd name="connsiteY98" fmla="*/ 2006249 h 2344739"/>
              <a:gd name="connsiteX99" fmla="*/ 8263377 w 12192001"/>
              <a:gd name="connsiteY99" fmla="*/ 2006019 h 2344739"/>
              <a:gd name="connsiteX100" fmla="*/ 8252033 w 12192001"/>
              <a:gd name="connsiteY100" fmla="*/ 2015862 h 2344739"/>
              <a:gd name="connsiteX101" fmla="*/ 8245834 w 12192001"/>
              <a:gd name="connsiteY101" fmla="*/ 2028854 h 2344739"/>
              <a:gd name="connsiteX102" fmla="*/ 8090272 w 12192001"/>
              <a:gd name="connsiteY102" fmla="*/ 2075015 h 2344739"/>
              <a:gd name="connsiteX103" fmla="*/ 7905407 w 12192001"/>
              <a:gd name="connsiteY103" fmla="*/ 2116988 h 2344739"/>
              <a:gd name="connsiteX104" fmla="*/ 7718745 w 12192001"/>
              <a:gd name="connsiteY104" fmla="*/ 2142703 h 2344739"/>
              <a:gd name="connsiteX105" fmla="*/ 7614347 w 12192001"/>
              <a:gd name="connsiteY105" fmla="*/ 2139232 h 2344739"/>
              <a:gd name="connsiteX106" fmla="*/ 7527543 w 12192001"/>
              <a:gd name="connsiteY106" fmla="*/ 2145060 h 2344739"/>
              <a:gd name="connsiteX107" fmla="*/ 7519571 w 12192001"/>
              <a:gd name="connsiteY107" fmla="*/ 2147613 h 2344739"/>
              <a:gd name="connsiteX108" fmla="*/ 7507411 w 12192001"/>
              <a:gd name="connsiteY108" fmla="*/ 2148948 h 2344739"/>
              <a:gd name="connsiteX109" fmla="*/ 7507040 w 12192001"/>
              <a:gd name="connsiteY109" fmla="*/ 2148621 h 2344739"/>
              <a:gd name="connsiteX110" fmla="*/ 7495795 w 12192001"/>
              <a:gd name="connsiteY110" fmla="*/ 2150573 h 2344739"/>
              <a:gd name="connsiteX111" fmla="*/ 7405391 w 12192001"/>
              <a:gd name="connsiteY111" fmla="*/ 2142468 h 2344739"/>
              <a:gd name="connsiteX112" fmla="*/ 7312180 w 12192001"/>
              <a:gd name="connsiteY112" fmla="*/ 2132873 h 2344739"/>
              <a:gd name="connsiteX113" fmla="*/ 7310853 w 12192001"/>
              <a:gd name="connsiteY113" fmla="*/ 2131431 h 2344739"/>
              <a:gd name="connsiteX114" fmla="*/ 7218559 w 12192001"/>
              <a:gd name="connsiteY114" fmla="*/ 2156680 h 2344739"/>
              <a:gd name="connsiteX115" fmla="*/ 7201101 w 12192001"/>
              <a:gd name="connsiteY115" fmla="*/ 2161230 h 2344739"/>
              <a:gd name="connsiteX116" fmla="*/ 7197004 w 12192001"/>
              <a:gd name="connsiteY116" fmla="*/ 2166588 h 2344739"/>
              <a:gd name="connsiteX117" fmla="*/ 7170808 w 12192001"/>
              <a:gd name="connsiteY117" fmla="*/ 2171236 h 2344739"/>
              <a:gd name="connsiteX118" fmla="*/ 7096988 w 12192001"/>
              <a:gd name="connsiteY118" fmla="*/ 2183464 h 2344739"/>
              <a:gd name="connsiteX119" fmla="*/ 7018496 w 12192001"/>
              <a:gd name="connsiteY119" fmla="*/ 2183090 h 2344739"/>
              <a:gd name="connsiteX120" fmla="*/ 6904146 w 12192001"/>
              <a:gd name="connsiteY120" fmla="*/ 2212596 h 2344739"/>
              <a:gd name="connsiteX121" fmla="*/ 6708222 w 12192001"/>
              <a:gd name="connsiteY121" fmla="*/ 2240551 h 2344739"/>
              <a:gd name="connsiteX122" fmla="*/ 6549454 w 12192001"/>
              <a:gd name="connsiteY122" fmla="*/ 2269327 h 2344739"/>
              <a:gd name="connsiteX123" fmla="*/ 6317560 w 12192001"/>
              <a:gd name="connsiteY123" fmla="*/ 2316127 h 2344739"/>
              <a:gd name="connsiteX124" fmla="*/ 6168674 w 12192001"/>
              <a:gd name="connsiteY124" fmla="*/ 2318214 h 2344739"/>
              <a:gd name="connsiteX125" fmla="*/ 6073848 w 12192001"/>
              <a:gd name="connsiteY125" fmla="*/ 2338676 h 2344739"/>
              <a:gd name="connsiteX126" fmla="*/ 6068529 w 12192001"/>
              <a:gd name="connsiteY126" fmla="*/ 2337139 h 2344739"/>
              <a:gd name="connsiteX127" fmla="*/ 6048638 w 12192001"/>
              <a:gd name="connsiteY127" fmla="*/ 2337822 h 2344739"/>
              <a:gd name="connsiteX128" fmla="*/ 6041285 w 12192001"/>
              <a:gd name="connsiteY128" fmla="*/ 2329473 h 2344739"/>
              <a:gd name="connsiteX129" fmla="*/ 6010090 w 12192001"/>
              <a:gd name="connsiteY129" fmla="*/ 2324380 h 2344739"/>
              <a:gd name="connsiteX130" fmla="*/ 5957375 w 12192001"/>
              <a:gd name="connsiteY130" fmla="*/ 2328024 h 2344739"/>
              <a:gd name="connsiteX131" fmla="*/ 5758919 w 12192001"/>
              <a:gd name="connsiteY131" fmla="*/ 2343716 h 2344739"/>
              <a:gd name="connsiteX132" fmla="*/ 5626960 w 12192001"/>
              <a:gd name="connsiteY132" fmla="*/ 2344739 h 2344739"/>
              <a:gd name="connsiteX133" fmla="*/ 5470906 w 12192001"/>
              <a:gd name="connsiteY133" fmla="*/ 2330719 h 2344739"/>
              <a:gd name="connsiteX134" fmla="*/ 5432761 w 12192001"/>
              <a:gd name="connsiteY134" fmla="*/ 2319466 h 2344739"/>
              <a:gd name="connsiteX135" fmla="*/ 5381669 w 12192001"/>
              <a:gd name="connsiteY135" fmla="*/ 2301764 h 2344739"/>
              <a:gd name="connsiteX136" fmla="*/ 5261764 w 12192001"/>
              <a:gd name="connsiteY136" fmla="*/ 2281347 h 2344739"/>
              <a:gd name="connsiteX137" fmla="*/ 5222961 w 12192001"/>
              <a:gd name="connsiteY137" fmla="*/ 2270223 h 2344739"/>
              <a:gd name="connsiteX138" fmla="*/ 5174660 w 12192001"/>
              <a:gd name="connsiteY138" fmla="*/ 2267233 h 2344739"/>
              <a:gd name="connsiteX139" fmla="*/ 5156554 w 12192001"/>
              <a:gd name="connsiteY139" fmla="*/ 2260010 h 2344739"/>
              <a:gd name="connsiteX140" fmla="*/ 5142599 w 12192001"/>
              <a:gd name="connsiteY140" fmla="*/ 2256610 h 2344739"/>
              <a:gd name="connsiteX141" fmla="*/ 5139596 w 12192001"/>
              <a:gd name="connsiteY141" fmla="*/ 2254509 h 2344739"/>
              <a:gd name="connsiteX142" fmla="*/ 5121659 w 12192001"/>
              <a:gd name="connsiteY142" fmla="*/ 2243656 h 2344739"/>
              <a:gd name="connsiteX143" fmla="*/ 5065790 w 12192001"/>
              <a:gd name="connsiteY143" fmla="*/ 2250227 h 2344739"/>
              <a:gd name="connsiteX144" fmla="*/ 5011514 w 12192001"/>
              <a:gd name="connsiteY144" fmla="*/ 2233846 h 2344739"/>
              <a:gd name="connsiteX145" fmla="*/ 4840441 w 12192001"/>
              <a:gd name="connsiteY145" fmla="*/ 2209829 h 2344739"/>
              <a:gd name="connsiteX146" fmla="*/ 4762447 w 12192001"/>
              <a:gd name="connsiteY146" fmla="*/ 2182061 h 2344739"/>
              <a:gd name="connsiteX147" fmla="*/ 4723186 w 12192001"/>
              <a:gd name="connsiteY147" fmla="*/ 2173047 h 2344739"/>
              <a:gd name="connsiteX148" fmla="*/ 4721176 w 12192001"/>
              <a:gd name="connsiteY148" fmla="*/ 2172298 h 2344739"/>
              <a:gd name="connsiteX149" fmla="*/ 4722111 w 12192001"/>
              <a:gd name="connsiteY149" fmla="*/ 2172087 h 2344739"/>
              <a:gd name="connsiteX150" fmla="*/ 4717202 w 12192001"/>
              <a:gd name="connsiteY150" fmla="*/ 2170817 h 2344739"/>
              <a:gd name="connsiteX151" fmla="*/ 4721176 w 12192001"/>
              <a:gd name="connsiteY151" fmla="*/ 2172298 h 2344739"/>
              <a:gd name="connsiteX152" fmla="*/ 4715526 w 12192001"/>
              <a:gd name="connsiteY152" fmla="*/ 2173573 h 2344739"/>
              <a:gd name="connsiteX153" fmla="*/ 4515814 w 12192001"/>
              <a:gd name="connsiteY153" fmla="*/ 2163671 h 2344739"/>
              <a:gd name="connsiteX154" fmla="*/ 4428543 w 12192001"/>
              <a:gd name="connsiteY154" fmla="*/ 2153020 h 2344739"/>
              <a:gd name="connsiteX155" fmla="*/ 4362875 w 12192001"/>
              <a:gd name="connsiteY155" fmla="*/ 2151674 h 2344739"/>
              <a:gd name="connsiteX156" fmla="*/ 4316966 w 12192001"/>
              <a:gd name="connsiteY156" fmla="*/ 2158289 h 2344739"/>
              <a:gd name="connsiteX157" fmla="*/ 4315110 w 12192001"/>
              <a:gd name="connsiteY157" fmla="*/ 2156948 h 2344739"/>
              <a:gd name="connsiteX158" fmla="*/ 4295144 w 12192001"/>
              <a:gd name="connsiteY158" fmla="*/ 2155069 h 2344739"/>
              <a:gd name="connsiteX159" fmla="*/ 4290064 w 12192001"/>
              <a:gd name="connsiteY159" fmla="*/ 2157986 h 2344739"/>
              <a:gd name="connsiteX160" fmla="*/ 4276142 w 12192001"/>
              <a:gd name="connsiteY160" fmla="*/ 2157740 h 2344739"/>
              <a:gd name="connsiteX161" fmla="*/ 4248117 w 12192001"/>
              <a:gd name="connsiteY161" fmla="*/ 2160064 h 2344739"/>
              <a:gd name="connsiteX162" fmla="*/ 4202051 w 12192001"/>
              <a:gd name="connsiteY162" fmla="*/ 2157269 h 2344739"/>
              <a:gd name="connsiteX163" fmla="*/ 4201745 w 12192001"/>
              <a:gd name="connsiteY163" fmla="*/ 2156010 h 2344739"/>
              <a:gd name="connsiteX164" fmla="*/ 4191248 w 12192001"/>
              <a:gd name="connsiteY164" fmla="*/ 2150376 h 2344739"/>
              <a:gd name="connsiteX165" fmla="*/ 4142745 w 12192001"/>
              <a:gd name="connsiteY165" fmla="*/ 2134511 h 2344739"/>
              <a:gd name="connsiteX166" fmla="*/ 4083097 w 12192001"/>
              <a:gd name="connsiteY166" fmla="*/ 2107978 h 2344739"/>
              <a:gd name="connsiteX167" fmla="*/ 4074546 w 12192001"/>
              <a:gd name="connsiteY167" fmla="*/ 2107143 h 2344739"/>
              <a:gd name="connsiteX168" fmla="*/ 4074427 w 12192001"/>
              <a:gd name="connsiteY168" fmla="*/ 2106844 h 2344739"/>
              <a:gd name="connsiteX169" fmla="*/ 4065510 w 12192001"/>
              <a:gd name="connsiteY169" fmla="*/ 2105400 h 2344739"/>
              <a:gd name="connsiteX170" fmla="*/ 4058954 w 12192001"/>
              <a:gd name="connsiteY170" fmla="*/ 2105618 h 2344739"/>
              <a:gd name="connsiteX171" fmla="*/ 4042364 w 12192001"/>
              <a:gd name="connsiteY171" fmla="*/ 2103997 h 2344739"/>
              <a:gd name="connsiteX172" fmla="*/ 4036997 w 12192001"/>
              <a:gd name="connsiteY172" fmla="*/ 2101563 h 2344739"/>
              <a:gd name="connsiteX173" fmla="*/ 4035363 w 12192001"/>
              <a:gd name="connsiteY173" fmla="*/ 2097896 h 2344739"/>
              <a:gd name="connsiteX174" fmla="*/ 4033778 w 12192001"/>
              <a:gd name="connsiteY174" fmla="*/ 2098131 h 2344739"/>
              <a:gd name="connsiteX175" fmla="*/ 4004538 w 12192001"/>
              <a:gd name="connsiteY175" fmla="*/ 2085563 h 2344739"/>
              <a:gd name="connsiteX176" fmla="*/ 3936846 w 12192001"/>
              <a:gd name="connsiteY176" fmla="*/ 2068106 h 2344739"/>
              <a:gd name="connsiteX177" fmla="*/ 3897275 w 12192001"/>
              <a:gd name="connsiteY177" fmla="*/ 2062451 h 2344739"/>
              <a:gd name="connsiteX178" fmla="*/ 3789760 w 12192001"/>
              <a:gd name="connsiteY178" fmla="*/ 2042213 h 2344739"/>
              <a:gd name="connsiteX179" fmla="*/ 3682513 w 12192001"/>
              <a:gd name="connsiteY179" fmla="*/ 2018290 h 2344739"/>
              <a:gd name="connsiteX180" fmla="*/ 3610035 w 12192001"/>
              <a:gd name="connsiteY180" fmla="*/ 1986019 h 2344739"/>
              <a:gd name="connsiteX181" fmla="*/ 3603855 w 12192001"/>
              <a:gd name="connsiteY181" fmla="*/ 1987381 h 2344739"/>
              <a:gd name="connsiteX182" fmla="*/ 3594736 w 12192001"/>
              <a:gd name="connsiteY182" fmla="*/ 1987545 h 2344739"/>
              <a:gd name="connsiteX183" fmla="*/ 3594501 w 12192001"/>
              <a:gd name="connsiteY183" fmla="*/ 1987276 h 2344739"/>
              <a:gd name="connsiteX184" fmla="*/ 3585978 w 12192001"/>
              <a:gd name="connsiteY184" fmla="*/ 1987966 h 2344739"/>
              <a:gd name="connsiteX185" fmla="*/ 3536135 w 12192001"/>
              <a:gd name="connsiteY185" fmla="*/ 1978267 h 2344739"/>
              <a:gd name="connsiteX186" fmla="*/ 3473223 w 12192001"/>
              <a:gd name="connsiteY186" fmla="*/ 1974606 h 2344739"/>
              <a:gd name="connsiteX187" fmla="*/ 3400728 w 12192001"/>
              <a:gd name="connsiteY187" fmla="*/ 1962558 h 2344739"/>
              <a:gd name="connsiteX188" fmla="*/ 3363888 w 12192001"/>
              <a:gd name="connsiteY188" fmla="*/ 1979510 h 2344739"/>
              <a:gd name="connsiteX189" fmla="*/ 3344026 w 12192001"/>
              <a:gd name="connsiteY189" fmla="*/ 1981192 h 2344739"/>
              <a:gd name="connsiteX190" fmla="*/ 3341698 w 12192001"/>
              <a:gd name="connsiteY190" fmla="*/ 1980217 h 2344739"/>
              <a:gd name="connsiteX191" fmla="*/ 3262356 w 12192001"/>
              <a:gd name="connsiteY191" fmla="*/ 1986094 h 2344739"/>
              <a:gd name="connsiteX192" fmla="*/ 3142556 w 12192001"/>
              <a:gd name="connsiteY192" fmla="*/ 1993869 h 2344739"/>
              <a:gd name="connsiteX193" fmla="*/ 3030291 w 12192001"/>
              <a:gd name="connsiteY193" fmla="*/ 1996512 h 2344739"/>
              <a:gd name="connsiteX194" fmla="*/ 2781569 w 12192001"/>
              <a:gd name="connsiteY194" fmla="*/ 2018333 h 2344739"/>
              <a:gd name="connsiteX195" fmla="*/ 2646527 w 12192001"/>
              <a:gd name="connsiteY195" fmla="*/ 2028869 h 2344739"/>
              <a:gd name="connsiteX196" fmla="*/ 2568028 w 12192001"/>
              <a:gd name="connsiteY196" fmla="*/ 2002628 h 2344739"/>
              <a:gd name="connsiteX197" fmla="*/ 2443255 w 12192001"/>
              <a:gd name="connsiteY197" fmla="*/ 2016529 h 2344739"/>
              <a:gd name="connsiteX198" fmla="*/ 2315112 w 12192001"/>
              <a:gd name="connsiteY198" fmla="*/ 2024996 h 2344739"/>
              <a:gd name="connsiteX199" fmla="*/ 2208578 w 12192001"/>
              <a:gd name="connsiteY199" fmla="*/ 2019763 h 2344739"/>
              <a:gd name="connsiteX200" fmla="*/ 2094665 w 12192001"/>
              <a:gd name="connsiteY200" fmla="*/ 2003052 h 2344739"/>
              <a:gd name="connsiteX201" fmla="*/ 1997356 w 12192001"/>
              <a:gd name="connsiteY201" fmla="*/ 1995032 h 2344739"/>
              <a:gd name="connsiteX202" fmla="*/ 1928172 w 12192001"/>
              <a:gd name="connsiteY202" fmla="*/ 2016977 h 2344739"/>
              <a:gd name="connsiteX203" fmla="*/ 1921650 w 12192001"/>
              <a:gd name="connsiteY203" fmla="*/ 2012146 h 2344739"/>
              <a:gd name="connsiteX204" fmla="*/ 1873080 w 12192001"/>
              <a:gd name="connsiteY204" fmla="*/ 2013741 h 2344739"/>
              <a:gd name="connsiteX205" fmla="*/ 1786655 w 12192001"/>
              <a:gd name="connsiteY205" fmla="*/ 2041363 h 2344739"/>
              <a:gd name="connsiteX206" fmla="*/ 1738204 w 12192001"/>
              <a:gd name="connsiteY206" fmla="*/ 2036312 h 2344739"/>
              <a:gd name="connsiteX207" fmla="*/ 1675071 w 12192001"/>
              <a:gd name="connsiteY207" fmla="*/ 2019963 h 2344739"/>
              <a:gd name="connsiteX208" fmla="*/ 1608669 w 12192001"/>
              <a:gd name="connsiteY208" fmla="*/ 2013066 h 2344739"/>
              <a:gd name="connsiteX209" fmla="*/ 1496110 w 12192001"/>
              <a:gd name="connsiteY209" fmla="*/ 1987476 h 2344739"/>
              <a:gd name="connsiteX210" fmla="*/ 1149979 w 12192001"/>
              <a:gd name="connsiteY210" fmla="*/ 1938041 h 2344739"/>
              <a:gd name="connsiteX211" fmla="*/ 858269 w 12192001"/>
              <a:gd name="connsiteY211" fmla="*/ 1928608 h 2344739"/>
              <a:gd name="connsiteX212" fmla="*/ 837540 w 12192001"/>
              <a:gd name="connsiteY212" fmla="*/ 1929821 h 2344739"/>
              <a:gd name="connsiteX213" fmla="*/ 816809 w 12192001"/>
              <a:gd name="connsiteY213" fmla="*/ 1927857 h 2344739"/>
              <a:gd name="connsiteX214" fmla="*/ 811506 w 12192001"/>
              <a:gd name="connsiteY214" fmla="*/ 1930751 h 2344739"/>
              <a:gd name="connsiteX215" fmla="*/ 797041 w 12192001"/>
              <a:gd name="connsiteY215" fmla="*/ 1930446 h 2344739"/>
              <a:gd name="connsiteX216" fmla="*/ 767901 w 12192001"/>
              <a:gd name="connsiteY216" fmla="*/ 1932653 h 2344739"/>
              <a:gd name="connsiteX217" fmla="*/ 763053 w 12192001"/>
              <a:gd name="connsiteY217" fmla="*/ 1930432 h 2344739"/>
              <a:gd name="connsiteX218" fmla="*/ 720047 w 12192001"/>
              <a:gd name="connsiteY218" fmla="*/ 1929661 h 2344739"/>
              <a:gd name="connsiteX219" fmla="*/ 719742 w 12192001"/>
              <a:gd name="connsiteY219" fmla="*/ 1928399 h 2344739"/>
              <a:gd name="connsiteX220" fmla="*/ 708875 w 12192001"/>
              <a:gd name="connsiteY220" fmla="*/ 1922722 h 2344739"/>
              <a:gd name="connsiteX221" fmla="*/ 596792 w 12192001"/>
              <a:gd name="connsiteY221" fmla="*/ 1879864 h 2344739"/>
              <a:gd name="connsiteX222" fmla="*/ 578535 w 12192001"/>
              <a:gd name="connsiteY222" fmla="*/ 1877212 h 2344739"/>
              <a:gd name="connsiteX223" fmla="*/ 571717 w 12192001"/>
              <a:gd name="connsiteY223" fmla="*/ 1877401 h 2344739"/>
              <a:gd name="connsiteX224" fmla="*/ 445099 w 12192001"/>
              <a:gd name="connsiteY224" fmla="*/ 1839371 h 2344739"/>
              <a:gd name="connsiteX225" fmla="*/ 404015 w 12192001"/>
              <a:gd name="connsiteY225" fmla="*/ 1833548 h 2344739"/>
              <a:gd name="connsiteX226" fmla="*/ 292435 w 12192001"/>
              <a:gd name="connsiteY226" fmla="*/ 1812852 h 2344739"/>
              <a:gd name="connsiteX227" fmla="*/ 118381 w 12192001"/>
              <a:gd name="connsiteY227" fmla="*/ 1761047 h 2344739"/>
              <a:gd name="connsiteX228" fmla="*/ 15526 w 12192001"/>
              <a:gd name="connsiteY228" fmla="*/ 1758191 h 2344739"/>
              <a:gd name="connsiteX229" fmla="*/ 2 w 12192001"/>
              <a:gd name="connsiteY229" fmla="*/ 1752722 h 2344739"/>
              <a:gd name="connsiteX230" fmla="*/ 1 w 12192001"/>
              <a:gd name="connsiteY230" fmla="*/ 762497 h 2344739"/>
              <a:gd name="connsiteX231" fmla="*/ 0 w 12192001"/>
              <a:gd name="connsiteY231" fmla="*/ 762497 h 2344739"/>
              <a:gd name="connsiteX232" fmla="*/ 0 w 12192001"/>
              <a:gd name="connsiteY232" fmla="*/ 222213 h 2344739"/>
              <a:gd name="connsiteX233" fmla="*/ 0 w 12192001"/>
              <a:gd name="connsiteY233"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13812 w 12192001"/>
              <a:gd name="connsiteY70" fmla="*/ 1919069 h 2344739"/>
              <a:gd name="connsiteX71" fmla="*/ 9053453 w 12192001"/>
              <a:gd name="connsiteY71" fmla="*/ 1910755 h 2344739"/>
              <a:gd name="connsiteX72" fmla="*/ 9005486 w 12192001"/>
              <a:gd name="connsiteY72" fmla="*/ 1914040 h 2344739"/>
              <a:gd name="connsiteX73" fmla="*/ 9005201 w 12192001"/>
              <a:gd name="connsiteY73" fmla="*/ 1913800 h 2344739"/>
              <a:gd name="connsiteX74" fmla="*/ 8996232 w 12192001"/>
              <a:gd name="connsiteY74" fmla="*/ 1915011 h 2344739"/>
              <a:gd name="connsiteX75" fmla="*/ 8990394 w 12192001"/>
              <a:gd name="connsiteY75" fmla="*/ 1917072 h 2344739"/>
              <a:gd name="connsiteX76" fmla="*/ 8974337 w 12192001"/>
              <a:gd name="connsiteY76" fmla="*/ 1920298 h 2344739"/>
              <a:gd name="connsiteX77" fmla="*/ 8968011 w 12192001"/>
              <a:gd name="connsiteY77" fmla="*/ 1919598 h 2344739"/>
              <a:gd name="connsiteX78" fmla="*/ 8963048 w 12192001"/>
              <a:gd name="connsiteY78" fmla="*/ 1917373 h 2344739"/>
              <a:gd name="connsiteX79" fmla="*/ 8928988 w 12192001"/>
              <a:gd name="connsiteY79" fmla="*/ 1914185 h 2344739"/>
              <a:gd name="connsiteX80" fmla="*/ 8752444 w 12192001"/>
              <a:gd name="connsiteY80" fmla="*/ 1933417 h 2344739"/>
              <a:gd name="connsiteX81" fmla="*/ 8707847 w 12192001"/>
              <a:gd name="connsiteY81" fmla="*/ 1935518 h 2344739"/>
              <a:gd name="connsiteX82" fmla="*/ 8596071 w 12192001"/>
              <a:gd name="connsiteY82" fmla="*/ 1944090 h 2344739"/>
              <a:gd name="connsiteX83" fmla="*/ 8525230 w 12192001"/>
              <a:gd name="connsiteY83" fmla="*/ 1929248 h 2344739"/>
              <a:gd name="connsiteX84" fmla="*/ 8510983 w 12192001"/>
              <a:gd name="connsiteY84" fmla="*/ 1935163 h 2344739"/>
              <a:gd name="connsiteX85" fmla="*/ 8506167 w 12192001"/>
              <a:gd name="connsiteY85" fmla="*/ 1938164 h 2344739"/>
              <a:gd name="connsiteX86" fmla="*/ 8497968 w 12192001"/>
              <a:gd name="connsiteY86" fmla="*/ 1940902 h 2344739"/>
              <a:gd name="connsiteX87" fmla="*/ 8497594 w 12192001"/>
              <a:gd name="connsiteY87" fmla="*/ 1940723 h 2344739"/>
              <a:gd name="connsiteX88" fmla="*/ 8490249 w 12192001"/>
              <a:gd name="connsiteY88" fmla="*/ 1943773 h 2344739"/>
              <a:gd name="connsiteX89" fmla="*/ 8367182 w 12192001"/>
              <a:gd name="connsiteY89" fmla="*/ 1957815 h 2344739"/>
              <a:gd name="connsiteX90" fmla="*/ 8353799 w 12192001"/>
              <a:gd name="connsiteY90" fmla="*/ 1958009 h 2344739"/>
              <a:gd name="connsiteX91" fmla="*/ 8352373 w 12192001"/>
              <a:gd name="connsiteY91" fmla="*/ 1957169 h 2344739"/>
              <a:gd name="connsiteX92" fmla="*/ 8320104 w 12192001"/>
              <a:gd name="connsiteY92" fmla="*/ 1974587 h 2344739"/>
              <a:gd name="connsiteX93" fmla="*/ 8314433 w 12192001"/>
              <a:gd name="connsiteY93" fmla="*/ 1974913 h 2344739"/>
              <a:gd name="connsiteX94" fmla="*/ 8295174 w 12192001"/>
              <a:gd name="connsiteY94" fmla="*/ 1988808 h 2344739"/>
              <a:gd name="connsiteX95" fmla="*/ 8284276 w 12192001"/>
              <a:gd name="connsiteY95" fmla="*/ 1994631 h 2344739"/>
              <a:gd name="connsiteX96" fmla="*/ 8283150 w 12192001"/>
              <a:gd name="connsiteY96" fmla="*/ 1999074 h 2344739"/>
              <a:gd name="connsiteX97" fmla="*/ 8266076 w 12192001"/>
              <a:gd name="connsiteY97" fmla="*/ 2006249 h 2344739"/>
              <a:gd name="connsiteX98" fmla="*/ 8263377 w 12192001"/>
              <a:gd name="connsiteY98" fmla="*/ 2006019 h 2344739"/>
              <a:gd name="connsiteX99" fmla="*/ 8252033 w 12192001"/>
              <a:gd name="connsiteY99" fmla="*/ 2015862 h 2344739"/>
              <a:gd name="connsiteX100" fmla="*/ 8245834 w 12192001"/>
              <a:gd name="connsiteY100" fmla="*/ 2028854 h 2344739"/>
              <a:gd name="connsiteX101" fmla="*/ 8090272 w 12192001"/>
              <a:gd name="connsiteY101" fmla="*/ 2075015 h 2344739"/>
              <a:gd name="connsiteX102" fmla="*/ 7905407 w 12192001"/>
              <a:gd name="connsiteY102" fmla="*/ 2116988 h 2344739"/>
              <a:gd name="connsiteX103" fmla="*/ 7718745 w 12192001"/>
              <a:gd name="connsiteY103" fmla="*/ 2142703 h 2344739"/>
              <a:gd name="connsiteX104" fmla="*/ 7614347 w 12192001"/>
              <a:gd name="connsiteY104" fmla="*/ 2139232 h 2344739"/>
              <a:gd name="connsiteX105" fmla="*/ 7527543 w 12192001"/>
              <a:gd name="connsiteY105" fmla="*/ 2145060 h 2344739"/>
              <a:gd name="connsiteX106" fmla="*/ 7519571 w 12192001"/>
              <a:gd name="connsiteY106" fmla="*/ 2147613 h 2344739"/>
              <a:gd name="connsiteX107" fmla="*/ 7507411 w 12192001"/>
              <a:gd name="connsiteY107" fmla="*/ 2148948 h 2344739"/>
              <a:gd name="connsiteX108" fmla="*/ 7507040 w 12192001"/>
              <a:gd name="connsiteY108" fmla="*/ 2148621 h 2344739"/>
              <a:gd name="connsiteX109" fmla="*/ 7495795 w 12192001"/>
              <a:gd name="connsiteY109" fmla="*/ 2150573 h 2344739"/>
              <a:gd name="connsiteX110" fmla="*/ 7405391 w 12192001"/>
              <a:gd name="connsiteY110" fmla="*/ 2142468 h 2344739"/>
              <a:gd name="connsiteX111" fmla="*/ 7312180 w 12192001"/>
              <a:gd name="connsiteY111" fmla="*/ 2132873 h 2344739"/>
              <a:gd name="connsiteX112" fmla="*/ 7310853 w 12192001"/>
              <a:gd name="connsiteY112" fmla="*/ 2131431 h 2344739"/>
              <a:gd name="connsiteX113" fmla="*/ 7218559 w 12192001"/>
              <a:gd name="connsiteY113" fmla="*/ 2156680 h 2344739"/>
              <a:gd name="connsiteX114" fmla="*/ 7201101 w 12192001"/>
              <a:gd name="connsiteY114" fmla="*/ 2161230 h 2344739"/>
              <a:gd name="connsiteX115" fmla="*/ 7197004 w 12192001"/>
              <a:gd name="connsiteY115" fmla="*/ 2166588 h 2344739"/>
              <a:gd name="connsiteX116" fmla="*/ 7170808 w 12192001"/>
              <a:gd name="connsiteY116" fmla="*/ 2171236 h 2344739"/>
              <a:gd name="connsiteX117" fmla="*/ 7096988 w 12192001"/>
              <a:gd name="connsiteY117" fmla="*/ 2183464 h 2344739"/>
              <a:gd name="connsiteX118" fmla="*/ 7018496 w 12192001"/>
              <a:gd name="connsiteY118" fmla="*/ 2183090 h 2344739"/>
              <a:gd name="connsiteX119" fmla="*/ 6904146 w 12192001"/>
              <a:gd name="connsiteY119" fmla="*/ 2212596 h 2344739"/>
              <a:gd name="connsiteX120" fmla="*/ 6708222 w 12192001"/>
              <a:gd name="connsiteY120" fmla="*/ 2240551 h 2344739"/>
              <a:gd name="connsiteX121" fmla="*/ 6549454 w 12192001"/>
              <a:gd name="connsiteY121" fmla="*/ 2269327 h 2344739"/>
              <a:gd name="connsiteX122" fmla="*/ 6317560 w 12192001"/>
              <a:gd name="connsiteY122" fmla="*/ 2316127 h 2344739"/>
              <a:gd name="connsiteX123" fmla="*/ 6168674 w 12192001"/>
              <a:gd name="connsiteY123" fmla="*/ 2318214 h 2344739"/>
              <a:gd name="connsiteX124" fmla="*/ 6073848 w 12192001"/>
              <a:gd name="connsiteY124" fmla="*/ 2338676 h 2344739"/>
              <a:gd name="connsiteX125" fmla="*/ 6068529 w 12192001"/>
              <a:gd name="connsiteY125" fmla="*/ 2337139 h 2344739"/>
              <a:gd name="connsiteX126" fmla="*/ 6048638 w 12192001"/>
              <a:gd name="connsiteY126" fmla="*/ 2337822 h 2344739"/>
              <a:gd name="connsiteX127" fmla="*/ 6041285 w 12192001"/>
              <a:gd name="connsiteY127" fmla="*/ 2329473 h 2344739"/>
              <a:gd name="connsiteX128" fmla="*/ 6010090 w 12192001"/>
              <a:gd name="connsiteY128" fmla="*/ 2324380 h 2344739"/>
              <a:gd name="connsiteX129" fmla="*/ 5957375 w 12192001"/>
              <a:gd name="connsiteY129" fmla="*/ 2328024 h 2344739"/>
              <a:gd name="connsiteX130" fmla="*/ 5758919 w 12192001"/>
              <a:gd name="connsiteY130" fmla="*/ 2343716 h 2344739"/>
              <a:gd name="connsiteX131" fmla="*/ 5626960 w 12192001"/>
              <a:gd name="connsiteY131" fmla="*/ 2344739 h 2344739"/>
              <a:gd name="connsiteX132" fmla="*/ 5470906 w 12192001"/>
              <a:gd name="connsiteY132" fmla="*/ 2330719 h 2344739"/>
              <a:gd name="connsiteX133" fmla="*/ 5432761 w 12192001"/>
              <a:gd name="connsiteY133" fmla="*/ 2319466 h 2344739"/>
              <a:gd name="connsiteX134" fmla="*/ 5381669 w 12192001"/>
              <a:gd name="connsiteY134" fmla="*/ 2301764 h 2344739"/>
              <a:gd name="connsiteX135" fmla="*/ 5261764 w 12192001"/>
              <a:gd name="connsiteY135" fmla="*/ 2281347 h 2344739"/>
              <a:gd name="connsiteX136" fmla="*/ 5222961 w 12192001"/>
              <a:gd name="connsiteY136" fmla="*/ 2270223 h 2344739"/>
              <a:gd name="connsiteX137" fmla="*/ 5174660 w 12192001"/>
              <a:gd name="connsiteY137" fmla="*/ 2267233 h 2344739"/>
              <a:gd name="connsiteX138" fmla="*/ 5156554 w 12192001"/>
              <a:gd name="connsiteY138" fmla="*/ 2260010 h 2344739"/>
              <a:gd name="connsiteX139" fmla="*/ 5142599 w 12192001"/>
              <a:gd name="connsiteY139" fmla="*/ 2256610 h 2344739"/>
              <a:gd name="connsiteX140" fmla="*/ 5139596 w 12192001"/>
              <a:gd name="connsiteY140" fmla="*/ 2254509 h 2344739"/>
              <a:gd name="connsiteX141" fmla="*/ 5121659 w 12192001"/>
              <a:gd name="connsiteY141" fmla="*/ 2243656 h 2344739"/>
              <a:gd name="connsiteX142" fmla="*/ 5065790 w 12192001"/>
              <a:gd name="connsiteY142" fmla="*/ 2250227 h 2344739"/>
              <a:gd name="connsiteX143" fmla="*/ 5011514 w 12192001"/>
              <a:gd name="connsiteY143" fmla="*/ 2233846 h 2344739"/>
              <a:gd name="connsiteX144" fmla="*/ 4840441 w 12192001"/>
              <a:gd name="connsiteY144" fmla="*/ 2209829 h 2344739"/>
              <a:gd name="connsiteX145" fmla="*/ 4762447 w 12192001"/>
              <a:gd name="connsiteY145" fmla="*/ 2182061 h 2344739"/>
              <a:gd name="connsiteX146" fmla="*/ 4723186 w 12192001"/>
              <a:gd name="connsiteY146" fmla="*/ 2173047 h 2344739"/>
              <a:gd name="connsiteX147" fmla="*/ 4721176 w 12192001"/>
              <a:gd name="connsiteY147" fmla="*/ 2172298 h 2344739"/>
              <a:gd name="connsiteX148" fmla="*/ 4722111 w 12192001"/>
              <a:gd name="connsiteY148" fmla="*/ 2172087 h 2344739"/>
              <a:gd name="connsiteX149" fmla="*/ 4717202 w 12192001"/>
              <a:gd name="connsiteY149" fmla="*/ 2170817 h 2344739"/>
              <a:gd name="connsiteX150" fmla="*/ 4721176 w 12192001"/>
              <a:gd name="connsiteY150" fmla="*/ 2172298 h 2344739"/>
              <a:gd name="connsiteX151" fmla="*/ 4715526 w 12192001"/>
              <a:gd name="connsiteY151" fmla="*/ 2173573 h 2344739"/>
              <a:gd name="connsiteX152" fmla="*/ 4515814 w 12192001"/>
              <a:gd name="connsiteY152" fmla="*/ 2163671 h 2344739"/>
              <a:gd name="connsiteX153" fmla="*/ 4428543 w 12192001"/>
              <a:gd name="connsiteY153" fmla="*/ 2153020 h 2344739"/>
              <a:gd name="connsiteX154" fmla="*/ 4362875 w 12192001"/>
              <a:gd name="connsiteY154" fmla="*/ 2151674 h 2344739"/>
              <a:gd name="connsiteX155" fmla="*/ 4316966 w 12192001"/>
              <a:gd name="connsiteY155" fmla="*/ 2158289 h 2344739"/>
              <a:gd name="connsiteX156" fmla="*/ 4315110 w 12192001"/>
              <a:gd name="connsiteY156" fmla="*/ 2156948 h 2344739"/>
              <a:gd name="connsiteX157" fmla="*/ 4295144 w 12192001"/>
              <a:gd name="connsiteY157" fmla="*/ 2155069 h 2344739"/>
              <a:gd name="connsiteX158" fmla="*/ 4290064 w 12192001"/>
              <a:gd name="connsiteY158" fmla="*/ 2157986 h 2344739"/>
              <a:gd name="connsiteX159" fmla="*/ 4276142 w 12192001"/>
              <a:gd name="connsiteY159" fmla="*/ 2157740 h 2344739"/>
              <a:gd name="connsiteX160" fmla="*/ 4248117 w 12192001"/>
              <a:gd name="connsiteY160" fmla="*/ 2160064 h 2344739"/>
              <a:gd name="connsiteX161" fmla="*/ 4202051 w 12192001"/>
              <a:gd name="connsiteY161" fmla="*/ 2157269 h 2344739"/>
              <a:gd name="connsiteX162" fmla="*/ 4201745 w 12192001"/>
              <a:gd name="connsiteY162" fmla="*/ 2156010 h 2344739"/>
              <a:gd name="connsiteX163" fmla="*/ 4191248 w 12192001"/>
              <a:gd name="connsiteY163" fmla="*/ 2150376 h 2344739"/>
              <a:gd name="connsiteX164" fmla="*/ 4142745 w 12192001"/>
              <a:gd name="connsiteY164" fmla="*/ 2134511 h 2344739"/>
              <a:gd name="connsiteX165" fmla="*/ 4083097 w 12192001"/>
              <a:gd name="connsiteY165" fmla="*/ 2107978 h 2344739"/>
              <a:gd name="connsiteX166" fmla="*/ 4074546 w 12192001"/>
              <a:gd name="connsiteY166" fmla="*/ 2107143 h 2344739"/>
              <a:gd name="connsiteX167" fmla="*/ 4074427 w 12192001"/>
              <a:gd name="connsiteY167" fmla="*/ 2106844 h 2344739"/>
              <a:gd name="connsiteX168" fmla="*/ 4065510 w 12192001"/>
              <a:gd name="connsiteY168" fmla="*/ 2105400 h 2344739"/>
              <a:gd name="connsiteX169" fmla="*/ 4058954 w 12192001"/>
              <a:gd name="connsiteY169" fmla="*/ 2105618 h 2344739"/>
              <a:gd name="connsiteX170" fmla="*/ 4042364 w 12192001"/>
              <a:gd name="connsiteY170" fmla="*/ 2103997 h 2344739"/>
              <a:gd name="connsiteX171" fmla="*/ 4036997 w 12192001"/>
              <a:gd name="connsiteY171" fmla="*/ 2101563 h 2344739"/>
              <a:gd name="connsiteX172" fmla="*/ 4035363 w 12192001"/>
              <a:gd name="connsiteY172" fmla="*/ 2097896 h 2344739"/>
              <a:gd name="connsiteX173" fmla="*/ 4033778 w 12192001"/>
              <a:gd name="connsiteY173" fmla="*/ 2098131 h 2344739"/>
              <a:gd name="connsiteX174" fmla="*/ 4004538 w 12192001"/>
              <a:gd name="connsiteY174" fmla="*/ 2085563 h 2344739"/>
              <a:gd name="connsiteX175" fmla="*/ 3936846 w 12192001"/>
              <a:gd name="connsiteY175" fmla="*/ 2068106 h 2344739"/>
              <a:gd name="connsiteX176" fmla="*/ 3897275 w 12192001"/>
              <a:gd name="connsiteY176" fmla="*/ 2062451 h 2344739"/>
              <a:gd name="connsiteX177" fmla="*/ 3789760 w 12192001"/>
              <a:gd name="connsiteY177" fmla="*/ 2042213 h 2344739"/>
              <a:gd name="connsiteX178" fmla="*/ 3682513 w 12192001"/>
              <a:gd name="connsiteY178" fmla="*/ 2018290 h 2344739"/>
              <a:gd name="connsiteX179" fmla="*/ 3610035 w 12192001"/>
              <a:gd name="connsiteY179" fmla="*/ 1986019 h 2344739"/>
              <a:gd name="connsiteX180" fmla="*/ 3603855 w 12192001"/>
              <a:gd name="connsiteY180" fmla="*/ 1987381 h 2344739"/>
              <a:gd name="connsiteX181" fmla="*/ 3594736 w 12192001"/>
              <a:gd name="connsiteY181" fmla="*/ 1987545 h 2344739"/>
              <a:gd name="connsiteX182" fmla="*/ 3594501 w 12192001"/>
              <a:gd name="connsiteY182" fmla="*/ 1987276 h 2344739"/>
              <a:gd name="connsiteX183" fmla="*/ 3585978 w 12192001"/>
              <a:gd name="connsiteY183" fmla="*/ 1987966 h 2344739"/>
              <a:gd name="connsiteX184" fmla="*/ 3536135 w 12192001"/>
              <a:gd name="connsiteY184" fmla="*/ 1978267 h 2344739"/>
              <a:gd name="connsiteX185" fmla="*/ 3473223 w 12192001"/>
              <a:gd name="connsiteY185" fmla="*/ 1974606 h 2344739"/>
              <a:gd name="connsiteX186" fmla="*/ 3400728 w 12192001"/>
              <a:gd name="connsiteY186" fmla="*/ 1962558 h 2344739"/>
              <a:gd name="connsiteX187" fmla="*/ 3363888 w 12192001"/>
              <a:gd name="connsiteY187" fmla="*/ 1979510 h 2344739"/>
              <a:gd name="connsiteX188" fmla="*/ 3344026 w 12192001"/>
              <a:gd name="connsiteY188" fmla="*/ 1981192 h 2344739"/>
              <a:gd name="connsiteX189" fmla="*/ 3341698 w 12192001"/>
              <a:gd name="connsiteY189" fmla="*/ 1980217 h 2344739"/>
              <a:gd name="connsiteX190" fmla="*/ 3262356 w 12192001"/>
              <a:gd name="connsiteY190" fmla="*/ 1986094 h 2344739"/>
              <a:gd name="connsiteX191" fmla="*/ 3142556 w 12192001"/>
              <a:gd name="connsiteY191" fmla="*/ 1993869 h 2344739"/>
              <a:gd name="connsiteX192" fmla="*/ 3030291 w 12192001"/>
              <a:gd name="connsiteY192" fmla="*/ 1996512 h 2344739"/>
              <a:gd name="connsiteX193" fmla="*/ 2781569 w 12192001"/>
              <a:gd name="connsiteY193" fmla="*/ 2018333 h 2344739"/>
              <a:gd name="connsiteX194" fmla="*/ 2646527 w 12192001"/>
              <a:gd name="connsiteY194" fmla="*/ 2028869 h 2344739"/>
              <a:gd name="connsiteX195" fmla="*/ 2568028 w 12192001"/>
              <a:gd name="connsiteY195" fmla="*/ 2002628 h 2344739"/>
              <a:gd name="connsiteX196" fmla="*/ 2443255 w 12192001"/>
              <a:gd name="connsiteY196" fmla="*/ 2016529 h 2344739"/>
              <a:gd name="connsiteX197" fmla="*/ 2315112 w 12192001"/>
              <a:gd name="connsiteY197" fmla="*/ 2024996 h 2344739"/>
              <a:gd name="connsiteX198" fmla="*/ 2208578 w 12192001"/>
              <a:gd name="connsiteY198" fmla="*/ 2019763 h 2344739"/>
              <a:gd name="connsiteX199" fmla="*/ 2094665 w 12192001"/>
              <a:gd name="connsiteY199" fmla="*/ 2003052 h 2344739"/>
              <a:gd name="connsiteX200" fmla="*/ 1997356 w 12192001"/>
              <a:gd name="connsiteY200" fmla="*/ 1995032 h 2344739"/>
              <a:gd name="connsiteX201" fmla="*/ 1928172 w 12192001"/>
              <a:gd name="connsiteY201" fmla="*/ 2016977 h 2344739"/>
              <a:gd name="connsiteX202" fmla="*/ 1921650 w 12192001"/>
              <a:gd name="connsiteY202" fmla="*/ 2012146 h 2344739"/>
              <a:gd name="connsiteX203" fmla="*/ 1873080 w 12192001"/>
              <a:gd name="connsiteY203" fmla="*/ 2013741 h 2344739"/>
              <a:gd name="connsiteX204" fmla="*/ 1786655 w 12192001"/>
              <a:gd name="connsiteY204" fmla="*/ 2041363 h 2344739"/>
              <a:gd name="connsiteX205" fmla="*/ 1738204 w 12192001"/>
              <a:gd name="connsiteY205" fmla="*/ 2036312 h 2344739"/>
              <a:gd name="connsiteX206" fmla="*/ 1675071 w 12192001"/>
              <a:gd name="connsiteY206" fmla="*/ 2019963 h 2344739"/>
              <a:gd name="connsiteX207" fmla="*/ 1608669 w 12192001"/>
              <a:gd name="connsiteY207" fmla="*/ 2013066 h 2344739"/>
              <a:gd name="connsiteX208" fmla="*/ 1496110 w 12192001"/>
              <a:gd name="connsiteY208" fmla="*/ 1987476 h 2344739"/>
              <a:gd name="connsiteX209" fmla="*/ 1149979 w 12192001"/>
              <a:gd name="connsiteY209" fmla="*/ 1938041 h 2344739"/>
              <a:gd name="connsiteX210" fmla="*/ 858269 w 12192001"/>
              <a:gd name="connsiteY210" fmla="*/ 1928608 h 2344739"/>
              <a:gd name="connsiteX211" fmla="*/ 837540 w 12192001"/>
              <a:gd name="connsiteY211" fmla="*/ 1929821 h 2344739"/>
              <a:gd name="connsiteX212" fmla="*/ 816809 w 12192001"/>
              <a:gd name="connsiteY212" fmla="*/ 1927857 h 2344739"/>
              <a:gd name="connsiteX213" fmla="*/ 811506 w 12192001"/>
              <a:gd name="connsiteY213" fmla="*/ 1930751 h 2344739"/>
              <a:gd name="connsiteX214" fmla="*/ 797041 w 12192001"/>
              <a:gd name="connsiteY214" fmla="*/ 1930446 h 2344739"/>
              <a:gd name="connsiteX215" fmla="*/ 767901 w 12192001"/>
              <a:gd name="connsiteY215" fmla="*/ 1932653 h 2344739"/>
              <a:gd name="connsiteX216" fmla="*/ 763053 w 12192001"/>
              <a:gd name="connsiteY216" fmla="*/ 1930432 h 2344739"/>
              <a:gd name="connsiteX217" fmla="*/ 720047 w 12192001"/>
              <a:gd name="connsiteY217" fmla="*/ 1929661 h 2344739"/>
              <a:gd name="connsiteX218" fmla="*/ 719742 w 12192001"/>
              <a:gd name="connsiteY218" fmla="*/ 1928399 h 2344739"/>
              <a:gd name="connsiteX219" fmla="*/ 708875 w 12192001"/>
              <a:gd name="connsiteY219" fmla="*/ 1922722 h 2344739"/>
              <a:gd name="connsiteX220" fmla="*/ 596792 w 12192001"/>
              <a:gd name="connsiteY220" fmla="*/ 1879864 h 2344739"/>
              <a:gd name="connsiteX221" fmla="*/ 578535 w 12192001"/>
              <a:gd name="connsiteY221" fmla="*/ 1877212 h 2344739"/>
              <a:gd name="connsiteX222" fmla="*/ 571717 w 12192001"/>
              <a:gd name="connsiteY222" fmla="*/ 1877401 h 2344739"/>
              <a:gd name="connsiteX223" fmla="*/ 445099 w 12192001"/>
              <a:gd name="connsiteY223" fmla="*/ 1839371 h 2344739"/>
              <a:gd name="connsiteX224" fmla="*/ 404015 w 12192001"/>
              <a:gd name="connsiteY224" fmla="*/ 1833548 h 2344739"/>
              <a:gd name="connsiteX225" fmla="*/ 292435 w 12192001"/>
              <a:gd name="connsiteY225" fmla="*/ 1812852 h 2344739"/>
              <a:gd name="connsiteX226" fmla="*/ 118381 w 12192001"/>
              <a:gd name="connsiteY226" fmla="*/ 1761047 h 2344739"/>
              <a:gd name="connsiteX227" fmla="*/ 15526 w 12192001"/>
              <a:gd name="connsiteY227" fmla="*/ 1758191 h 2344739"/>
              <a:gd name="connsiteX228" fmla="*/ 2 w 12192001"/>
              <a:gd name="connsiteY228" fmla="*/ 1752722 h 2344739"/>
              <a:gd name="connsiteX229" fmla="*/ 1 w 12192001"/>
              <a:gd name="connsiteY229" fmla="*/ 762497 h 2344739"/>
              <a:gd name="connsiteX230" fmla="*/ 0 w 12192001"/>
              <a:gd name="connsiteY230" fmla="*/ 762497 h 2344739"/>
              <a:gd name="connsiteX231" fmla="*/ 0 w 12192001"/>
              <a:gd name="connsiteY231" fmla="*/ 222213 h 2344739"/>
              <a:gd name="connsiteX232" fmla="*/ 0 w 12192001"/>
              <a:gd name="connsiteY232"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310853 w 12192001"/>
              <a:gd name="connsiteY111" fmla="*/ 2131431 h 2344739"/>
              <a:gd name="connsiteX112" fmla="*/ 7218559 w 12192001"/>
              <a:gd name="connsiteY112" fmla="*/ 2156680 h 2344739"/>
              <a:gd name="connsiteX113" fmla="*/ 7201101 w 12192001"/>
              <a:gd name="connsiteY113" fmla="*/ 2161230 h 2344739"/>
              <a:gd name="connsiteX114" fmla="*/ 7197004 w 12192001"/>
              <a:gd name="connsiteY114" fmla="*/ 2166588 h 2344739"/>
              <a:gd name="connsiteX115" fmla="*/ 7170808 w 12192001"/>
              <a:gd name="connsiteY115" fmla="*/ 2171236 h 2344739"/>
              <a:gd name="connsiteX116" fmla="*/ 7096988 w 12192001"/>
              <a:gd name="connsiteY116" fmla="*/ 2183464 h 2344739"/>
              <a:gd name="connsiteX117" fmla="*/ 7018496 w 12192001"/>
              <a:gd name="connsiteY117" fmla="*/ 2183090 h 2344739"/>
              <a:gd name="connsiteX118" fmla="*/ 6904146 w 12192001"/>
              <a:gd name="connsiteY118" fmla="*/ 2212596 h 2344739"/>
              <a:gd name="connsiteX119" fmla="*/ 6708222 w 12192001"/>
              <a:gd name="connsiteY119" fmla="*/ 2240551 h 2344739"/>
              <a:gd name="connsiteX120" fmla="*/ 6549454 w 12192001"/>
              <a:gd name="connsiteY120" fmla="*/ 2269327 h 2344739"/>
              <a:gd name="connsiteX121" fmla="*/ 6317560 w 12192001"/>
              <a:gd name="connsiteY121" fmla="*/ 2316127 h 2344739"/>
              <a:gd name="connsiteX122" fmla="*/ 6168674 w 12192001"/>
              <a:gd name="connsiteY122" fmla="*/ 2318214 h 2344739"/>
              <a:gd name="connsiteX123" fmla="*/ 6073848 w 12192001"/>
              <a:gd name="connsiteY123" fmla="*/ 2338676 h 2344739"/>
              <a:gd name="connsiteX124" fmla="*/ 6068529 w 12192001"/>
              <a:gd name="connsiteY124" fmla="*/ 2337139 h 2344739"/>
              <a:gd name="connsiteX125" fmla="*/ 6048638 w 12192001"/>
              <a:gd name="connsiteY125" fmla="*/ 2337822 h 2344739"/>
              <a:gd name="connsiteX126" fmla="*/ 6041285 w 12192001"/>
              <a:gd name="connsiteY126" fmla="*/ 2329473 h 2344739"/>
              <a:gd name="connsiteX127" fmla="*/ 6010090 w 12192001"/>
              <a:gd name="connsiteY127" fmla="*/ 2324380 h 2344739"/>
              <a:gd name="connsiteX128" fmla="*/ 5957375 w 12192001"/>
              <a:gd name="connsiteY128" fmla="*/ 2328024 h 2344739"/>
              <a:gd name="connsiteX129" fmla="*/ 5758919 w 12192001"/>
              <a:gd name="connsiteY129" fmla="*/ 2343716 h 2344739"/>
              <a:gd name="connsiteX130" fmla="*/ 5626960 w 12192001"/>
              <a:gd name="connsiteY130" fmla="*/ 2344739 h 2344739"/>
              <a:gd name="connsiteX131" fmla="*/ 5470906 w 12192001"/>
              <a:gd name="connsiteY131" fmla="*/ 2330719 h 2344739"/>
              <a:gd name="connsiteX132" fmla="*/ 5432761 w 12192001"/>
              <a:gd name="connsiteY132" fmla="*/ 2319466 h 2344739"/>
              <a:gd name="connsiteX133" fmla="*/ 5381669 w 12192001"/>
              <a:gd name="connsiteY133" fmla="*/ 2301764 h 2344739"/>
              <a:gd name="connsiteX134" fmla="*/ 5261764 w 12192001"/>
              <a:gd name="connsiteY134" fmla="*/ 2281347 h 2344739"/>
              <a:gd name="connsiteX135" fmla="*/ 5222961 w 12192001"/>
              <a:gd name="connsiteY135" fmla="*/ 2270223 h 2344739"/>
              <a:gd name="connsiteX136" fmla="*/ 5174660 w 12192001"/>
              <a:gd name="connsiteY136" fmla="*/ 2267233 h 2344739"/>
              <a:gd name="connsiteX137" fmla="*/ 5156554 w 12192001"/>
              <a:gd name="connsiteY137" fmla="*/ 2260010 h 2344739"/>
              <a:gd name="connsiteX138" fmla="*/ 5142599 w 12192001"/>
              <a:gd name="connsiteY138" fmla="*/ 2256610 h 2344739"/>
              <a:gd name="connsiteX139" fmla="*/ 5139596 w 12192001"/>
              <a:gd name="connsiteY139" fmla="*/ 2254509 h 2344739"/>
              <a:gd name="connsiteX140" fmla="*/ 5121659 w 12192001"/>
              <a:gd name="connsiteY140" fmla="*/ 2243656 h 2344739"/>
              <a:gd name="connsiteX141" fmla="*/ 5065790 w 12192001"/>
              <a:gd name="connsiteY141" fmla="*/ 2250227 h 2344739"/>
              <a:gd name="connsiteX142" fmla="*/ 5011514 w 12192001"/>
              <a:gd name="connsiteY142" fmla="*/ 2233846 h 2344739"/>
              <a:gd name="connsiteX143" fmla="*/ 4840441 w 12192001"/>
              <a:gd name="connsiteY143" fmla="*/ 2209829 h 2344739"/>
              <a:gd name="connsiteX144" fmla="*/ 4762447 w 12192001"/>
              <a:gd name="connsiteY144" fmla="*/ 2182061 h 2344739"/>
              <a:gd name="connsiteX145" fmla="*/ 4723186 w 12192001"/>
              <a:gd name="connsiteY145" fmla="*/ 2173047 h 2344739"/>
              <a:gd name="connsiteX146" fmla="*/ 4721176 w 12192001"/>
              <a:gd name="connsiteY146" fmla="*/ 2172298 h 2344739"/>
              <a:gd name="connsiteX147" fmla="*/ 4722111 w 12192001"/>
              <a:gd name="connsiteY147" fmla="*/ 2172087 h 2344739"/>
              <a:gd name="connsiteX148" fmla="*/ 4717202 w 12192001"/>
              <a:gd name="connsiteY148" fmla="*/ 2170817 h 2344739"/>
              <a:gd name="connsiteX149" fmla="*/ 4721176 w 12192001"/>
              <a:gd name="connsiteY149" fmla="*/ 2172298 h 2344739"/>
              <a:gd name="connsiteX150" fmla="*/ 4715526 w 12192001"/>
              <a:gd name="connsiteY150" fmla="*/ 2173573 h 2344739"/>
              <a:gd name="connsiteX151" fmla="*/ 4515814 w 12192001"/>
              <a:gd name="connsiteY151" fmla="*/ 2163671 h 2344739"/>
              <a:gd name="connsiteX152" fmla="*/ 4428543 w 12192001"/>
              <a:gd name="connsiteY152" fmla="*/ 2153020 h 2344739"/>
              <a:gd name="connsiteX153" fmla="*/ 4362875 w 12192001"/>
              <a:gd name="connsiteY153" fmla="*/ 2151674 h 2344739"/>
              <a:gd name="connsiteX154" fmla="*/ 4316966 w 12192001"/>
              <a:gd name="connsiteY154" fmla="*/ 2158289 h 2344739"/>
              <a:gd name="connsiteX155" fmla="*/ 4315110 w 12192001"/>
              <a:gd name="connsiteY155" fmla="*/ 2156948 h 2344739"/>
              <a:gd name="connsiteX156" fmla="*/ 4295144 w 12192001"/>
              <a:gd name="connsiteY156" fmla="*/ 2155069 h 2344739"/>
              <a:gd name="connsiteX157" fmla="*/ 4290064 w 12192001"/>
              <a:gd name="connsiteY157" fmla="*/ 2157986 h 2344739"/>
              <a:gd name="connsiteX158" fmla="*/ 4276142 w 12192001"/>
              <a:gd name="connsiteY158" fmla="*/ 2157740 h 2344739"/>
              <a:gd name="connsiteX159" fmla="*/ 4248117 w 12192001"/>
              <a:gd name="connsiteY159" fmla="*/ 2160064 h 2344739"/>
              <a:gd name="connsiteX160" fmla="*/ 4202051 w 12192001"/>
              <a:gd name="connsiteY160" fmla="*/ 2157269 h 2344739"/>
              <a:gd name="connsiteX161" fmla="*/ 4201745 w 12192001"/>
              <a:gd name="connsiteY161" fmla="*/ 2156010 h 2344739"/>
              <a:gd name="connsiteX162" fmla="*/ 4191248 w 12192001"/>
              <a:gd name="connsiteY162" fmla="*/ 2150376 h 2344739"/>
              <a:gd name="connsiteX163" fmla="*/ 4142745 w 12192001"/>
              <a:gd name="connsiteY163" fmla="*/ 2134511 h 2344739"/>
              <a:gd name="connsiteX164" fmla="*/ 4083097 w 12192001"/>
              <a:gd name="connsiteY164" fmla="*/ 2107978 h 2344739"/>
              <a:gd name="connsiteX165" fmla="*/ 4074546 w 12192001"/>
              <a:gd name="connsiteY165" fmla="*/ 2107143 h 2344739"/>
              <a:gd name="connsiteX166" fmla="*/ 4074427 w 12192001"/>
              <a:gd name="connsiteY166" fmla="*/ 2106844 h 2344739"/>
              <a:gd name="connsiteX167" fmla="*/ 4065510 w 12192001"/>
              <a:gd name="connsiteY167" fmla="*/ 2105400 h 2344739"/>
              <a:gd name="connsiteX168" fmla="*/ 4058954 w 12192001"/>
              <a:gd name="connsiteY168" fmla="*/ 2105618 h 2344739"/>
              <a:gd name="connsiteX169" fmla="*/ 4042364 w 12192001"/>
              <a:gd name="connsiteY169" fmla="*/ 2103997 h 2344739"/>
              <a:gd name="connsiteX170" fmla="*/ 4036997 w 12192001"/>
              <a:gd name="connsiteY170" fmla="*/ 2101563 h 2344739"/>
              <a:gd name="connsiteX171" fmla="*/ 4035363 w 12192001"/>
              <a:gd name="connsiteY171" fmla="*/ 2097896 h 2344739"/>
              <a:gd name="connsiteX172" fmla="*/ 4033778 w 12192001"/>
              <a:gd name="connsiteY172" fmla="*/ 2098131 h 2344739"/>
              <a:gd name="connsiteX173" fmla="*/ 4004538 w 12192001"/>
              <a:gd name="connsiteY173" fmla="*/ 2085563 h 2344739"/>
              <a:gd name="connsiteX174" fmla="*/ 3936846 w 12192001"/>
              <a:gd name="connsiteY174" fmla="*/ 2068106 h 2344739"/>
              <a:gd name="connsiteX175" fmla="*/ 3897275 w 12192001"/>
              <a:gd name="connsiteY175" fmla="*/ 2062451 h 2344739"/>
              <a:gd name="connsiteX176" fmla="*/ 3789760 w 12192001"/>
              <a:gd name="connsiteY176" fmla="*/ 2042213 h 2344739"/>
              <a:gd name="connsiteX177" fmla="*/ 3682513 w 12192001"/>
              <a:gd name="connsiteY177" fmla="*/ 2018290 h 2344739"/>
              <a:gd name="connsiteX178" fmla="*/ 3610035 w 12192001"/>
              <a:gd name="connsiteY178" fmla="*/ 1986019 h 2344739"/>
              <a:gd name="connsiteX179" fmla="*/ 3603855 w 12192001"/>
              <a:gd name="connsiteY179" fmla="*/ 1987381 h 2344739"/>
              <a:gd name="connsiteX180" fmla="*/ 3594736 w 12192001"/>
              <a:gd name="connsiteY180" fmla="*/ 1987545 h 2344739"/>
              <a:gd name="connsiteX181" fmla="*/ 3594501 w 12192001"/>
              <a:gd name="connsiteY181" fmla="*/ 1987276 h 2344739"/>
              <a:gd name="connsiteX182" fmla="*/ 3585978 w 12192001"/>
              <a:gd name="connsiteY182" fmla="*/ 1987966 h 2344739"/>
              <a:gd name="connsiteX183" fmla="*/ 3536135 w 12192001"/>
              <a:gd name="connsiteY183" fmla="*/ 1978267 h 2344739"/>
              <a:gd name="connsiteX184" fmla="*/ 3473223 w 12192001"/>
              <a:gd name="connsiteY184" fmla="*/ 1974606 h 2344739"/>
              <a:gd name="connsiteX185" fmla="*/ 3400728 w 12192001"/>
              <a:gd name="connsiteY185" fmla="*/ 1962558 h 2344739"/>
              <a:gd name="connsiteX186" fmla="*/ 3363888 w 12192001"/>
              <a:gd name="connsiteY186" fmla="*/ 1979510 h 2344739"/>
              <a:gd name="connsiteX187" fmla="*/ 3344026 w 12192001"/>
              <a:gd name="connsiteY187" fmla="*/ 1981192 h 2344739"/>
              <a:gd name="connsiteX188" fmla="*/ 3341698 w 12192001"/>
              <a:gd name="connsiteY188" fmla="*/ 1980217 h 2344739"/>
              <a:gd name="connsiteX189" fmla="*/ 3262356 w 12192001"/>
              <a:gd name="connsiteY189" fmla="*/ 1986094 h 2344739"/>
              <a:gd name="connsiteX190" fmla="*/ 3142556 w 12192001"/>
              <a:gd name="connsiteY190" fmla="*/ 1993869 h 2344739"/>
              <a:gd name="connsiteX191" fmla="*/ 3030291 w 12192001"/>
              <a:gd name="connsiteY191" fmla="*/ 1996512 h 2344739"/>
              <a:gd name="connsiteX192" fmla="*/ 2781569 w 12192001"/>
              <a:gd name="connsiteY192" fmla="*/ 2018333 h 2344739"/>
              <a:gd name="connsiteX193" fmla="*/ 2646527 w 12192001"/>
              <a:gd name="connsiteY193" fmla="*/ 2028869 h 2344739"/>
              <a:gd name="connsiteX194" fmla="*/ 2568028 w 12192001"/>
              <a:gd name="connsiteY194" fmla="*/ 2002628 h 2344739"/>
              <a:gd name="connsiteX195" fmla="*/ 2443255 w 12192001"/>
              <a:gd name="connsiteY195" fmla="*/ 2016529 h 2344739"/>
              <a:gd name="connsiteX196" fmla="*/ 2315112 w 12192001"/>
              <a:gd name="connsiteY196" fmla="*/ 2024996 h 2344739"/>
              <a:gd name="connsiteX197" fmla="*/ 2208578 w 12192001"/>
              <a:gd name="connsiteY197" fmla="*/ 2019763 h 2344739"/>
              <a:gd name="connsiteX198" fmla="*/ 2094665 w 12192001"/>
              <a:gd name="connsiteY198" fmla="*/ 2003052 h 2344739"/>
              <a:gd name="connsiteX199" fmla="*/ 1997356 w 12192001"/>
              <a:gd name="connsiteY199" fmla="*/ 1995032 h 2344739"/>
              <a:gd name="connsiteX200" fmla="*/ 1928172 w 12192001"/>
              <a:gd name="connsiteY200" fmla="*/ 2016977 h 2344739"/>
              <a:gd name="connsiteX201" fmla="*/ 1921650 w 12192001"/>
              <a:gd name="connsiteY201" fmla="*/ 2012146 h 2344739"/>
              <a:gd name="connsiteX202" fmla="*/ 1873080 w 12192001"/>
              <a:gd name="connsiteY202" fmla="*/ 2013741 h 2344739"/>
              <a:gd name="connsiteX203" fmla="*/ 1786655 w 12192001"/>
              <a:gd name="connsiteY203" fmla="*/ 2041363 h 2344739"/>
              <a:gd name="connsiteX204" fmla="*/ 1738204 w 12192001"/>
              <a:gd name="connsiteY204" fmla="*/ 2036312 h 2344739"/>
              <a:gd name="connsiteX205" fmla="*/ 1675071 w 12192001"/>
              <a:gd name="connsiteY205" fmla="*/ 2019963 h 2344739"/>
              <a:gd name="connsiteX206" fmla="*/ 1608669 w 12192001"/>
              <a:gd name="connsiteY206" fmla="*/ 2013066 h 2344739"/>
              <a:gd name="connsiteX207" fmla="*/ 1496110 w 12192001"/>
              <a:gd name="connsiteY207" fmla="*/ 1987476 h 2344739"/>
              <a:gd name="connsiteX208" fmla="*/ 1149979 w 12192001"/>
              <a:gd name="connsiteY208" fmla="*/ 1938041 h 2344739"/>
              <a:gd name="connsiteX209" fmla="*/ 858269 w 12192001"/>
              <a:gd name="connsiteY209" fmla="*/ 1928608 h 2344739"/>
              <a:gd name="connsiteX210" fmla="*/ 837540 w 12192001"/>
              <a:gd name="connsiteY210" fmla="*/ 1929821 h 2344739"/>
              <a:gd name="connsiteX211" fmla="*/ 816809 w 12192001"/>
              <a:gd name="connsiteY211" fmla="*/ 1927857 h 2344739"/>
              <a:gd name="connsiteX212" fmla="*/ 811506 w 12192001"/>
              <a:gd name="connsiteY212" fmla="*/ 1930751 h 2344739"/>
              <a:gd name="connsiteX213" fmla="*/ 797041 w 12192001"/>
              <a:gd name="connsiteY213" fmla="*/ 1930446 h 2344739"/>
              <a:gd name="connsiteX214" fmla="*/ 767901 w 12192001"/>
              <a:gd name="connsiteY214" fmla="*/ 1932653 h 2344739"/>
              <a:gd name="connsiteX215" fmla="*/ 763053 w 12192001"/>
              <a:gd name="connsiteY215" fmla="*/ 1930432 h 2344739"/>
              <a:gd name="connsiteX216" fmla="*/ 720047 w 12192001"/>
              <a:gd name="connsiteY216" fmla="*/ 1929661 h 2344739"/>
              <a:gd name="connsiteX217" fmla="*/ 719742 w 12192001"/>
              <a:gd name="connsiteY217" fmla="*/ 1928399 h 2344739"/>
              <a:gd name="connsiteX218" fmla="*/ 708875 w 12192001"/>
              <a:gd name="connsiteY218" fmla="*/ 1922722 h 2344739"/>
              <a:gd name="connsiteX219" fmla="*/ 596792 w 12192001"/>
              <a:gd name="connsiteY219" fmla="*/ 1879864 h 2344739"/>
              <a:gd name="connsiteX220" fmla="*/ 578535 w 12192001"/>
              <a:gd name="connsiteY220" fmla="*/ 1877212 h 2344739"/>
              <a:gd name="connsiteX221" fmla="*/ 571717 w 12192001"/>
              <a:gd name="connsiteY221" fmla="*/ 1877401 h 2344739"/>
              <a:gd name="connsiteX222" fmla="*/ 445099 w 12192001"/>
              <a:gd name="connsiteY222" fmla="*/ 1839371 h 2344739"/>
              <a:gd name="connsiteX223" fmla="*/ 404015 w 12192001"/>
              <a:gd name="connsiteY223" fmla="*/ 1833548 h 2344739"/>
              <a:gd name="connsiteX224" fmla="*/ 292435 w 12192001"/>
              <a:gd name="connsiteY224" fmla="*/ 1812852 h 2344739"/>
              <a:gd name="connsiteX225" fmla="*/ 118381 w 12192001"/>
              <a:gd name="connsiteY225" fmla="*/ 1761047 h 2344739"/>
              <a:gd name="connsiteX226" fmla="*/ 15526 w 12192001"/>
              <a:gd name="connsiteY226" fmla="*/ 1758191 h 2344739"/>
              <a:gd name="connsiteX227" fmla="*/ 2 w 12192001"/>
              <a:gd name="connsiteY227" fmla="*/ 1752722 h 2344739"/>
              <a:gd name="connsiteX228" fmla="*/ 1 w 12192001"/>
              <a:gd name="connsiteY228" fmla="*/ 762497 h 2344739"/>
              <a:gd name="connsiteX229" fmla="*/ 0 w 12192001"/>
              <a:gd name="connsiteY229" fmla="*/ 762497 h 2344739"/>
              <a:gd name="connsiteX230" fmla="*/ 0 w 12192001"/>
              <a:gd name="connsiteY230" fmla="*/ 222213 h 2344739"/>
              <a:gd name="connsiteX231" fmla="*/ 0 w 12192001"/>
              <a:gd name="connsiteY231"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218559 w 12192001"/>
              <a:gd name="connsiteY111" fmla="*/ 2156680 h 2344739"/>
              <a:gd name="connsiteX112" fmla="*/ 7201101 w 12192001"/>
              <a:gd name="connsiteY112" fmla="*/ 2161230 h 2344739"/>
              <a:gd name="connsiteX113" fmla="*/ 7197004 w 12192001"/>
              <a:gd name="connsiteY113" fmla="*/ 2166588 h 2344739"/>
              <a:gd name="connsiteX114" fmla="*/ 7170808 w 12192001"/>
              <a:gd name="connsiteY114" fmla="*/ 2171236 h 2344739"/>
              <a:gd name="connsiteX115" fmla="*/ 7096988 w 12192001"/>
              <a:gd name="connsiteY115" fmla="*/ 2183464 h 2344739"/>
              <a:gd name="connsiteX116" fmla="*/ 7018496 w 12192001"/>
              <a:gd name="connsiteY116" fmla="*/ 2183090 h 2344739"/>
              <a:gd name="connsiteX117" fmla="*/ 6904146 w 12192001"/>
              <a:gd name="connsiteY117" fmla="*/ 2212596 h 2344739"/>
              <a:gd name="connsiteX118" fmla="*/ 6708222 w 12192001"/>
              <a:gd name="connsiteY118" fmla="*/ 2240551 h 2344739"/>
              <a:gd name="connsiteX119" fmla="*/ 6549454 w 12192001"/>
              <a:gd name="connsiteY119" fmla="*/ 2269327 h 2344739"/>
              <a:gd name="connsiteX120" fmla="*/ 6317560 w 12192001"/>
              <a:gd name="connsiteY120" fmla="*/ 2316127 h 2344739"/>
              <a:gd name="connsiteX121" fmla="*/ 6168674 w 12192001"/>
              <a:gd name="connsiteY121" fmla="*/ 2318214 h 2344739"/>
              <a:gd name="connsiteX122" fmla="*/ 6073848 w 12192001"/>
              <a:gd name="connsiteY122" fmla="*/ 2338676 h 2344739"/>
              <a:gd name="connsiteX123" fmla="*/ 6068529 w 12192001"/>
              <a:gd name="connsiteY123" fmla="*/ 2337139 h 2344739"/>
              <a:gd name="connsiteX124" fmla="*/ 6048638 w 12192001"/>
              <a:gd name="connsiteY124" fmla="*/ 2337822 h 2344739"/>
              <a:gd name="connsiteX125" fmla="*/ 6041285 w 12192001"/>
              <a:gd name="connsiteY125" fmla="*/ 2329473 h 2344739"/>
              <a:gd name="connsiteX126" fmla="*/ 6010090 w 12192001"/>
              <a:gd name="connsiteY126" fmla="*/ 2324380 h 2344739"/>
              <a:gd name="connsiteX127" fmla="*/ 5957375 w 12192001"/>
              <a:gd name="connsiteY127" fmla="*/ 2328024 h 2344739"/>
              <a:gd name="connsiteX128" fmla="*/ 5758919 w 12192001"/>
              <a:gd name="connsiteY128" fmla="*/ 2343716 h 2344739"/>
              <a:gd name="connsiteX129" fmla="*/ 5626960 w 12192001"/>
              <a:gd name="connsiteY129" fmla="*/ 2344739 h 2344739"/>
              <a:gd name="connsiteX130" fmla="*/ 5470906 w 12192001"/>
              <a:gd name="connsiteY130" fmla="*/ 2330719 h 2344739"/>
              <a:gd name="connsiteX131" fmla="*/ 5432761 w 12192001"/>
              <a:gd name="connsiteY131" fmla="*/ 2319466 h 2344739"/>
              <a:gd name="connsiteX132" fmla="*/ 5381669 w 12192001"/>
              <a:gd name="connsiteY132" fmla="*/ 2301764 h 2344739"/>
              <a:gd name="connsiteX133" fmla="*/ 5261764 w 12192001"/>
              <a:gd name="connsiteY133" fmla="*/ 2281347 h 2344739"/>
              <a:gd name="connsiteX134" fmla="*/ 5222961 w 12192001"/>
              <a:gd name="connsiteY134" fmla="*/ 2270223 h 2344739"/>
              <a:gd name="connsiteX135" fmla="*/ 5174660 w 12192001"/>
              <a:gd name="connsiteY135" fmla="*/ 2267233 h 2344739"/>
              <a:gd name="connsiteX136" fmla="*/ 5156554 w 12192001"/>
              <a:gd name="connsiteY136" fmla="*/ 2260010 h 2344739"/>
              <a:gd name="connsiteX137" fmla="*/ 5142599 w 12192001"/>
              <a:gd name="connsiteY137" fmla="*/ 2256610 h 2344739"/>
              <a:gd name="connsiteX138" fmla="*/ 5139596 w 12192001"/>
              <a:gd name="connsiteY138" fmla="*/ 2254509 h 2344739"/>
              <a:gd name="connsiteX139" fmla="*/ 5121659 w 12192001"/>
              <a:gd name="connsiteY139" fmla="*/ 2243656 h 2344739"/>
              <a:gd name="connsiteX140" fmla="*/ 5065790 w 12192001"/>
              <a:gd name="connsiteY140" fmla="*/ 2250227 h 2344739"/>
              <a:gd name="connsiteX141" fmla="*/ 5011514 w 12192001"/>
              <a:gd name="connsiteY141" fmla="*/ 2233846 h 2344739"/>
              <a:gd name="connsiteX142" fmla="*/ 4840441 w 12192001"/>
              <a:gd name="connsiteY142" fmla="*/ 2209829 h 2344739"/>
              <a:gd name="connsiteX143" fmla="*/ 4762447 w 12192001"/>
              <a:gd name="connsiteY143" fmla="*/ 2182061 h 2344739"/>
              <a:gd name="connsiteX144" fmla="*/ 4723186 w 12192001"/>
              <a:gd name="connsiteY144" fmla="*/ 2173047 h 2344739"/>
              <a:gd name="connsiteX145" fmla="*/ 4721176 w 12192001"/>
              <a:gd name="connsiteY145" fmla="*/ 2172298 h 2344739"/>
              <a:gd name="connsiteX146" fmla="*/ 4722111 w 12192001"/>
              <a:gd name="connsiteY146" fmla="*/ 2172087 h 2344739"/>
              <a:gd name="connsiteX147" fmla="*/ 4717202 w 12192001"/>
              <a:gd name="connsiteY147" fmla="*/ 2170817 h 2344739"/>
              <a:gd name="connsiteX148" fmla="*/ 4721176 w 12192001"/>
              <a:gd name="connsiteY148" fmla="*/ 2172298 h 2344739"/>
              <a:gd name="connsiteX149" fmla="*/ 4715526 w 12192001"/>
              <a:gd name="connsiteY149" fmla="*/ 2173573 h 2344739"/>
              <a:gd name="connsiteX150" fmla="*/ 4515814 w 12192001"/>
              <a:gd name="connsiteY150" fmla="*/ 2163671 h 2344739"/>
              <a:gd name="connsiteX151" fmla="*/ 4428543 w 12192001"/>
              <a:gd name="connsiteY151" fmla="*/ 2153020 h 2344739"/>
              <a:gd name="connsiteX152" fmla="*/ 4362875 w 12192001"/>
              <a:gd name="connsiteY152" fmla="*/ 2151674 h 2344739"/>
              <a:gd name="connsiteX153" fmla="*/ 4316966 w 12192001"/>
              <a:gd name="connsiteY153" fmla="*/ 2158289 h 2344739"/>
              <a:gd name="connsiteX154" fmla="*/ 4315110 w 12192001"/>
              <a:gd name="connsiteY154" fmla="*/ 2156948 h 2344739"/>
              <a:gd name="connsiteX155" fmla="*/ 4295144 w 12192001"/>
              <a:gd name="connsiteY155" fmla="*/ 2155069 h 2344739"/>
              <a:gd name="connsiteX156" fmla="*/ 4290064 w 12192001"/>
              <a:gd name="connsiteY156" fmla="*/ 2157986 h 2344739"/>
              <a:gd name="connsiteX157" fmla="*/ 4276142 w 12192001"/>
              <a:gd name="connsiteY157" fmla="*/ 2157740 h 2344739"/>
              <a:gd name="connsiteX158" fmla="*/ 4248117 w 12192001"/>
              <a:gd name="connsiteY158" fmla="*/ 2160064 h 2344739"/>
              <a:gd name="connsiteX159" fmla="*/ 4202051 w 12192001"/>
              <a:gd name="connsiteY159" fmla="*/ 2157269 h 2344739"/>
              <a:gd name="connsiteX160" fmla="*/ 4201745 w 12192001"/>
              <a:gd name="connsiteY160" fmla="*/ 2156010 h 2344739"/>
              <a:gd name="connsiteX161" fmla="*/ 4191248 w 12192001"/>
              <a:gd name="connsiteY161" fmla="*/ 2150376 h 2344739"/>
              <a:gd name="connsiteX162" fmla="*/ 4142745 w 12192001"/>
              <a:gd name="connsiteY162" fmla="*/ 2134511 h 2344739"/>
              <a:gd name="connsiteX163" fmla="*/ 4083097 w 12192001"/>
              <a:gd name="connsiteY163" fmla="*/ 2107978 h 2344739"/>
              <a:gd name="connsiteX164" fmla="*/ 4074546 w 12192001"/>
              <a:gd name="connsiteY164" fmla="*/ 2107143 h 2344739"/>
              <a:gd name="connsiteX165" fmla="*/ 4074427 w 12192001"/>
              <a:gd name="connsiteY165" fmla="*/ 2106844 h 2344739"/>
              <a:gd name="connsiteX166" fmla="*/ 4065510 w 12192001"/>
              <a:gd name="connsiteY166" fmla="*/ 2105400 h 2344739"/>
              <a:gd name="connsiteX167" fmla="*/ 4058954 w 12192001"/>
              <a:gd name="connsiteY167" fmla="*/ 2105618 h 2344739"/>
              <a:gd name="connsiteX168" fmla="*/ 4042364 w 12192001"/>
              <a:gd name="connsiteY168" fmla="*/ 2103997 h 2344739"/>
              <a:gd name="connsiteX169" fmla="*/ 4036997 w 12192001"/>
              <a:gd name="connsiteY169" fmla="*/ 2101563 h 2344739"/>
              <a:gd name="connsiteX170" fmla="*/ 4035363 w 12192001"/>
              <a:gd name="connsiteY170" fmla="*/ 2097896 h 2344739"/>
              <a:gd name="connsiteX171" fmla="*/ 4033778 w 12192001"/>
              <a:gd name="connsiteY171" fmla="*/ 2098131 h 2344739"/>
              <a:gd name="connsiteX172" fmla="*/ 4004538 w 12192001"/>
              <a:gd name="connsiteY172" fmla="*/ 2085563 h 2344739"/>
              <a:gd name="connsiteX173" fmla="*/ 3936846 w 12192001"/>
              <a:gd name="connsiteY173" fmla="*/ 2068106 h 2344739"/>
              <a:gd name="connsiteX174" fmla="*/ 3897275 w 12192001"/>
              <a:gd name="connsiteY174" fmla="*/ 2062451 h 2344739"/>
              <a:gd name="connsiteX175" fmla="*/ 3789760 w 12192001"/>
              <a:gd name="connsiteY175" fmla="*/ 2042213 h 2344739"/>
              <a:gd name="connsiteX176" fmla="*/ 3682513 w 12192001"/>
              <a:gd name="connsiteY176" fmla="*/ 2018290 h 2344739"/>
              <a:gd name="connsiteX177" fmla="*/ 3610035 w 12192001"/>
              <a:gd name="connsiteY177" fmla="*/ 1986019 h 2344739"/>
              <a:gd name="connsiteX178" fmla="*/ 3603855 w 12192001"/>
              <a:gd name="connsiteY178" fmla="*/ 1987381 h 2344739"/>
              <a:gd name="connsiteX179" fmla="*/ 3594736 w 12192001"/>
              <a:gd name="connsiteY179" fmla="*/ 1987545 h 2344739"/>
              <a:gd name="connsiteX180" fmla="*/ 3594501 w 12192001"/>
              <a:gd name="connsiteY180" fmla="*/ 1987276 h 2344739"/>
              <a:gd name="connsiteX181" fmla="*/ 3585978 w 12192001"/>
              <a:gd name="connsiteY181" fmla="*/ 1987966 h 2344739"/>
              <a:gd name="connsiteX182" fmla="*/ 3536135 w 12192001"/>
              <a:gd name="connsiteY182" fmla="*/ 1978267 h 2344739"/>
              <a:gd name="connsiteX183" fmla="*/ 3473223 w 12192001"/>
              <a:gd name="connsiteY183" fmla="*/ 1974606 h 2344739"/>
              <a:gd name="connsiteX184" fmla="*/ 3400728 w 12192001"/>
              <a:gd name="connsiteY184" fmla="*/ 1962558 h 2344739"/>
              <a:gd name="connsiteX185" fmla="*/ 3363888 w 12192001"/>
              <a:gd name="connsiteY185" fmla="*/ 1979510 h 2344739"/>
              <a:gd name="connsiteX186" fmla="*/ 3344026 w 12192001"/>
              <a:gd name="connsiteY186" fmla="*/ 1981192 h 2344739"/>
              <a:gd name="connsiteX187" fmla="*/ 3341698 w 12192001"/>
              <a:gd name="connsiteY187" fmla="*/ 1980217 h 2344739"/>
              <a:gd name="connsiteX188" fmla="*/ 3262356 w 12192001"/>
              <a:gd name="connsiteY188" fmla="*/ 1986094 h 2344739"/>
              <a:gd name="connsiteX189" fmla="*/ 3142556 w 12192001"/>
              <a:gd name="connsiteY189" fmla="*/ 1993869 h 2344739"/>
              <a:gd name="connsiteX190" fmla="*/ 3030291 w 12192001"/>
              <a:gd name="connsiteY190" fmla="*/ 1996512 h 2344739"/>
              <a:gd name="connsiteX191" fmla="*/ 2781569 w 12192001"/>
              <a:gd name="connsiteY191" fmla="*/ 2018333 h 2344739"/>
              <a:gd name="connsiteX192" fmla="*/ 2646527 w 12192001"/>
              <a:gd name="connsiteY192" fmla="*/ 2028869 h 2344739"/>
              <a:gd name="connsiteX193" fmla="*/ 2568028 w 12192001"/>
              <a:gd name="connsiteY193" fmla="*/ 2002628 h 2344739"/>
              <a:gd name="connsiteX194" fmla="*/ 2443255 w 12192001"/>
              <a:gd name="connsiteY194" fmla="*/ 2016529 h 2344739"/>
              <a:gd name="connsiteX195" fmla="*/ 2315112 w 12192001"/>
              <a:gd name="connsiteY195" fmla="*/ 2024996 h 2344739"/>
              <a:gd name="connsiteX196" fmla="*/ 2208578 w 12192001"/>
              <a:gd name="connsiteY196" fmla="*/ 2019763 h 2344739"/>
              <a:gd name="connsiteX197" fmla="*/ 2094665 w 12192001"/>
              <a:gd name="connsiteY197" fmla="*/ 2003052 h 2344739"/>
              <a:gd name="connsiteX198" fmla="*/ 1997356 w 12192001"/>
              <a:gd name="connsiteY198" fmla="*/ 1995032 h 2344739"/>
              <a:gd name="connsiteX199" fmla="*/ 1928172 w 12192001"/>
              <a:gd name="connsiteY199" fmla="*/ 2016977 h 2344739"/>
              <a:gd name="connsiteX200" fmla="*/ 1921650 w 12192001"/>
              <a:gd name="connsiteY200" fmla="*/ 2012146 h 2344739"/>
              <a:gd name="connsiteX201" fmla="*/ 1873080 w 12192001"/>
              <a:gd name="connsiteY201" fmla="*/ 2013741 h 2344739"/>
              <a:gd name="connsiteX202" fmla="*/ 1786655 w 12192001"/>
              <a:gd name="connsiteY202" fmla="*/ 2041363 h 2344739"/>
              <a:gd name="connsiteX203" fmla="*/ 1738204 w 12192001"/>
              <a:gd name="connsiteY203" fmla="*/ 2036312 h 2344739"/>
              <a:gd name="connsiteX204" fmla="*/ 1675071 w 12192001"/>
              <a:gd name="connsiteY204" fmla="*/ 2019963 h 2344739"/>
              <a:gd name="connsiteX205" fmla="*/ 1608669 w 12192001"/>
              <a:gd name="connsiteY205" fmla="*/ 2013066 h 2344739"/>
              <a:gd name="connsiteX206" fmla="*/ 1496110 w 12192001"/>
              <a:gd name="connsiteY206" fmla="*/ 1987476 h 2344739"/>
              <a:gd name="connsiteX207" fmla="*/ 1149979 w 12192001"/>
              <a:gd name="connsiteY207" fmla="*/ 1938041 h 2344739"/>
              <a:gd name="connsiteX208" fmla="*/ 858269 w 12192001"/>
              <a:gd name="connsiteY208" fmla="*/ 1928608 h 2344739"/>
              <a:gd name="connsiteX209" fmla="*/ 837540 w 12192001"/>
              <a:gd name="connsiteY209" fmla="*/ 1929821 h 2344739"/>
              <a:gd name="connsiteX210" fmla="*/ 816809 w 12192001"/>
              <a:gd name="connsiteY210" fmla="*/ 1927857 h 2344739"/>
              <a:gd name="connsiteX211" fmla="*/ 811506 w 12192001"/>
              <a:gd name="connsiteY211" fmla="*/ 1930751 h 2344739"/>
              <a:gd name="connsiteX212" fmla="*/ 797041 w 12192001"/>
              <a:gd name="connsiteY212" fmla="*/ 1930446 h 2344739"/>
              <a:gd name="connsiteX213" fmla="*/ 767901 w 12192001"/>
              <a:gd name="connsiteY213" fmla="*/ 1932653 h 2344739"/>
              <a:gd name="connsiteX214" fmla="*/ 763053 w 12192001"/>
              <a:gd name="connsiteY214" fmla="*/ 1930432 h 2344739"/>
              <a:gd name="connsiteX215" fmla="*/ 720047 w 12192001"/>
              <a:gd name="connsiteY215" fmla="*/ 1929661 h 2344739"/>
              <a:gd name="connsiteX216" fmla="*/ 719742 w 12192001"/>
              <a:gd name="connsiteY216" fmla="*/ 1928399 h 2344739"/>
              <a:gd name="connsiteX217" fmla="*/ 708875 w 12192001"/>
              <a:gd name="connsiteY217" fmla="*/ 1922722 h 2344739"/>
              <a:gd name="connsiteX218" fmla="*/ 596792 w 12192001"/>
              <a:gd name="connsiteY218" fmla="*/ 1879864 h 2344739"/>
              <a:gd name="connsiteX219" fmla="*/ 578535 w 12192001"/>
              <a:gd name="connsiteY219" fmla="*/ 1877212 h 2344739"/>
              <a:gd name="connsiteX220" fmla="*/ 571717 w 12192001"/>
              <a:gd name="connsiteY220" fmla="*/ 1877401 h 2344739"/>
              <a:gd name="connsiteX221" fmla="*/ 445099 w 12192001"/>
              <a:gd name="connsiteY221" fmla="*/ 1839371 h 2344739"/>
              <a:gd name="connsiteX222" fmla="*/ 404015 w 12192001"/>
              <a:gd name="connsiteY222" fmla="*/ 1833548 h 2344739"/>
              <a:gd name="connsiteX223" fmla="*/ 292435 w 12192001"/>
              <a:gd name="connsiteY223" fmla="*/ 1812852 h 2344739"/>
              <a:gd name="connsiteX224" fmla="*/ 118381 w 12192001"/>
              <a:gd name="connsiteY224" fmla="*/ 1761047 h 2344739"/>
              <a:gd name="connsiteX225" fmla="*/ 15526 w 12192001"/>
              <a:gd name="connsiteY225" fmla="*/ 1758191 h 2344739"/>
              <a:gd name="connsiteX226" fmla="*/ 2 w 12192001"/>
              <a:gd name="connsiteY226" fmla="*/ 1752722 h 2344739"/>
              <a:gd name="connsiteX227" fmla="*/ 1 w 12192001"/>
              <a:gd name="connsiteY227" fmla="*/ 762497 h 2344739"/>
              <a:gd name="connsiteX228" fmla="*/ 0 w 12192001"/>
              <a:gd name="connsiteY228" fmla="*/ 762497 h 2344739"/>
              <a:gd name="connsiteX229" fmla="*/ 0 w 12192001"/>
              <a:gd name="connsiteY229" fmla="*/ 222213 h 2344739"/>
              <a:gd name="connsiteX230" fmla="*/ 0 w 12192001"/>
              <a:gd name="connsiteY230"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20047 w 12192001"/>
              <a:gd name="connsiteY213" fmla="*/ 1929661 h 2344739"/>
              <a:gd name="connsiteX214" fmla="*/ 719742 w 12192001"/>
              <a:gd name="connsiteY214" fmla="*/ 1928399 h 2344739"/>
              <a:gd name="connsiteX215" fmla="*/ 708875 w 12192001"/>
              <a:gd name="connsiteY215" fmla="*/ 1922722 h 2344739"/>
              <a:gd name="connsiteX216" fmla="*/ 596792 w 12192001"/>
              <a:gd name="connsiteY216" fmla="*/ 1879864 h 2344739"/>
              <a:gd name="connsiteX217" fmla="*/ 578535 w 12192001"/>
              <a:gd name="connsiteY217" fmla="*/ 1877212 h 2344739"/>
              <a:gd name="connsiteX218" fmla="*/ 571717 w 12192001"/>
              <a:gd name="connsiteY218" fmla="*/ 1877401 h 2344739"/>
              <a:gd name="connsiteX219" fmla="*/ 445099 w 12192001"/>
              <a:gd name="connsiteY219" fmla="*/ 1839371 h 2344739"/>
              <a:gd name="connsiteX220" fmla="*/ 404015 w 12192001"/>
              <a:gd name="connsiteY220" fmla="*/ 1833548 h 2344739"/>
              <a:gd name="connsiteX221" fmla="*/ 292435 w 12192001"/>
              <a:gd name="connsiteY221" fmla="*/ 1812852 h 2344739"/>
              <a:gd name="connsiteX222" fmla="*/ 118381 w 12192001"/>
              <a:gd name="connsiteY222" fmla="*/ 1761047 h 2344739"/>
              <a:gd name="connsiteX223" fmla="*/ 15526 w 12192001"/>
              <a:gd name="connsiteY223" fmla="*/ 1758191 h 2344739"/>
              <a:gd name="connsiteX224" fmla="*/ 2 w 12192001"/>
              <a:gd name="connsiteY224" fmla="*/ 1752722 h 2344739"/>
              <a:gd name="connsiteX225" fmla="*/ 1 w 12192001"/>
              <a:gd name="connsiteY225" fmla="*/ 762497 h 2344739"/>
              <a:gd name="connsiteX226" fmla="*/ 0 w 12192001"/>
              <a:gd name="connsiteY226" fmla="*/ 762497 h 2344739"/>
              <a:gd name="connsiteX227" fmla="*/ 0 w 12192001"/>
              <a:gd name="connsiteY227" fmla="*/ 222213 h 2344739"/>
              <a:gd name="connsiteX228" fmla="*/ 0 w 12192001"/>
              <a:gd name="connsiteY228"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67901 w 12192001"/>
              <a:gd name="connsiteY211" fmla="*/ 1932653 h 2344739"/>
              <a:gd name="connsiteX212" fmla="*/ 720047 w 12192001"/>
              <a:gd name="connsiteY212" fmla="*/ 1929661 h 2344739"/>
              <a:gd name="connsiteX213" fmla="*/ 719742 w 12192001"/>
              <a:gd name="connsiteY213" fmla="*/ 1928399 h 2344739"/>
              <a:gd name="connsiteX214" fmla="*/ 708875 w 12192001"/>
              <a:gd name="connsiteY214" fmla="*/ 1922722 h 2344739"/>
              <a:gd name="connsiteX215" fmla="*/ 596792 w 12192001"/>
              <a:gd name="connsiteY215" fmla="*/ 1879864 h 2344739"/>
              <a:gd name="connsiteX216" fmla="*/ 578535 w 12192001"/>
              <a:gd name="connsiteY216" fmla="*/ 1877212 h 2344739"/>
              <a:gd name="connsiteX217" fmla="*/ 571717 w 12192001"/>
              <a:gd name="connsiteY217" fmla="*/ 1877401 h 2344739"/>
              <a:gd name="connsiteX218" fmla="*/ 445099 w 12192001"/>
              <a:gd name="connsiteY218" fmla="*/ 1839371 h 2344739"/>
              <a:gd name="connsiteX219" fmla="*/ 404015 w 12192001"/>
              <a:gd name="connsiteY219" fmla="*/ 1833548 h 2344739"/>
              <a:gd name="connsiteX220" fmla="*/ 292435 w 12192001"/>
              <a:gd name="connsiteY220" fmla="*/ 1812852 h 2344739"/>
              <a:gd name="connsiteX221" fmla="*/ 118381 w 12192001"/>
              <a:gd name="connsiteY221" fmla="*/ 1761047 h 2344739"/>
              <a:gd name="connsiteX222" fmla="*/ 15526 w 12192001"/>
              <a:gd name="connsiteY222" fmla="*/ 1758191 h 2344739"/>
              <a:gd name="connsiteX223" fmla="*/ 2 w 12192001"/>
              <a:gd name="connsiteY223" fmla="*/ 1752722 h 2344739"/>
              <a:gd name="connsiteX224" fmla="*/ 1 w 12192001"/>
              <a:gd name="connsiteY224" fmla="*/ 762497 h 2344739"/>
              <a:gd name="connsiteX225" fmla="*/ 0 w 12192001"/>
              <a:gd name="connsiteY225" fmla="*/ 762497 h 2344739"/>
              <a:gd name="connsiteX226" fmla="*/ 0 w 12192001"/>
              <a:gd name="connsiteY226" fmla="*/ 222213 h 2344739"/>
              <a:gd name="connsiteX227" fmla="*/ 0 w 12192001"/>
              <a:gd name="connsiteY227"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762497 h 2344739"/>
              <a:gd name="connsiteX225" fmla="*/ 0 w 12192001"/>
              <a:gd name="connsiteY225" fmla="*/ 222213 h 2344739"/>
              <a:gd name="connsiteX226" fmla="*/ 0 w 12192001"/>
              <a:gd name="connsiteY22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222213 h 2344739"/>
              <a:gd name="connsiteX225" fmla="*/ 0 w 12192001"/>
              <a:gd name="connsiteY225"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53521 w 12193149"/>
              <a:gd name="connsiteY90" fmla="*/ 1957169 h 2344739"/>
              <a:gd name="connsiteX91" fmla="*/ 8321252 w 12193149"/>
              <a:gd name="connsiteY91" fmla="*/ 1974587 h 2344739"/>
              <a:gd name="connsiteX92" fmla="*/ 8315581 w 12193149"/>
              <a:gd name="connsiteY92" fmla="*/ 1974913 h 2344739"/>
              <a:gd name="connsiteX93" fmla="*/ 8296322 w 12193149"/>
              <a:gd name="connsiteY93" fmla="*/ 1988808 h 2344739"/>
              <a:gd name="connsiteX94" fmla="*/ 8285424 w 12193149"/>
              <a:gd name="connsiteY94" fmla="*/ 1994631 h 2344739"/>
              <a:gd name="connsiteX95" fmla="*/ 8284298 w 12193149"/>
              <a:gd name="connsiteY95" fmla="*/ 1999074 h 2344739"/>
              <a:gd name="connsiteX96" fmla="*/ 8267224 w 12193149"/>
              <a:gd name="connsiteY96" fmla="*/ 2006249 h 2344739"/>
              <a:gd name="connsiteX97" fmla="*/ 8264525 w 12193149"/>
              <a:gd name="connsiteY97" fmla="*/ 2006019 h 2344739"/>
              <a:gd name="connsiteX98" fmla="*/ 8253181 w 12193149"/>
              <a:gd name="connsiteY98" fmla="*/ 2015862 h 2344739"/>
              <a:gd name="connsiteX99" fmla="*/ 8246982 w 12193149"/>
              <a:gd name="connsiteY99" fmla="*/ 2028854 h 2344739"/>
              <a:gd name="connsiteX100" fmla="*/ 8091420 w 12193149"/>
              <a:gd name="connsiteY100" fmla="*/ 2075015 h 2344739"/>
              <a:gd name="connsiteX101" fmla="*/ 7906555 w 12193149"/>
              <a:gd name="connsiteY101" fmla="*/ 2116988 h 2344739"/>
              <a:gd name="connsiteX102" fmla="*/ 7719893 w 12193149"/>
              <a:gd name="connsiteY102" fmla="*/ 2142703 h 2344739"/>
              <a:gd name="connsiteX103" fmla="*/ 7615495 w 12193149"/>
              <a:gd name="connsiteY103" fmla="*/ 2139232 h 2344739"/>
              <a:gd name="connsiteX104" fmla="*/ 7528691 w 12193149"/>
              <a:gd name="connsiteY104" fmla="*/ 2145060 h 2344739"/>
              <a:gd name="connsiteX105" fmla="*/ 7520719 w 12193149"/>
              <a:gd name="connsiteY105" fmla="*/ 2147613 h 2344739"/>
              <a:gd name="connsiteX106" fmla="*/ 7508559 w 12193149"/>
              <a:gd name="connsiteY106" fmla="*/ 2148948 h 2344739"/>
              <a:gd name="connsiteX107" fmla="*/ 7508188 w 12193149"/>
              <a:gd name="connsiteY107" fmla="*/ 2148621 h 2344739"/>
              <a:gd name="connsiteX108" fmla="*/ 7496943 w 12193149"/>
              <a:gd name="connsiteY108" fmla="*/ 2150573 h 2344739"/>
              <a:gd name="connsiteX109" fmla="*/ 7406539 w 12193149"/>
              <a:gd name="connsiteY109" fmla="*/ 2142468 h 2344739"/>
              <a:gd name="connsiteX110" fmla="*/ 7219707 w 12193149"/>
              <a:gd name="connsiteY110" fmla="*/ 2156680 h 2344739"/>
              <a:gd name="connsiteX111" fmla="*/ 7202249 w 12193149"/>
              <a:gd name="connsiteY111" fmla="*/ 2161230 h 2344739"/>
              <a:gd name="connsiteX112" fmla="*/ 7198152 w 12193149"/>
              <a:gd name="connsiteY112" fmla="*/ 2166588 h 2344739"/>
              <a:gd name="connsiteX113" fmla="*/ 7171956 w 12193149"/>
              <a:gd name="connsiteY113" fmla="*/ 2171236 h 2344739"/>
              <a:gd name="connsiteX114" fmla="*/ 7098136 w 12193149"/>
              <a:gd name="connsiteY114" fmla="*/ 2183464 h 2344739"/>
              <a:gd name="connsiteX115" fmla="*/ 7019644 w 12193149"/>
              <a:gd name="connsiteY115" fmla="*/ 2183090 h 2344739"/>
              <a:gd name="connsiteX116" fmla="*/ 6905294 w 12193149"/>
              <a:gd name="connsiteY116" fmla="*/ 2212596 h 2344739"/>
              <a:gd name="connsiteX117" fmla="*/ 6709370 w 12193149"/>
              <a:gd name="connsiteY117" fmla="*/ 2240551 h 2344739"/>
              <a:gd name="connsiteX118" fmla="*/ 6550602 w 12193149"/>
              <a:gd name="connsiteY118" fmla="*/ 2269327 h 2344739"/>
              <a:gd name="connsiteX119" fmla="*/ 6318708 w 12193149"/>
              <a:gd name="connsiteY119" fmla="*/ 2316127 h 2344739"/>
              <a:gd name="connsiteX120" fmla="*/ 6169822 w 12193149"/>
              <a:gd name="connsiteY120" fmla="*/ 2318214 h 2344739"/>
              <a:gd name="connsiteX121" fmla="*/ 6074996 w 12193149"/>
              <a:gd name="connsiteY121" fmla="*/ 2338676 h 2344739"/>
              <a:gd name="connsiteX122" fmla="*/ 6069677 w 12193149"/>
              <a:gd name="connsiteY122" fmla="*/ 2337139 h 2344739"/>
              <a:gd name="connsiteX123" fmla="*/ 6049786 w 12193149"/>
              <a:gd name="connsiteY123" fmla="*/ 2337822 h 2344739"/>
              <a:gd name="connsiteX124" fmla="*/ 6042433 w 12193149"/>
              <a:gd name="connsiteY124" fmla="*/ 2329473 h 2344739"/>
              <a:gd name="connsiteX125" fmla="*/ 6011238 w 12193149"/>
              <a:gd name="connsiteY125" fmla="*/ 2324380 h 2344739"/>
              <a:gd name="connsiteX126" fmla="*/ 5958523 w 12193149"/>
              <a:gd name="connsiteY126" fmla="*/ 2328024 h 2344739"/>
              <a:gd name="connsiteX127" fmla="*/ 5760067 w 12193149"/>
              <a:gd name="connsiteY127" fmla="*/ 2343716 h 2344739"/>
              <a:gd name="connsiteX128" fmla="*/ 5628108 w 12193149"/>
              <a:gd name="connsiteY128" fmla="*/ 2344739 h 2344739"/>
              <a:gd name="connsiteX129" fmla="*/ 5472054 w 12193149"/>
              <a:gd name="connsiteY129" fmla="*/ 2330719 h 2344739"/>
              <a:gd name="connsiteX130" fmla="*/ 5433909 w 12193149"/>
              <a:gd name="connsiteY130" fmla="*/ 2319466 h 2344739"/>
              <a:gd name="connsiteX131" fmla="*/ 5382817 w 12193149"/>
              <a:gd name="connsiteY131" fmla="*/ 2301764 h 2344739"/>
              <a:gd name="connsiteX132" fmla="*/ 5262912 w 12193149"/>
              <a:gd name="connsiteY132" fmla="*/ 2281347 h 2344739"/>
              <a:gd name="connsiteX133" fmla="*/ 5224109 w 12193149"/>
              <a:gd name="connsiteY133" fmla="*/ 2270223 h 2344739"/>
              <a:gd name="connsiteX134" fmla="*/ 5175808 w 12193149"/>
              <a:gd name="connsiteY134" fmla="*/ 2267233 h 2344739"/>
              <a:gd name="connsiteX135" fmla="*/ 5157702 w 12193149"/>
              <a:gd name="connsiteY135" fmla="*/ 2260010 h 2344739"/>
              <a:gd name="connsiteX136" fmla="*/ 5143747 w 12193149"/>
              <a:gd name="connsiteY136" fmla="*/ 2256610 h 2344739"/>
              <a:gd name="connsiteX137" fmla="*/ 5140744 w 12193149"/>
              <a:gd name="connsiteY137" fmla="*/ 2254509 h 2344739"/>
              <a:gd name="connsiteX138" fmla="*/ 5122807 w 12193149"/>
              <a:gd name="connsiteY138" fmla="*/ 2243656 h 2344739"/>
              <a:gd name="connsiteX139" fmla="*/ 5066938 w 12193149"/>
              <a:gd name="connsiteY139" fmla="*/ 2250227 h 2344739"/>
              <a:gd name="connsiteX140" fmla="*/ 5012662 w 12193149"/>
              <a:gd name="connsiteY140" fmla="*/ 2233846 h 2344739"/>
              <a:gd name="connsiteX141" fmla="*/ 4841589 w 12193149"/>
              <a:gd name="connsiteY141" fmla="*/ 2209829 h 2344739"/>
              <a:gd name="connsiteX142" fmla="*/ 4763595 w 12193149"/>
              <a:gd name="connsiteY142" fmla="*/ 2182061 h 2344739"/>
              <a:gd name="connsiteX143" fmla="*/ 4724334 w 12193149"/>
              <a:gd name="connsiteY143" fmla="*/ 2173047 h 2344739"/>
              <a:gd name="connsiteX144" fmla="*/ 4722324 w 12193149"/>
              <a:gd name="connsiteY144" fmla="*/ 2172298 h 2344739"/>
              <a:gd name="connsiteX145" fmla="*/ 4723259 w 12193149"/>
              <a:gd name="connsiteY145" fmla="*/ 2172087 h 2344739"/>
              <a:gd name="connsiteX146" fmla="*/ 4718350 w 12193149"/>
              <a:gd name="connsiteY146" fmla="*/ 2170817 h 2344739"/>
              <a:gd name="connsiteX147" fmla="*/ 4722324 w 12193149"/>
              <a:gd name="connsiteY147" fmla="*/ 2172298 h 2344739"/>
              <a:gd name="connsiteX148" fmla="*/ 4716674 w 12193149"/>
              <a:gd name="connsiteY148" fmla="*/ 2173573 h 2344739"/>
              <a:gd name="connsiteX149" fmla="*/ 4516962 w 12193149"/>
              <a:gd name="connsiteY149" fmla="*/ 2163671 h 2344739"/>
              <a:gd name="connsiteX150" fmla="*/ 4429691 w 12193149"/>
              <a:gd name="connsiteY150" fmla="*/ 2153020 h 2344739"/>
              <a:gd name="connsiteX151" fmla="*/ 4364023 w 12193149"/>
              <a:gd name="connsiteY151" fmla="*/ 2151674 h 2344739"/>
              <a:gd name="connsiteX152" fmla="*/ 4318114 w 12193149"/>
              <a:gd name="connsiteY152" fmla="*/ 2158289 h 2344739"/>
              <a:gd name="connsiteX153" fmla="*/ 4316258 w 12193149"/>
              <a:gd name="connsiteY153" fmla="*/ 2156948 h 2344739"/>
              <a:gd name="connsiteX154" fmla="*/ 4296292 w 12193149"/>
              <a:gd name="connsiteY154" fmla="*/ 2155069 h 2344739"/>
              <a:gd name="connsiteX155" fmla="*/ 4291212 w 12193149"/>
              <a:gd name="connsiteY155" fmla="*/ 2157986 h 2344739"/>
              <a:gd name="connsiteX156" fmla="*/ 4277290 w 12193149"/>
              <a:gd name="connsiteY156" fmla="*/ 2157740 h 2344739"/>
              <a:gd name="connsiteX157" fmla="*/ 4249265 w 12193149"/>
              <a:gd name="connsiteY157" fmla="*/ 2160064 h 2344739"/>
              <a:gd name="connsiteX158" fmla="*/ 4203199 w 12193149"/>
              <a:gd name="connsiteY158" fmla="*/ 2157269 h 2344739"/>
              <a:gd name="connsiteX159" fmla="*/ 4202893 w 12193149"/>
              <a:gd name="connsiteY159" fmla="*/ 2156010 h 2344739"/>
              <a:gd name="connsiteX160" fmla="*/ 4192396 w 12193149"/>
              <a:gd name="connsiteY160" fmla="*/ 2150376 h 2344739"/>
              <a:gd name="connsiteX161" fmla="*/ 4143893 w 12193149"/>
              <a:gd name="connsiteY161" fmla="*/ 2134511 h 2344739"/>
              <a:gd name="connsiteX162" fmla="*/ 4084245 w 12193149"/>
              <a:gd name="connsiteY162" fmla="*/ 2107978 h 2344739"/>
              <a:gd name="connsiteX163" fmla="*/ 4075694 w 12193149"/>
              <a:gd name="connsiteY163" fmla="*/ 2107143 h 2344739"/>
              <a:gd name="connsiteX164" fmla="*/ 4075575 w 12193149"/>
              <a:gd name="connsiteY164" fmla="*/ 2106844 h 2344739"/>
              <a:gd name="connsiteX165" fmla="*/ 4066658 w 12193149"/>
              <a:gd name="connsiteY165" fmla="*/ 2105400 h 2344739"/>
              <a:gd name="connsiteX166" fmla="*/ 4060102 w 12193149"/>
              <a:gd name="connsiteY166" fmla="*/ 2105618 h 2344739"/>
              <a:gd name="connsiteX167" fmla="*/ 4043512 w 12193149"/>
              <a:gd name="connsiteY167" fmla="*/ 2103997 h 2344739"/>
              <a:gd name="connsiteX168" fmla="*/ 4038145 w 12193149"/>
              <a:gd name="connsiteY168" fmla="*/ 2101563 h 2344739"/>
              <a:gd name="connsiteX169" fmla="*/ 4036511 w 12193149"/>
              <a:gd name="connsiteY169" fmla="*/ 2097896 h 2344739"/>
              <a:gd name="connsiteX170" fmla="*/ 4034926 w 12193149"/>
              <a:gd name="connsiteY170" fmla="*/ 2098131 h 2344739"/>
              <a:gd name="connsiteX171" fmla="*/ 4005686 w 12193149"/>
              <a:gd name="connsiteY171" fmla="*/ 2085563 h 2344739"/>
              <a:gd name="connsiteX172" fmla="*/ 3937994 w 12193149"/>
              <a:gd name="connsiteY172" fmla="*/ 2068106 h 2344739"/>
              <a:gd name="connsiteX173" fmla="*/ 3898423 w 12193149"/>
              <a:gd name="connsiteY173" fmla="*/ 2062451 h 2344739"/>
              <a:gd name="connsiteX174" fmla="*/ 3790908 w 12193149"/>
              <a:gd name="connsiteY174" fmla="*/ 2042213 h 2344739"/>
              <a:gd name="connsiteX175" fmla="*/ 3683661 w 12193149"/>
              <a:gd name="connsiteY175" fmla="*/ 2018290 h 2344739"/>
              <a:gd name="connsiteX176" fmla="*/ 3611183 w 12193149"/>
              <a:gd name="connsiteY176" fmla="*/ 1986019 h 2344739"/>
              <a:gd name="connsiteX177" fmla="*/ 3605003 w 12193149"/>
              <a:gd name="connsiteY177" fmla="*/ 1987381 h 2344739"/>
              <a:gd name="connsiteX178" fmla="*/ 3595884 w 12193149"/>
              <a:gd name="connsiteY178" fmla="*/ 1987545 h 2344739"/>
              <a:gd name="connsiteX179" fmla="*/ 3595649 w 12193149"/>
              <a:gd name="connsiteY179" fmla="*/ 1987276 h 2344739"/>
              <a:gd name="connsiteX180" fmla="*/ 3587126 w 12193149"/>
              <a:gd name="connsiteY180" fmla="*/ 1987966 h 2344739"/>
              <a:gd name="connsiteX181" fmla="*/ 3537283 w 12193149"/>
              <a:gd name="connsiteY181" fmla="*/ 1978267 h 2344739"/>
              <a:gd name="connsiteX182" fmla="*/ 3474371 w 12193149"/>
              <a:gd name="connsiteY182" fmla="*/ 1974606 h 2344739"/>
              <a:gd name="connsiteX183" fmla="*/ 3401876 w 12193149"/>
              <a:gd name="connsiteY183" fmla="*/ 1962558 h 2344739"/>
              <a:gd name="connsiteX184" fmla="*/ 3365036 w 12193149"/>
              <a:gd name="connsiteY184" fmla="*/ 1979510 h 2344739"/>
              <a:gd name="connsiteX185" fmla="*/ 3345174 w 12193149"/>
              <a:gd name="connsiteY185" fmla="*/ 1981192 h 2344739"/>
              <a:gd name="connsiteX186" fmla="*/ 3342846 w 12193149"/>
              <a:gd name="connsiteY186" fmla="*/ 1980217 h 2344739"/>
              <a:gd name="connsiteX187" fmla="*/ 3263504 w 12193149"/>
              <a:gd name="connsiteY187" fmla="*/ 1986094 h 2344739"/>
              <a:gd name="connsiteX188" fmla="*/ 3143704 w 12193149"/>
              <a:gd name="connsiteY188" fmla="*/ 1993869 h 2344739"/>
              <a:gd name="connsiteX189" fmla="*/ 3031439 w 12193149"/>
              <a:gd name="connsiteY189" fmla="*/ 1996512 h 2344739"/>
              <a:gd name="connsiteX190" fmla="*/ 2782717 w 12193149"/>
              <a:gd name="connsiteY190" fmla="*/ 2018333 h 2344739"/>
              <a:gd name="connsiteX191" fmla="*/ 2647675 w 12193149"/>
              <a:gd name="connsiteY191" fmla="*/ 2028869 h 2344739"/>
              <a:gd name="connsiteX192" fmla="*/ 2569176 w 12193149"/>
              <a:gd name="connsiteY192" fmla="*/ 2002628 h 2344739"/>
              <a:gd name="connsiteX193" fmla="*/ 2444403 w 12193149"/>
              <a:gd name="connsiteY193" fmla="*/ 2016529 h 2344739"/>
              <a:gd name="connsiteX194" fmla="*/ 2316260 w 12193149"/>
              <a:gd name="connsiteY194" fmla="*/ 2024996 h 2344739"/>
              <a:gd name="connsiteX195" fmla="*/ 2209726 w 12193149"/>
              <a:gd name="connsiteY195" fmla="*/ 2019763 h 2344739"/>
              <a:gd name="connsiteX196" fmla="*/ 2095813 w 12193149"/>
              <a:gd name="connsiteY196" fmla="*/ 2003052 h 2344739"/>
              <a:gd name="connsiteX197" fmla="*/ 1998504 w 12193149"/>
              <a:gd name="connsiteY197" fmla="*/ 1995032 h 2344739"/>
              <a:gd name="connsiteX198" fmla="*/ 1929320 w 12193149"/>
              <a:gd name="connsiteY198" fmla="*/ 2016977 h 2344739"/>
              <a:gd name="connsiteX199" fmla="*/ 1922798 w 12193149"/>
              <a:gd name="connsiteY199" fmla="*/ 2012146 h 2344739"/>
              <a:gd name="connsiteX200" fmla="*/ 1874228 w 12193149"/>
              <a:gd name="connsiteY200" fmla="*/ 2013741 h 2344739"/>
              <a:gd name="connsiteX201" fmla="*/ 1787803 w 12193149"/>
              <a:gd name="connsiteY201" fmla="*/ 2041363 h 2344739"/>
              <a:gd name="connsiteX202" fmla="*/ 1739352 w 12193149"/>
              <a:gd name="connsiteY202" fmla="*/ 2036312 h 2344739"/>
              <a:gd name="connsiteX203" fmla="*/ 1676219 w 12193149"/>
              <a:gd name="connsiteY203" fmla="*/ 2019963 h 2344739"/>
              <a:gd name="connsiteX204" fmla="*/ 1609817 w 12193149"/>
              <a:gd name="connsiteY204" fmla="*/ 2013066 h 2344739"/>
              <a:gd name="connsiteX205" fmla="*/ 1497258 w 12193149"/>
              <a:gd name="connsiteY205" fmla="*/ 1987476 h 2344739"/>
              <a:gd name="connsiteX206" fmla="*/ 1151127 w 12193149"/>
              <a:gd name="connsiteY206" fmla="*/ 1938041 h 2344739"/>
              <a:gd name="connsiteX207" fmla="*/ 859417 w 12193149"/>
              <a:gd name="connsiteY207" fmla="*/ 1928608 h 2344739"/>
              <a:gd name="connsiteX208" fmla="*/ 838688 w 12193149"/>
              <a:gd name="connsiteY208" fmla="*/ 1929821 h 2344739"/>
              <a:gd name="connsiteX209" fmla="*/ 817957 w 12193149"/>
              <a:gd name="connsiteY209" fmla="*/ 1927857 h 2344739"/>
              <a:gd name="connsiteX210" fmla="*/ 812654 w 12193149"/>
              <a:gd name="connsiteY210" fmla="*/ 1930751 h 2344739"/>
              <a:gd name="connsiteX211" fmla="*/ 721195 w 12193149"/>
              <a:gd name="connsiteY211" fmla="*/ 1929661 h 2344739"/>
              <a:gd name="connsiteX212" fmla="*/ 720890 w 12193149"/>
              <a:gd name="connsiteY212" fmla="*/ 1928399 h 2344739"/>
              <a:gd name="connsiteX213" fmla="*/ 710023 w 12193149"/>
              <a:gd name="connsiteY213" fmla="*/ 1922722 h 2344739"/>
              <a:gd name="connsiteX214" fmla="*/ 597940 w 12193149"/>
              <a:gd name="connsiteY214" fmla="*/ 1879864 h 2344739"/>
              <a:gd name="connsiteX215" fmla="*/ 579683 w 12193149"/>
              <a:gd name="connsiteY215" fmla="*/ 1877212 h 2344739"/>
              <a:gd name="connsiteX216" fmla="*/ 572865 w 12193149"/>
              <a:gd name="connsiteY216" fmla="*/ 1877401 h 2344739"/>
              <a:gd name="connsiteX217" fmla="*/ 446247 w 12193149"/>
              <a:gd name="connsiteY217" fmla="*/ 1839371 h 2344739"/>
              <a:gd name="connsiteX218" fmla="*/ 405163 w 12193149"/>
              <a:gd name="connsiteY218" fmla="*/ 1833548 h 2344739"/>
              <a:gd name="connsiteX219" fmla="*/ 293583 w 12193149"/>
              <a:gd name="connsiteY219" fmla="*/ 1812852 h 2344739"/>
              <a:gd name="connsiteX220" fmla="*/ 119529 w 12193149"/>
              <a:gd name="connsiteY220" fmla="*/ 1761047 h 2344739"/>
              <a:gd name="connsiteX221" fmla="*/ 16674 w 12193149"/>
              <a:gd name="connsiteY221" fmla="*/ 1758191 h 2344739"/>
              <a:gd name="connsiteX222" fmla="*/ 1150 w 12193149"/>
              <a:gd name="connsiteY222" fmla="*/ 1752722 h 2344739"/>
              <a:gd name="connsiteX223" fmla="*/ 1148 w 12193149"/>
              <a:gd name="connsiteY223" fmla="*/ 222213 h 2344739"/>
              <a:gd name="connsiteX224" fmla="*/ 1148 w 12193149"/>
              <a:gd name="connsiteY224"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21252 w 12193149"/>
              <a:gd name="connsiteY90" fmla="*/ 1974587 h 2344739"/>
              <a:gd name="connsiteX91" fmla="*/ 8315581 w 12193149"/>
              <a:gd name="connsiteY91" fmla="*/ 1974913 h 2344739"/>
              <a:gd name="connsiteX92" fmla="*/ 8296322 w 12193149"/>
              <a:gd name="connsiteY92" fmla="*/ 1988808 h 2344739"/>
              <a:gd name="connsiteX93" fmla="*/ 8285424 w 12193149"/>
              <a:gd name="connsiteY93" fmla="*/ 1994631 h 2344739"/>
              <a:gd name="connsiteX94" fmla="*/ 8284298 w 12193149"/>
              <a:gd name="connsiteY94" fmla="*/ 1999074 h 2344739"/>
              <a:gd name="connsiteX95" fmla="*/ 8267224 w 12193149"/>
              <a:gd name="connsiteY95" fmla="*/ 2006249 h 2344739"/>
              <a:gd name="connsiteX96" fmla="*/ 8264525 w 12193149"/>
              <a:gd name="connsiteY96" fmla="*/ 2006019 h 2344739"/>
              <a:gd name="connsiteX97" fmla="*/ 8253181 w 12193149"/>
              <a:gd name="connsiteY97" fmla="*/ 2015862 h 2344739"/>
              <a:gd name="connsiteX98" fmla="*/ 8246982 w 12193149"/>
              <a:gd name="connsiteY98" fmla="*/ 2028854 h 2344739"/>
              <a:gd name="connsiteX99" fmla="*/ 8091420 w 12193149"/>
              <a:gd name="connsiteY99" fmla="*/ 2075015 h 2344739"/>
              <a:gd name="connsiteX100" fmla="*/ 7906555 w 12193149"/>
              <a:gd name="connsiteY100" fmla="*/ 2116988 h 2344739"/>
              <a:gd name="connsiteX101" fmla="*/ 7719893 w 12193149"/>
              <a:gd name="connsiteY101" fmla="*/ 2142703 h 2344739"/>
              <a:gd name="connsiteX102" fmla="*/ 7615495 w 12193149"/>
              <a:gd name="connsiteY102" fmla="*/ 2139232 h 2344739"/>
              <a:gd name="connsiteX103" fmla="*/ 7528691 w 12193149"/>
              <a:gd name="connsiteY103" fmla="*/ 2145060 h 2344739"/>
              <a:gd name="connsiteX104" fmla="*/ 7520719 w 12193149"/>
              <a:gd name="connsiteY104" fmla="*/ 2147613 h 2344739"/>
              <a:gd name="connsiteX105" fmla="*/ 7508559 w 12193149"/>
              <a:gd name="connsiteY105" fmla="*/ 2148948 h 2344739"/>
              <a:gd name="connsiteX106" fmla="*/ 7508188 w 12193149"/>
              <a:gd name="connsiteY106" fmla="*/ 2148621 h 2344739"/>
              <a:gd name="connsiteX107" fmla="*/ 7496943 w 12193149"/>
              <a:gd name="connsiteY107" fmla="*/ 2150573 h 2344739"/>
              <a:gd name="connsiteX108" fmla="*/ 7406539 w 12193149"/>
              <a:gd name="connsiteY108" fmla="*/ 2142468 h 2344739"/>
              <a:gd name="connsiteX109" fmla="*/ 7219707 w 12193149"/>
              <a:gd name="connsiteY109" fmla="*/ 2156680 h 2344739"/>
              <a:gd name="connsiteX110" fmla="*/ 7202249 w 12193149"/>
              <a:gd name="connsiteY110" fmla="*/ 2161230 h 2344739"/>
              <a:gd name="connsiteX111" fmla="*/ 7198152 w 12193149"/>
              <a:gd name="connsiteY111" fmla="*/ 2166588 h 2344739"/>
              <a:gd name="connsiteX112" fmla="*/ 7171956 w 12193149"/>
              <a:gd name="connsiteY112" fmla="*/ 2171236 h 2344739"/>
              <a:gd name="connsiteX113" fmla="*/ 7098136 w 12193149"/>
              <a:gd name="connsiteY113" fmla="*/ 2183464 h 2344739"/>
              <a:gd name="connsiteX114" fmla="*/ 7019644 w 12193149"/>
              <a:gd name="connsiteY114" fmla="*/ 2183090 h 2344739"/>
              <a:gd name="connsiteX115" fmla="*/ 6905294 w 12193149"/>
              <a:gd name="connsiteY115" fmla="*/ 2212596 h 2344739"/>
              <a:gd name="connsiteX116" fmla="*/ 6709370 w 12193149"/>
              <a:gd name="connsiteY116" fmla="*/ 2240551 h 2344739"/>
              <a:gd name="connsiteX117" fmla="*/ 6550602 w 12193149"/>
              <a:gd name="connsiteY117" fmla="*/ 2269327 h 2344739"/>
              <a:gd name="connsiteX118" fmla="*/ 6318708 w 12193149"/>
              <a:gd name="connsiteY118" fmla="*/ 2316127 h 2344739"/>
              <a:gd name="connsiteX119" fmla="*/ 6169822 w 12193149"/>
              <a:gd name="connsiteY119" fmla="*/ 2318214 h 2344739"/>
              <a:gd name="connsiteX120" fmla="*/ 6074996 w 12193149"/>
              <a:gd name="connsiteY120" fmla="*/ 2338676 h 2344739"/>
              <a:gd name="connsiteX121" fmla="*/ 6069677 w 12193149"/>
              <a:gd name="connsiteY121" fmla="*/ 2337139 h 2344739"/>
              <a:gd name="connsiteX122" fmla="*/ 6049786 w 12193149"/>
              <a:gd name="connsiteY122" fmla="*/ 2337822 h 2344739"/>
              <a:gd name="connsiteX123" fmla="*/ 6042433 w 12193149"/>
              <a:gd name="connsiteY123" fmla="*/ 2329473 h 2344739"/>
              <a:gd name="connsiteX124" fmla="*/ 6011238 w 12193149"/>
              <a:gd name="connsiteY124" fmla="*/ 2324380 h 2344739"/>
              <a:gd name="connsiteX125" fmla="*/ 5958523 w 12193149"/>
              <a:gd name="connsiteY125" fmla="*/ 2328024 h 2344739"/>
              <a:gd name="connsiteX126" fmla="*/ 5760067 w 12193149"/>
              <a:gd name="connsiteY126" fmla="*/ 2343716 h 2344739"/>
              <a:gd name="connsiteX127" fmla="*/ 5628108 w 12193149"/>
              <a:gd name="connsiteY127" fmla="*/ 2344739 h 2344739"/>
              <a:gd name="connsiteX128" fmla="*/ 5472054 w 12193149"/>
              <a:gd name="connsiteY128" fmla="*/ 2330719 h 2344739"/>
              <a:gd name="connsiteX129" fmla="*/ 5433909 w 12193149"/>
              <a:gd name="connsiteY129" fmla="*/ 2319466 h 2344739"/>
              <a:gd name="connsiteX130" fmla="*/ 5382817 w 12193149"/>
              <a:gd name="connsiteY130" fmla="*/ 2301764 h 2344739"/>
              <a:gd name="connsiteX131" fmla="*/ 5262912 w 12193149"/>
              <a:gd name="connsiteY131" fmla="*/ 2281347 h 2344739"/>
              <a:gd name="connsiteX132" fmla="*/ 5224109 w 12193149"/>
              <a:gd name="connsiteY132" fmla="*/ 2270223 h 2344739"/>
              <a:gd name="connsiteX133" fmla="*/ 5175808 w 12193149"/>
              <a:gd name="connsiteY133" fmla="*/ 2267233 h 2344739"/>
              <a:gd name="connsiteX134" fmla="*/ 5157702 w 12193149"/>
              <a:gd name="connsiteY134" fmla="*/ 2260010 h 2344739"/>
              <a:gd name="connsiteX135" fmla="*/ 5143747 w 12193149"/>
              <a:gd name="connsiteY135" fmla="*/ 2256610 h 2344739"/>
              <a:gd name="connsiteX136" fmla="*/ 5140744 w 12193149"/>
              <a:gd name="connsiteY136" fmla="*/ 2254509 h 2344739"/>
              <a:gd name="connsiteX137" fmla="*/ 5122807 w 12193149"/>
              <a:gd name="connsiteY137" fmla="*/ 2243656 h 2344739"/>
              <a:gd name="connsiteX138" fmla="*/ 5066938 w 12193149"/>
              <a:gd name="connsiteY138" fmla="*/ 2250227 h 2344739"/>
              <a:gd name="connsiteX139" fmla="*/ 5012662 w 12193149"/>
              <a:gd name="connsiteY139" fmla="*/ 2233846 h 2344739"/>
              <a:gd name="connsiteX140" fmla="*/ 4841589 w 12193149"/>
              <a:gd name="connsiteY140" fmla="*/ 2209829 h 2344739"/>
              <a:gd name="connsiteX141" fmla="*/ 4763595 w 12193149"/>
              <a:gd name="connsiteY141" fmla="*/ 2182061 h 2344739"/>
              <a:gd name="connsiteX142" fmla="*/ 4724334 w 12193149"/>
              <a:gd name="connsiteY142" fmla="*/ 2173047 h 2344739"/>
              <a:gd name="connsiteX143" fmla="*/ 4722324 w 12193149"/>
              <a:gd name="connsiteY143" fmla="*/ 2172298 h 2344739"/>
              <a:gd name="connsiteX144" fmla="*/ 4723259 w 12193149"/>
              <a:gd name="connsiteY144" fmla="*/ 2172087 h 2344739"/>
              <a:gd name="connsiteX145" fmla="*/ 4718350 w 12193149"/>
              <a:gd name="connsiteY145" fmla="*/ 2170817 h 2344739"/>
              <a:gd name="connsiteX146" fmla="*/ 4722324 w 12193149"/>
              <a:gd name="connsiteY146" fmla="*/ 2172298 h 2344739"/>
              <a:gd name="connsiteX147" fmla="*/ 4716674 w 12193149"/>
              <a:gd name="connsiteY147" fmla="*/ 2173573 h 2344739"/>
              <a:gd name="connsiteX148" fmla="*/ 4516962 w 12193149"/>
              <a:gd name="connsiteY148" fmla="*/ 2163671 h 2344739"/>
              <a:gd name="connsiteX149" fmla="*/ 4429691 w 12193149"/>
              <a:gd name="connsiteY149" fmla="*/ 2153020 h 2344739"/>
              <a:gd name="connsiteX150" fmla="*/ 4364023 w 12193149"/>
              <a:gd name="connsiteY150" fmla="*/ 2151674 h 2344739"/>
              <a:gd name="connsiteX151" fmla="*/ 4318114 w 12193149"/>
              <a:gd name="connsiteY151" fmla="*/ 2158289 h 2344739"/>
              <a:gd name="connsiteX152" fmla="*/ 4316258 w 12193149"/>
              <a:gd name="connsiteY152" fmla="*/ 2156948 h 2344739"/>
              <a:gd name="connsiteX153" fmla="*/ 4296292 w 12193149"/>
              <a:gd name="connsiteY153" fmla="*/ 2155069 h 2344739"/>
              <a:gd name="connsiteX154" fmla="*/ 4291212 w 12193149"/>
              <a:gd name="connsiteY154" fmla="*/ 2157986 h 2344739"/>
              <a:gd name="connsiteX155" fmla="*/ 4277290 w 12193149"/>
              <a:gd name="connsiteY155" fmla="*/ 2157740 h 2344739"/>
              <a:gd name="connsiteX156" fmla="*/ 4249265 w 12193149"/>
              <a:gd name="connsiteY156" fmla="*/ 2160064 h 2344739"/>
              <a:gd name="connsiteX157" fmla="*/ 4203199 w 12193149"/>
              <a:gd name="connsiteY157" fmla="*/ 2157269 h 2344739"/>
              <a:gd name="connsiteX158" fmla="*/ 4202893 w 12193149"/>
              <a:gd name="connsiteY158" fmla="*/ 2156010 h 2344739"/>
              <a:gd name="connsiteX159" fmla="*/ 4192396 w 12193149"/>
              <a:gd name="connsiteY159" fmla="*/ 2150376 h 2344739"/>
              <a:gd name="connsiteX160" fmla="*/ 4143893 w 12193149"/>
              <a:gd name="connsiteY160" fmla="*/ 2134511 h 2344739"/>
              <a:gd name="connsiteX161" fmla="*/ 4084245 w 12193149"/>
              <a:gd name="connsiteY161" fmla="*/ 2107978 h 2344739"/>
              <a:gd name="connsiteX162" fmla="*/ 4075694 w 12193149"/>
              <a:gd name="connsiteY162" fmla="*/ 2107143 h 2344739"/>
              <a:gd name="connsiteX163" fmla="*/ 4075575 w 12193149"/>
              <a:gd name="connsiteY163" fmla="*/ 2106844 h 2344739"/>
              <a:gd name="connsiteX164" fmla="*/ 4066658 w 12193149"/>
              <a:gd name="connsiteY164" fmla="*/ 2105400 h 2344739"/>
              <a:gd name="connsiteX165" fmla="*/ 4060102 w 12193149"/>
              <a:gd name="connsiteY165" fmla="*/ 2105618 h 2344739"/>
              <a:gd name="connsiteX166" fmla="*/ 4043512 w 12193149"/>
              <a:gd name="connsiteY166" fmla="*/ 2103997 h 2344739"/>
              <a:gd name="connsiteX167" fmla="*/ 4038145 w 12193149"/>
              <a:gd name="connsiteY167" fmla="*/ 2101563 h 2344739"/>
              <a:gd name="connsiteX168" fmla="*/ 4036511 w 12193149"/>
              <a:gd name="connsiteY168" fmla="*/ 2097896 h 2344739"/>
              <a:gd name="connsiteX169" fmla="*/ 4034926 w 12193149"/>
              <a:gd name="connsiteY169" fmla="*/ 2098131 h 2344739"/>
              <a:gd name="connsiteX170" fmla="*/ 4005686 w 12193149"/>
              <a:gd name="connsiteY170" fmla="*/ 2085563 h 2344739"/>
              <a:gd name="connsiteX171" fmla="*/ 3937994 w 12193149"/>
              <a:gd name="connsiteY171" fmla="*/ 2068106 h 2344739"/>
              <a:gd name="connsiteX172" fmla="*/ 3898423 w 12193149"/>
              <a:gd name="connsiteY172" fmla="*/ 2062451 h 2344739"/>
              <a:gd name="connsiteX173" fmla="*/ 3790908 w 12193149"/>
              <a:gd name="connsiteY173" fmla="*/ 2042213 h 2344739"/>
              <a:gd name="connsiteX174" fmla="*/ 3683661 w 12193149"/>
              <a:gd name="connsiteY174" fmla="*/ 2018290 h 2344739"/>
              <a:gd name="connsiteX175" fmla="*/ 3611183 w 12193149"/>
              <a:gd name="connsiteY175" fmla="*/ 1986019 h 2344739"/>
              <a:gd name="connsiteX176" fmla="*/ 3605003 w 12193149"/>
              <a:gd name="connsiteY176" fmla="*/ 1987381 h 2344739"/>
              <a:gd name="connsiteX177" fmla="*/ 3595884 w 12193149"/>
              <a:gd name="connsiteY177" fmla="*/ 1987545 h 2344739"/>
              <a:gd name="connsiteX178" fmla="*/ 3595649 w 12193149"/>
              <a:gd name="connsiteY178" fmla="*/ 1987276 h 2344739"/>
              <a:gd name="connsiteX179" fmla="*/ 3587126 w 12193149"/>
              <a:gd name="connsiteY179" fmla="*/ 1987966 h 2344739"/>
              <a:gd name="connsiteX180" fmla="*/ 3537283 w 12193149"/>
              <a:gd name="connsiteY180" fmla="*/ 1978267 h 2344739"/>
              <a:gd name="connsiteX181" fmla="*/ 3474371 w 12193149"/>
              <a:gd name="connsiteY181" fmla="*/ 1974606 h 2344739"/>
              <a:gd name="connsiteX182" fmla="*/ 3401876 w 12193149"/>
              <a:gd name="connsiteY182" fmla="*/ 1962558 h 2344739"/>
              <a:gd name="connsiteX183" fmla="*/ 3365036 w 12193149"/>
              <a:gd name="connsiteY183" fmla="*/ 1979510 h 2344739"/>
              <a:gd name="connsiteX184" fmla="*/ 3345174 w 12193149"/>
              <a:gd name="connsiteY184" fmla="*/ 1981192 h 2344739"/>
              <a:gd name="connsiteX185" fmla="*/ 3342846 w 12193149"/>
              <a:gd name="connsiteY185" fmla="*/ 1980217 h 2344739"/>
              <a:gd name="connsiteX186" fmla="*/ 3263504 w 12193149"/>
              <a:gd name="connsiteY186" fmla="*/ 1986094 h 2344739"/>
              <a:gd name="connsiteX187" fmla="*/ 3143704 w 12193149"/>
              <a:gd name="connsiteY187" fmla="*/ 1993869 h 2344739"/>
              <a:gd name="connsiteX188" fmla="*/ 3031439 w 12193149"/>
              <a:gd name="connsiteY188" fmla="*/ 1996512 h 2344739"/>
              <a:gd name="connsiteX189" fmla="*/ 2782717 w 12193149"/>
              <a:gd name="connsiteY189" fmla="*/ 2018333 h 2344739"/>
              <a:gd name="connsiteX190" fmla="*/ 2647675 w 12193149"/>
              <a:gd name="connsiteY190" fmla="*/ 2028869 h 2344739"/>
              <a:gd name="connsiteX191" fmla="*/ 2569176 w 12193149"/>
              <a:gd name="connsiteY191" fmla="*/ 2002628 h 2344739"/>
              <a:gd name="connsiteX192" fmla="*/ 2444403 w 12193149"/>
              <a:gd name="connsiteY192" fmla="*/ 2016529 h 2344739"/>
              <a:gd name="connsiteX193" fmla="*/ 2316260 w 12193149"/>
              <a:gd name="connsiteY193" fmla="*/ 2024996 h 2344739"/>
              <a:gd name="connsiteX194" fmla="*/ 2209726 w 12193149"/>
              <a:gd name="connsiteY194" fmla="*/ 2019763 h 2344739"/>
              <a:gd name="connsiteX195" fmla="*/ 2095813 w 12193149"/>
              <a:gd name="connsiteY195" fmla="*/ 2003052 h 2344739"/>
              <a:gd name="connsiteX196" fmla="*/ 1998504 w 12193149"/>
              <a:gd name="connsiteY196" fmla="*/ 1995032 h 2344739"/>
              <a:gd name="connsiteX197" fmla="*/ 1929320 w 12193149"/>
              <a:gd name="connsiteY197" fmla="*/ 2016977 h 2344739"/>
              <a:gd name="connsiteX198" fmla="*/ 1922798 w 12193149"/>
              <a:gd name="connsiteY198" fmla="*/ 2012146 h 2344739"/>
              <a:gd name="connsiteX199" fmla="*/ 1874228 w 12193149"/>
              <a:gd name="connsiteY199" fmla="*/ 2013741 h 2344739"/>
              <a:gd name="connsiteX200" fmla="*/ 1787803 w 12193149"/>
              <a:gd name="connsiteY200" fmla="*/ 2041363 h 2344739"/>
              <a:gd name="connsiteX201" fmla="*/ 1739352 w 12193149"/>
              <a:gd name="connsiteY201" fmla="*/ 2036312 h 2344739"/>
              <a:gd name="connsiteX202" fmla="*/ 1676219 w 12193149"/>
              <a:gd name="connsiteY202" fmla="*/ 2019963 h 2344739"/>
              <a:gd name="connsiteX203" fmla="*/ 1609817 w 12193149"/>
              <a:gd name="connsiteY203" fmla="*/ 2013066 h 2344739"/>
              <a:gd name="connsiteX204" fmla="*/ 1497258 w 12193149"/>
              <a:gd name="connsiteY204" fmla="*/ 1987476 h 2344739"/>
              <a:gd name="connsiteX205" fmla="*/ 1151127 w 12193149"/>
              <a:gd name="connsiteY205" fmla="*/ 1938041 h 2344739"/>
              <a:gd name="connsiteX206" fmla="*/ 859417 w 12193149"/>
              <a:gd name="connsiteY206" fmla="*/ 1928608 h 2344739"/>
              <a:gd name="connsiteX207" fmla="*/ 838688 w 12193149"/>
              <a:gd name="connsiteY207" fmla="*/ 1929821 h 2344739"/>
              <a:gd name="connsiteX208" fmla="*/ 817957 w 12193149"/>
              <a:gd name="connsiteY208" fmla="*/ 1927857 h 2344739"/>
              <a:gd name="connsiteX209" fmla="*/ 812654 w 12193149"/>
              <a:gd name="connsiteY209" fmla="*/ 1930751 h 2344739"/>
              <a:gd name="connsiteX210" fmla="*/ 721195 w 12193149"/>
              <a:gd name="connsiteY210" fmla="*/ 1929661 h 2344739"/>
              <a:gd name="connsiteX211" fmla="*/ 720890 w 12193149"/>
              <a:gd name="connsiteY211" fmla="*/ 1928399 h 2344739"/>
              <a:gd name="connsiteX212" fmla="*/ 710023 w 12193149"/>
              <a:gd name="connsiteY212" fmla="*/ 1922722 h 2344739"/>
              <a:gd name="connsiteX213" fmla="*/ 597940 w 12193149"/>
              <a:gd name="connsiteY213" fmla="*/ 1879864 h 2344739"/>
              <a:gd name="connsiteX214" fmla="*/ 579683 w 12193149"/>
              <a:gd name="connsiteY214" fmla="*/ 1877212 h 2344739"/>
              <a:gd name="connsiteX215" fmla="*/ 572865 w 12193149"/>
              <a:gd name="connsiteY215" fmla="*/ 1877401 h 2344739"/>
              <a:gd name="connsiteX216" fmla="*/ 446247 w 12193149"/>
              <a:gd name="connsiteY216" fmla="*/ 1839371 h 2344739"/>
              <a:gd name="connsiteX217" fmla="*/ 405163 w 12193149"/>
              <a:gd name="connsiteY217" fmla="*/ 1833548 h 2344739"/>
              <a:gd name="connsiteX218" fmla="*/ 293583 w 12193149"/>
              <a:gd name="connsiteY218" fmla="*/ 1812852 h 2344739"/>
              <a:gd name="connsiteX219" fmla="*/ 119529 w 12193149"/>
              <a:gd name="connsiteY219" fmla="*/ 1761047 h 2344739"/>
              <a:gd name="connsiteX220" fmla="*/ 16674 w 12193149"/>
              <a:gd name="connsiteY220" fmla="*/ 1758191 h 2344739"/>
              <a:gd name="connsiteX221" fmla="*/ 1150 w 12193149"/>
              <a:gd name="connsiteY221" fmla="*/ 1752722 h 2344739"/>
              <a:gd name="connsiteX222" fmla="*/ 1148 w 12193149"/>
              <a:gd name="connsiteY222" fmla="*/ 222213 h 2344739"/>
              <a:gd name="connsiteX223" fmla="*/ 1148 w 12193149"/>
              <a:gd name="connsiteY223"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14960 w 12193149"/>
              <a:gd name="connsiteY68" fmla="*/ 1919069 h 2344739"/>
              <a:gd name="connsiteX69" fmla="*/ 9054601 w 12193149"/>
              <a:gd name="connsiteY69" fmla="*/ 1910755 h 2344739"/>
              <a:gd name="connsiteX70" fmla="*/ 9006634 w 12193149"/>
              <a:gd name="connsiteY70" fmla="*/ 1914040 h 2344739"/>
              <a:gd name="connsiteX71" fmla="*/ 9006349 w 12193149"/>
              <a:gd name="connsiteY71" fmla="*/ 1913800 h 2344739"/>
              <a:gd name="connsiteX72" fmla="*/ 8997380 w 12193149"/>
              <a:gd name="connsiteY72" fmla="*/ 1915011 h 2344739"/>
              <a:gd name="connsiteX73" fmla="*/ 8991542 w 12193149"/>
              <a:gd name="connsiteY73" fmla="*/ 1917072 h 2344739"/>
              <a:gd name="connsiteX74" fmla="*/ 8975485 w 12193149"/>
              <a:gd name="connsiteY74" fmla="*/ 1920298 h 2344739"/>
              <a:gd name="connsiteX75" fmla="*/ 8969159 w 12193149"/>
              <a:gd name="connsiteY75" fmla="*/ 1919598 h 2344739"/>
              <a:gd name="connsiteX76" fmla="*/ 8964196 w 12193149"/>
              <a:gd name="connsiteY76" fmla="*/ 1917373 h 2344739"/>
              <a:gd name="connsiteX77" fmla="*/ 8930136 w 12193149"/>
              <a:gd name="connsiteY77" fmla="*/ 1914185 h 2344739"/>
              <a:gd name="connsiteX78" fmla="*/ 8753592 w 12193149"/>
              <a:gd name="connsiteY78" fmla="*/ 1933417 h 2344739"/>
              <a:gd name="connsiteX79" fmla="*/ 8708995 w 12193149"/>
              <a:gd name="connsiteY79" fmla="*/ 1935518 h 2344739"/>
              <a:gd name="connsiteX80" fmla="*/ 8597219 w 12193149"/>
              <a:gd name="connsiteY80" fmla="*/ 1944090 h 2344739"/>
              <a:gd name="connsiteX81" fmla="*/ 8526378 w 12193149"/>
              <a:gd name="connsiteY81" fmla="*/ 1929248 h 2344739"/>
              <a:gd name="connsiteX82" fmla="*/ 8512131 w 12193149"/>
              <a:gd name="connsiteY82" fmla="*/ 1935163 h 2344739"/>
              <a:gd name="connsiteX83" fmla="*/ 8507315 w 12193149"/>
              <a:gd name="connsiteY83" fmla="*/ 1938164 h 2344739"/>
              <a:gd name="connsiteX84" fmla="*/ 8499116 w 12193149"/>
              <a:gd name="connsiteY84" fmla="*/ 1940902 h 2344739"/>
              <a:gd name="connsiteX85" fmla="*/ 8498742 w 12193149"/>
              <a:gd name="connsiteY85" fmla="*/ 1940723 h 2344739"/>
              <a:gd name="connsiteX86" fmla="*/ 8491397 w 12193149"/>
              <a:gd name="connsiteY86" fmla="*/ 1943773 h 2344739"/>
              <a:gd name="connsiteX87" fmla="*/ 8368330 w 12193149"/>
              <a:gd name="connsiteY87" fmla="*/ 1957815 h 2344739"/>
              <a:gd name="connsiteX88" fmla="*/ 8354947 w 12193149"/>
              <a:gd name="connsiteY88" fmla="*/ 1958009 h 2344739"/>
              <a:gd name="connsiteX89" fmla="*/ 8321252 w 12193149"/>
              <a:gd name="connsiteY89" fmla="*/ 1974587 h 2344739"/>
              <a:gd name="connsiteX90" fmla="*/ 8315581 w 12193149"/>
              <a:gd name="connsiteY90" fmla="*/ 1974913 h 2344739"/>
              <a:gd name="connsiteX91" fmla="*/ 8296322 w 12193149"/>
              <a:gd name="connsiteY91" fmla="*/ 1988808 h 2344739"/>
              <a:gd name="connsiteX92" fmla="*/ 8285424 w 12193149"/>
              <a:gd name="connsiteY92" fmla="*/ 1994631 h 2344739"/>
              <a:gd name="connsiteX93" fmla="*/ 8284298 w 12193149"/>
              <a:gd name="connsiteY93" fmla="*/ 1999074 h 2344739"/>
              <a:gd name="connsiteX94" fmla="*/ 8267224 w 12193149"/>
              <a:gd name="connsiteY94" fmla="*/ 2006249 h 2344739"/>
              <a:gd name="connsiteX95" fmla="*/ 8264525 w 12193149"/>
              <a:gd name="connsiteY95" fmla="*/ 2006019 h 2344739"/>
              <a:gd name="connsiteX96" fmla="*/ 8253181 w 12193149"/>
              <a:gd name="connsiteY96" fmla="*/ 2015862 h 2344739"/>
              <a:gd name="connsiteX97" fmla="*/ 8246982 w 12193149"/>
              <a:gd name="connsiteY97" fmla="*/ 2028854 h 2344739"/>
              <a:gd name="connsiteX98" fmla="*/ 8091420 w 12193149"/>
              <a:gd name="connsiteY98" fmla="*/ 2075015 h 2344739"/>
              <a:gd name="connsiteX99" fmla="*/ 7906555 w 12193149"/>
              <a:gd name="connsiteY99" fmla="*/ 2116988 h 2344739"/>
              <a:gd name="connsiteX100" fmla="*/ 7719893 w 12193149"/>
              <a:gd name="connsiteY100" fmla="*/ 2142703 h 2344739"/>
              <a:gd name="connsiteX101" fmla="*/ 7615495 w 12193149"/>
              <a:gd name="connsiteY101" fmla="*/ 2139232 h 2344739"/>
              <a:gd name="connsiteX102" fmla="*/ 7528691 w 12193149"/>
              <a:gd name="connsiteY102" fmla="*/ 2145060 h 2344739"/>
              <a:gd name="connsiteX103" fmla="*/ 7520719 w 12193149"/>
              <a:gd name="connsiteY103" fmla="*/ 2147613 h 2344739"/>
              <a:gd name="connsiteX104" fmla="*/ 7508559 w 12193149"/>
              <a:gd name="connsiteY104" fmla="*/ 2148948 h 2344739"/>
              <a:gd name="connsiteX105" fmla="*/ 7508188 w 12193149"/>
              <a:gd name="connsiteY105" fmla="*/ 2148621 h 2344739"/>
              <a:gd name="connsiteX106" fmla="*/ 7496943 w 12193149"/>
              <a:gd name="connsiteY106" fmla="*/ 2150573 h 2344739"/>
              <a:gd name="connsiteX107" fmla="*/ 7406539 w 12193149"/>
              <a:gd name="connsiteY107" fmla="*/ 2142468 h 2344739"/>
              <a:gd name="connsiteX108" fmla="*/ 7219707 w 12193149"/>
              <a:gd name="connsiteY108" fmla="*/ 2156680 h 2344739"/>
              <a:gd name="connsiteX109" fmla="*/ 7202249 w 12193149"/>
              <a:gd name="connsiteY109" fmla="*/ 2161230 h 2344739"/>
              <a:gd name="connsiteX110" fmla="*/ 7198152 w 12193149"/>
              <a:gd name="connsiteY110" fmla="*/ 2166588 h 2344739"/>
              <a:gd name="connsiteX111" fmla="*/ 7171956 w 12193149"/>
              <a:gd name="connsiteY111" fmla="*/ 2171236 h 2344739"/>
              <a:gd name="connsiteX112" fmla="*/ 7098136 w 12193149"/>
              <a:gd name="connsiteY112" fmla="*/ 2183464 h 2344739"/>
              <a:gd name="connsiteX113" fmla="*/ 7019644 w 12193149"/>
              <a:gd name="connsiteY113" fmla="*/ 2183090 h 2344739"/>
              <a:gd name="connsiteX114" fmla="*/ 6905294 w 12193149"/>
              <a:gd name="connsiteY114" fmla="*/ 2212596 h 2344739"/>
              <a:gd name="connsiteX115" fmla="*/ 6709370 w 12193149"/>
              <a:gd name="connsiteY115" fmla="*/ 2240551 h 2344739"/>
              <a:gd name="connsiteX116" fmla="*/ 6550602 w 12193149"/>
              <a:gd name="connsiteY116" fmla="*/ 2269327 h 2344739"/>
              <a:gd name="connsiteX117" fmla="*/ 6318708 w 12193149"/>
              <a:gd name="connsiteY117" fmla="*/ 2316127 h 2344739"/>
              <a:gd name="connsiteX118" fmla="*/ 6169822 w 12193149"/>
              <a:gd name="connsiteY118" fmla="*/ 2318214 h 2344739"/>
              <a:gd name="connsiteX119" fmla="*/ 6074996 w 12193149"/>
              <a:gd name="connsiteY119" fmla="*/ 2338676 h 2344739"/>
              <a:gd name="connsiteX120" fmla="*/ 6069677 w 12193149"/>
              <a:gd name="connsiteY120" fmla="*/ 2337139 h 2344739"/>
              <a:gd name="connsiteX121" fmla="*/ 6049786 w 12193149"/>
              <a:gd name="connsiteY121" fmla="*/ 2337822 h 2344739"/>
              <a:gd name="connsiteX122" fmla="*/ 6042433 w 12193149"/>
              <a:gd name="connsiteY122" fmla="*/ 2329473 h 2344739"/>
              <a:gd name="connsiteX123" fmla="*/ 6011238 w 12193149"/>
              <a:gd name="connsiteY123" fmla="*/ 2324380 h 2344739"/>
              <a:gd name="connsiteX124" fmla="*/ 5958523 w 12193149"/>
              <a:gd name="connsiteY124" fmla="*/ 2328024 h 2344739"/>
              <a:gd name="connsiteX125" fmla="*/ 5760067 w 12193149"/>
              <a:gd name="connsiteY125" fmla="*/ 2343716 h 2344739"/>
              <a:gd name="connsiteX126" fmla="*/ 5628108 w 12193149"/>
              <a:gd name="connsiteY126" fmla="*/ 2344739 h 2344739"/>
              <a:gd name="connsiteX127" fmla="*/ 5472054 w 12193149"/>
              <a:gd name="connsiteY127" fmla="*/ 2330719 h 2344739"/>
              <a:gd name="connsiteX128" fmla="*/ 5433909 w 12193149"/>
              <a:gd name="connsiteY128" fmla="*/ 2319466 h 2344739"/>
              <a:gd name="connsiteX129" fmla="*/ 5382817 w 12193149"/>
              <a:gd name="connsiteY129" fmla="*/ 2301764 h 2344739"/>
              <a:gd name="connsiteX130" fmla="*/ 5262912 w 12193149"/>
              <a:gd name="connsiteY130" fmla="*/ 2281347 h 2344739"/>
              <a:gd name="connsiteX131" fmla="*/ 5224109 w 12193149"/>
              <a:gd name="connsiteY131" fmla="*/ 2270223 h 2344739"/>
              <a:gd name="connsiteX132" fmla="*/ 5175808 w 12193149"/>
              <a:gd name="connsiteY132" fmla="*/ 2267233 h 2344739"/>
              <a:gd name="connsiteX133" fmla="*/ 5157702 w 12193149"/>
              <a:gd name="connsiteY133" fmla="*/ 2260010 h 2344739"/>
              <a:gd name="connsiteX134" fmla="*/ 5143747 w 12193149"/>
              <a:gd name="connsiteY134" fmla="*/ 2256610 h 2344739"/>
              <a:gd name="connsiteX135" fmla="*/ 5140744 w 12193149"/>
              <a:gd name="connsiteY135" fmla="*/ 2254509 h 2344739"/>
              <a:gd name="connsiteX136" fmla="*/ 5122807 w 12193149"/>
              <a:gd name="connsiteY136" fmla="*/ 2243656 h 2344739"/>
              <a:gd name="connsiteX137" fmla="*/ 5066938 w 12193149"/>
              <a:gd name="connsiteY137" fmla="*/ 2250227 h 2344739"/>
              <a:gd name="connsiteX138" fmla="*/ 5012662 w 12193149"/>
              <a:gd name="connsiteY138" fmla="*/ 2233846 h 2344739"/>
              <a:gd name="connsiteX139" fmla="*/ 4841589 w 12193149"/>
              <a:gd name="connsiteY139" fmla="*/ 2209829 h 2344739"/>
              <a:gd name="connsiteX140" fmla="*/ 4763595 w 12193149"/>
              <a:gd name="connsiteY140" fmla="*/ 2182061 h 2344739"/>
              <a:gd name="connsiteX141" fmla="*/ 4724334 w 12193149"/>
              <a:gd name="connsiteY141" fmla="*/ 2173047 h 2344739"/>
              <a:gd name="connsiteX142" fmla="*/ 4722324 w 12193149"/>
              <a:gd name="connsiteY142" fmla="*/ 2172298 h 2344739"/>
              <a:gd name="connsiteX143" fmla="*/ 4723259 w 12193149"/>
              <a:gd name="connsiteY143" fmla="*/ 2172087 h 2344739"/>
              <a:gd name="connsiteX144" fmla="*/ 4718350 w 12193149"/>
              <a:gd name="connsiteY144" fmla="*/ 2170817 h 2344739"/>
              <a:gd name="connsiteX145" fmla="*/ 4722324 w 12193149"/>
              <a:gd name="connsiteY145" fmla="*/ 2172298 h 2344739"/>
              <a:gd name="connsiteX146" fmla="*/ 4716674 w 12193149"/>
              <a:gd name="connsiteY146" fmla="*/ 2173573 h 2344739"/>
              <a:gd name="connsiteX147" fmla="*/ 4516962 w 12193149"/>
              <a:gd name="connsiteY147" fmla="*/ 2163671 h 2344739"/>
              <a:gd name="connsiteX148" fmla="*/ 4429691 w 12193149"/>
              <a:gd name="connsiteY148" fmla="*/ 2153020 h 2344739"/>
              <a:gd name="connsiteX149" fmla="*/ 4364023 w 12193149"/>
              <a:gd name="connsiteY149" fmla="*/ 2151674 h 2344739"/>
              <a:gd name="connsiteX150" fmla="*/ 4318114 w 12193149"/>
              <a:gd name="connsiteY150" fmla="*/ 2158289 h 2344739"/>
              <a:gd name="connsiteX151" fmla="*/ 4316258 w 12193149"/>
              <a:gd name="connsiteY151" fmla="*/ 2156948 h 2344739"/>
              <a:gd name="connsiteX152" fmla="*/ 4296292 w 12193149"/>
              <a:gd name="connsiteY152" fmla="*/ 2155069 h 2344739"/>
              <a:gd name="connsiteX153" fmla="*/ 4291212 w 12193149"/>
              <a:gd name="connsiteY153" fmla="*/ 2157986 h 2344739"/>
              <a:gd name="connsiteX154" fmla="*/ 4277290 w 12193149"/>
              <a:gd name="connsiteY154" fmla="*/ 2157740 h 2344739"/>
              <a:gd name="connsiteX155" fmla="*/ 4249265 w 12193149"/>
              <a:gd name="connsiteY155" fmla="*/ 2160064 h 2344739"/>
              <a:gd name="connsiteX156" fmla="*/ 4203199 w 12193149"/>
              <a:gd name="connsiteY156" fmla="*/ 2157269 h 2344739"/>
              <a:gd name="connsiteX157" fmla="*/ 4202893 w 12193149"/>
              <a:gd name="connsiteY157" fmla="*/ 2156010 h 2344739"/>
              <a:gd name="connsiteX158" fmla="*/ 4192396 w 12193149"/>
              <a:gd name="connsiteY158" fmla="*/ 2150376 h 2344739"/>
              <a:gd name="connsiteX159" fmla="*/ 4143893 w 12193149"/>
              <a:gd name="connsiteY159" fmla="*/ 2134511 h 2344739"/>
              <a:gd name="connsiteX160" fmla="*/ 4084245 w 12193149"/>
              <a:gd name="connsiteY160" fmla="*/ 2107978 h 2344739"/>
              <a:gd name="connsiteX161" fmla="*/ 4075694 w 12193149"/>
              <a:gd name="connsiteY161" fmla="*/ 2107143 h 2344739"/>
              <a:gd name="connsiteX162" fmla="*/ 4075575 w 12193149"/>
              <a:gd name="connsiteY162" fmla="*/ 2106844 h 2344739"/>
              <a:gd name="connsiteX163" fmla="*/ 4066658 w 12193149"/>
              <a:gd name="connsiteY163" fmla="*/ 2105400 h 2344739"/>
              <a:gd name="connsiteX164" fmla="*/ 4060102 w 12193149"/>
              <a:gd name="connsiteY164" fmla="*/ 2105618 h 2344739"/>
              <a:gd name="connsiteX165" fmla="*/ 4043512 w 12193149"/>
              <a:gd name="connsiteY165" fmla="*/ 2103997 h 2344739"/>
              <a:gd name="connsiteX166" fmla="*/ 4038145 w 12193149"/>
              <a:gd name="connsiteY166" fmla="*/ 2101563 h 2344739"/>
              <a:gd name="connsiteX167" fmla="*/ 4036511 w 12193149"/>
              <a:gd name="connsiteY167" fmla="*/ 2097896 h 2344739"/>
              <a:gd name="connsiteX168" fmla="*/ 4034926 w 12193149"/>
              <a:gd name="connsiteY168" fmla="*/ 2098131 h 2344739"/>
              <a:gd name="connsiteX169" fmla="*/ 4005686 w 12193149"/>
              <a:gd name="connsiteY169" fmla="*/ 2085563 h 2344739"/>
              <a:gd name="connsiteX170" fmla="*/ 3937994 w 12193149"/>
              <a:gd name="connsiteY170" fmla="*/ 2068106 h 2344739"/>
              <a:gd name="connsiteX171" fmla="*/ 3898423 w 12193149"/>
              <a:gd name="connsiteY171" fmla="*/ 2062451 h 2344739"/>
              <a:gd name="connsiteX172" fmla="*/ 3790908 w 12193149"/>
              <a:gd name="connsiteY172" fmla="*/ 2042213 h 2344739"/>
              <a:gd name="connsiteX173" fmla="*/ 3683661 w 12193149"/>
              <a:gd name="connsiteY173" fmla="*/ 2018290 h 2344739"/>
              <a:gd name="connsiteX174" fmla="*/ 3611183 w 12193149"/>
              <a:gd name="connsiteY174" fmla="*/ 1986019 h 2344739"/>
              <a:gd name="connsiteX175" fmla="*/ 3605003 w 12193149"/>
              <a:gd name="connsiteY175" fmla="*/ 1987381 h 2344739"/>
              <a:gd name="connsiteX176" fmla="*/ 3595884 w 12193149"/>
              <a:gd name="connsiteY176" fmla="*/ 1987545 h 2344739"/>
              <a:gd name="connsiteX177" fmla="*/ 3595649 w 12193149"/>
              <a:gd name="connsiteY177" fmla="*/ 1987276 h 2344739"/>
              <a:gd name="connsiteX178" fmla="*/ 3587126 w 12193149"/>
              <a:gd name="connsiteY178" fmla="*/ 1987966 h 2344739"/>
              <a:gd name="connsiteX179" fmla="*/ 3537283 w 12193149"/>
              <a:gd name="connsiteY179" fmla="*/ 1978267 h 2344739"/>
              <a:gd name="connsiteX180" fmla="*/ 3474371 w 12193149"/>
              <a:gd name="connsiteY180" fmla="*/ 1974606 h 2344739"/>
              <a:gd name="connsiteX181" fmla="*/ 3401876 w 12193149"/>
              <a:gd name="connsiteY181" fmla="*/ 1962558 h 2344739"/>
              <a:gd name="connsiteX182" fmla="*/ 3365036 w 12193149"/>
              <a:gd name="connsiteY182" fmla="*/ 1979510 h 2344739"/>
              <a:gd name="connsiteX183" fmla="*/ 3345174 w 12193149"/>
              <a:gd name="connsiteY183" fmla="*/ 1981192 h 2344739"/>
              <a:gd name="connsiteX184" fmla="*/ 3342846 w 12193149"/>
              <a:gd name="connsiteY184" fmla="*/ 1980217 h 2344739"/>
              <a:gd name="connsiteX185" fmla="*/ 3263504 w 12193149"/>
              <a:gd name="connsiteY185" fmla="*/ 1986094 h 2344739"/>
              <a:gd name="connsiteX186" fmla="*/ 3143704 w 12193149"/>
              <a:gd name="connsiteY186" fmla="*/ 1993869 h 2344739"/>
              <a:gd name="connsiteX187" fmla="*/ 3031439 w 12193149"/>
              <a:gd name="connsiteY187" fmla="*/ 1996512 h 2344739"/>
              <a:gd name="connsiteX188" fmla="*/ 2782717 w 12193149"/>
              <a:gd name="connsiteY188" fmla="*/ 2018333 h 2344739"/>
              <a:gd name="connsiteX189" fmla="*/ 2647675 w 12193149"/>
              <a:gd name="connsiteY189" fmla="*/ 2028869 h 2344739"/>
              <a:gd name="connsiteX190" fmla="*/ 2569176 w 12193149"/>
              <a:gd name="connsiteY190" fmla="*/ 2002628 h 2344739"/>
              <a:gd name="connsiteX191" fmla="*/ 2444403 w 12193149"/>
              <a:gd name="connsiteY191" fmla="*/ 2016529 h 2344739"/>
              <a:gd name="connsiteX192" fmla="*/ 2316260 w 12193149"/>
              <a:gd name="connsiteY192" fmla="*/ 2024996 h 2344739"/>
              <a:gd name="connsiteX193" fmla="*/ 2209726 w 12193149"/>
              <a:gd name="connsiteY193" fmla="*/ 2019763 h 2344739"/>
              <a:gd name="connsiteX194" fmla="*/ 2095813 w 12193149"/>
              <a:gd name="connsiteY194" fmla="*/ 2003052 h 2344739"/>
              <a:gd name="connsiteX195" fmla="*/ 1998504 w 12193149"/>
              <a:gd name="connsiteY195" fmla="*/ 1995032 h 2344739"/>
              <a:gd name="connsiteX196" fmla="*/ 1929320 w 12193149"/>
              <a:gd name="connsiteY196" fmla="*/ 2016977 h 2344739"/>
              <a:gd name="connsiteX197" fmla="*/ 1922798 w 12193149"/>
              <a:gd name="connsiteY197" fmla="*/ 2012146 h 2344739"/>
              <a:gd name="connsiteX198" fmla="*/ 1874228 w 12193149"/>
              <a:gd name="connsiteY198" fmla="*/ 2013741 h 2344739"/>
              <a:gd name="connsiteX199" fmla="*/ 1787803 w 12193149"/>
              <a:gd name="connsiteY199" fmla="*/ 2041363 h 2344739"/>
              <a:gd name="connsiteX200" fmla="*/ 1739352 w 12193149"/>
              <a:gd name="connsiteY200" fmla="*/ 2036312 h 2344739"/>
              <a:gd name="connsiteX201" fmla="*/ 1676219 w 12193149"/>
              <a:gd name="connsiteY201" fmla="*/ 2019963 h 2344739"/>
              <a:gd name="connsiteX202" fmla="*/ 1609817 w 12193149"/>
              <a:gd name="connsiteY202" fmla="*/ 2013066 h 2344739"/>
              <a:gd name="connsiteX203" fmla="*/ 1497258 w 12193149"/>
              <a:gd name="connsiteY203" fmla="*/ 1987476 h 2344739"/>
              <a:gd name="connsiteX204" fmla="*/ 1151127 w 12193149"/>
              <a:gd name="connsiteY204" fmla="*/ 1938041 h 2344739"/>
              <a:gd name="connsiteX205" fmla="*/ 859417 w 12193149"/>
              <a:gd name="connsiteY205" fmla="*/ 1928608 h 2344739"/>
              <a:gd name="connsiteX206" fmla="*/ 838688 w 12193149"/>
              <a:gd name="connsiteY206" fmla="*/ 1929821 h 2344739"/>
              <a:gd name="connsiteX207" fmla="*/ 817957 w 12193149"/>
              <a:gd name="connsiteY207" fmla="*/ 1927857 h 2344739"/>
              <a:gd name="connsiteX208" fmla="*/ 812654 w 12193149"/>
              <a:gd name="connsiteY208" fmla="*/ 1930751 h 2344739"/>
              <a:gd name="connsiteX209" fmla="*/ 721195 w 12193149"/>
              <a:gd name="connsiteY209" fmla="*/ 1929661 h 2344739"/>
              <a:gd name="connsiteX210" fmla="*/ 720890 w 12193149"/>
              <a:gd name="connsiteY210" fmla="*/ 1928399 h 2344739"/>
              <a:gd name="connsiteX211" fmla="*/ 710023 w 12193149"/>
              <a:gd name="connsiteY211" fmla="*/ 1922722 h 2344739"/>
              <a:gd name="connsiteX212" fmla="*/ 597940 w 12193149"/>
              <a:gd name="connsiteY212" fmla="*/ 1879864 h 2344739"/>
              <a:gd name="connsiteX213" fmla="*/ 579683 w 12193149"/>
              <a:gd name="connsiteY213" fmla="*/ 1877212 h 2344739"/>
              <a:gd name="connsiteX214" fmla="*/ 572865 w 12193149"/>
              <a:gd name="connsiteY214" fmla="*/ 1877401 h 2344739"/>
              <a:gd name="connsiteX215" fmla="*/ 446247 w 12193149"/>
              <a:gd name="connsiteY215" fmla="*/ 1839371 h 2344739"/>
              <a:gd name="connsiteX216" fmla="*/ 405163 w 12193149"/>
              <a:gd name="connsiteY216" fmla="*/ 1833548 h 2344739"/>
              <a:gd name="connsiteX217" fmla="*/ 293583 w 12193149"/>
              <a:gd name="connsiteY217" fmla="*/ 1812852 h 2344739"/>
              <a:gd name="connsiteX218" fmla="*/ 119529 w 12193149"/>
              <a:gd name="connsiteY218" fmla="*/ 1761047 h 2344739"/>
              <a:gd name="connsiteX219" fmla="*/ 16674 w 12193149"/>
              <a:gd name="connsiteY219" fmla="*/ 1758191 h 2344739"/>
              <a:gd name="connsiteX220" fmla="*/ 1150 w 12193149"/>
              <a:gd name="connsiteY220" fmla="*/ 1752722 h 2344739"/>
              <a:gd name="connsiteX221" fmla="*/ 1148 w 12193149"/>
              <a:gd name="connsiteY221" fmla="*/ 222213 h 2344739"/>
              <a:gd name="connsiteX222" fmla="*/ 1148 w 12193149"/>
              <a:gd name="connsiteY222"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38590 w 12193149"/>
              <a:gd name="connsiteY65" fmla="*/ 1869293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585655 w 12193149"/>
              <a:gd name="connsiteY63" fmla="*/ 1795542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219707 w 12193149"/>
              <a:gd name="connsiteY105" fmla="*/ 2156680 h 2344739"/>
              <a:gd name="connsiteX106" fmla="*/ 7202249 w 12193149"/>
              <a:gd name="connsiteY106" fmla="*/ 2161230 h 2344739"/>
              <a:gd name="connsiteX107" fmla="*/ 7198152 w 12193149"/>
              <a:gd name="connsiteY107" fmla="*/ 2166588 h 2344739"/>
              <a:gd name="connsiteX108" fmla="*/ 7171956 w 12193149"/>
              <a:gd name="connsiteY108" fmla="*/ 2171236 h 2344739"/>
              <a:gd name="connsiteX109" fmla="*/ 7098136 w 12193149"/>
              <a:gd name="connsiteY109" fmla="*/ 2183464 h 2344739"/>
              <a:gd name="connsiteX110" fmla="*/ 7019644 w 12193149"/>
              <a:gd name="connsiteY110" fmla="*/ 2183090 h 2344739"/>
              <a:gd name="connsiteX111" fmla="*/ 6905294 w 12193149"/>
              <a:gd name="connsiteY111" fmla="*/ 2212596 h 2344739"/>
              <a:gd name="connsiteX112" fmla="*/ 6709370 w 12193149"/>
              <a:gd name="connsiteY112" fmla="*/ 2240551 h 2344739"/>
              <a:gd name="connsiteX113" fmla="*/ 6550602 w 12193149"/>
              <a:gd name="connsiteY113" fmla="*/ 2269327 h 2344739"/>
              <a:gd name="connsiteX114" fmla="*/ 6318708 w 12193149"/>
              <a:gd name="connsiteY114" fmla="*/ 2316127 h 2344739"/>
              <a:gd name="connsiteX115" fmla="*/ 6169822 w 12193149"/>
              <a:gd name="connsiteY115" fmla="*/ 2318214 h 2344739"/>
              <a:gd name="connsiteX116" fmla="*/ 6074996 w 12193149"/>
              <a:gd name="connsiteY116" fmla="*/ 2338676 h 2344739"/>
              <a:gd name="connsiteX117" fmla="*/ 6069677 w 12193149"/>
              <a:gd name="connsiteY117" fmla="*/ 2337139 h 2344739"/>
              <a:gd name="connsiteX118" fmla="*/ 6049786 w 12193149"/>
              <a:gd name="connsiteY118" fmla="*/ 2337822 h 2344739"/>
              <a:gd name="connsiteX119" fmla="*/ 6042433 w 12193149"/>
              <a:gd name="connsiteY119" fmla="*/ 2329473 h 2344739"/>
              <a:gd name="connsiteX120" fmla="*/ 6011238 w 12193149"/>
              <a:gd name="connsiteY120" fmla="*/ 2324380 h 2344739"/>
              <a:gd name="connsiteX121" fmla="*/ 5958523 w 12193149"/>
              <a:gd name="connsiteY121" fmla="*/ 2328024 h 2344739"/>
              <a:gd name="connsiteX122" fmla="*/ 5760067 w 12193149"/>
              <a:gd name="connsiteY122" fmla="*/ 2343716 h 2344739"/>
              <a:gd name="connsiteX123" fmla="*/ 5628108 w 12193149"/>
              <a:gd name="connsiteY123" fmla="*/ 2344739 h 2344739"/>
              <a:gd name="connsiteX124" fmla="*/ 5472054 w 12193149"/>
              <a:gd name="connsiteY124" fmla="*/ 2330719 h 2344739"/>
              <a:gd name="connsiteX125" fmla="*/ 5433909 w 12193149"/>
              <a:gd name="connsiteY125" fmla="*/ 2319466 h 2344739"/>
              <a:gd name="connsiteX126" fmla="*/ 5382817 w 12193149"/>
              <a:gd name="connsiteY126" fmla="*/ 2301764 h 2344739"/>
              <a:gd name="connsiteX127" fmla="*/ 5262912 w 12193149"/>
              <a:gd name="connsiteY127" fmla="*/ 2281347 h 2344739"/>
              <a:gd name="connsiteX128" fmla="*/ 5224109 w 12193149"/>
              <a:gd name="connsiteY128" fmla="*/ 2270223 h 2344739"/>
              <a:gd name="connsiteX129" fmla="*/ 5175808 w 12193149"/>
              <a:gd name="connsiteY129" fmla="*/ 2267233 h 2344739"/>
              <a:gd name="connsiteX130" fmla="*/ 5157702 w 12193149"/>
              <a:gd name="connsiteY130" fmla="*/ 2260010 h 2344739"/>
              <a:gd name="connsiteX131" fmla="*/ 5143747 w 12193149"/>
              <a:gd name="connsiteY131" fmla="*/ 2256610 h 2344739"/>
              <a:gd name="connsiteX132" fmla="*/ 5140744 w 12193149"/>
              <a:gd name="connsiteY132" fmla="*/ 2254509 h 2344739"/>
              <a:gd name="connsiteX133" fmla="*/ 5122807 w 12193149"/>
              <a:gd name="connsiteY133" fmla="*/ 2243656 h 2344739"/>
              <a:gd name="connsiteX134" fmla="*/ 5066938 w 12193149"/>
              <a:gd name="connsiteY134" fmla="*/ 2250227 h 2344739"/>
              <a:gd name="connsiteX135" fmla="*/ 5012662 w 12193149"/>
              <a:gd name="connsiteY135" fmla="*/ 2233846 h 2344739"/>
              <a:gd name="connsiteX136" fmla="*/ 4841589 w 12193149"/>
              <a:gd name="connsiteY136" fmla="*/ 2209829 h 2344739"/>
              <a:gd name="connsiteX137" fmla="*/ 4763595 w 12193149"/>
              <a:gd name="connsiteY137" fmla="*/ 2182061 h 2344739"/>
              <a:gd name="connsiteX138" fmla="*/ 4724334 w 12193149"/>
              <a:gd name="connsiteY138" fmla="*/ 2173047 h 2344739"/>
              <a:gd name="connsiteX139" fmla="*/ 4722324 w 12193149"/>
              <a:gd name="connsiteY139" fmla="*/ 2172298 h 2344739"/>
              <a:gd name="connsiteX140" fmla="*/ 4723259 w 12193149"/>
              <a:gd name="connsiteY140" fmla="*/ 2172087 h 2344739"/>
              <a:gd name="connsiteX141" fmla="*/ 4718350 w 12193149"/>
              <a:gd name="connsiteY141" fmla="*/ 2170817 h 2344739"/>
              <a:gd name="connsiteX142" fmla="*/ 4722324 w 12193149"/>
              <a:gd name="connsiteY142" fmla="*/ 2172298 h 2344739"/>
              <a:gd name="connsiteX143" fmla="*/ 4716674 w 12193149"/>
              <a:gd name="connsiteY143" fmla="*/ 2173573 h 2344739"/>
              <a:gd name="connsiteX144" fmla="*/ 4516962 w 12193149"/>
              <a:gd name="connsiteY144" fmla="*/ 2163671 h 2344739"/>
              <a:gd name="connsiteX145" fmla="*/ 4429691 w 12193149"/>
              <a:gd name="connsiteY145" fmla="*/ 2153020 h 2344739"/>
              <a:gd name="connsiteX146" fmla="*/ 4364023 w 12193149"/>
              <a:gd name="connsiteY146" fmla="*/ 2151674 h 2344739"/>
              <a:gd name="connsiteX147" fmla="*/ 4318114 w 12193149"/>
              <a:gd name="connsiteY147" fmla="*/ 2158289 h 2344739"/>
              <a:gd name="connsiteX148" fmla="*/ 4316258 w 12193149"/>
              <a:gd name="connsiteY148" fmla="*/ 2156948 h 2344739"/>
              <a:gd name="connsiteX149" fmla="*/ 4296292 w 12193149"/>
              <a:gd name="connsiteY149" fmla="*/ 2155069 h 2344739"/>
              <a:gd name="connsiteX150" fmla="*/ 4291212 w 12193149"/>
              <a:gd name="connsiteY150" fmla="*/ 2157986 h 2344739"/>
              <a:gd name="connsiteX151" fmla="*/ 4277290 w 12193149"/>
              <a:gd name="connsiteY151" fmla="*/ 2157740 h 2344739"/>
              <a:gd name="connsiteX152" fmla="*/ 4249265 w 12193149"/>
              <a:gd name="connsiteY152" fmla="*/ 2160064 h 2344739"/>
              <a:gd name="connsiteX153" fmla="*/ 4203199 w 12193149"/>
              <a:gd name="connsiteY153" fmla="*/ 2157269 h 2344739"/>
              <a:gd name="connsiteX154" fmla="*/ 4202893 w 12193149"/>
              <a:gd name="connsiteY154" fmla="*/ 2156010 h 2344739"/>
              <a:gd name="connsiteX155" fmla="*/ 4192396 w 12193149"/>
              <a:gd name="connsiteY155" fmla="*/ 2150376 h 2344739"/>
              <a:gd name="connsiteX156" fmla="*/ 4143893 w 12193149"/>
              <a:gd name="connsiteY156" fmla="*/ 2134511 h 2344739"/>
              <a:gd name="connsiteX157" fmla="*/ 4084245 w 12193149"/>
              <a:gd name="connsiteY157" fmla="*/ 2107978 h 2344739"/>
              <a:gd name="connsiteX158" fmla="*/ 4075694 w 12193149"/>
              <a:gd name="connsiteY158" fmla="*/ 2107143 h 2344739"/>
              <a:gd name="connsiteX159" fmla="*/ 4075575 w 12193149"/>
              <a:gd name="connsiteY159" fmla="*/ 2106844 h 2344739"/>
              <a:gd name="connsiteX160" fmla="*/ 4066658 w 12193149"/>
              <a:gd name="connsiteY160" fmla="*/ 2105400 h 2344739"/>
              <a:gd name="connsiteX161" fmla="*/ 4060102 w 12193149"/>
              <a:gd name="connsiteY161" fmla="*/ 2105618 h 2344739"/>
              <a:gd name="connsiteX162" fmla="*/ 4043512 w 12193149"/>
              <a:gd name="connsiteY162" fmla="*/ 2103997 h 2344739"/>
              <a:gd name="connsiteX163" fmla="*/ 4038145 w 12193149"/>
              <a:gd name="connsiteY163" fmla="*/ 2101563 h 2344739"/>
              <a:gd name="connsiteX164" fmla="*/ 4036511 w 12193149"/>
              <a:gd name="connsiteY164" fmla="*/ 2097896 h 2344739"/>
              <a:gd name="connsiteX165" fmla="*/ 4034926 w 12193149"/>
              <a:gd name="connsiteY165" fmla="*/ 2098131 h 2344739"/>
              <a:gd name="connsiteX166" fmla="*/ 4005686 w 12193149"/>
              <a:gd name="connsiteY166" fmla="*/ 2085563 h 2344739"/>
              <a:gd name="connsiteX167" fmla="*/ 3937994 w 12193149"/>
              <a:gd name="connsiteY167" fmla="*/ 2068106 h 2344739"/>
              <a:gd name="connsiteX168" fmla="*/ 3898423 w 12193149"/>
              <a:gd name="connsiteY168" fmla="*/ 2062451 h 2344739"/>
              <a:gd name="connsiteX169" fmla="*/ 3790908 w 12193149"/>
              <a:gd name="connsiteY169" fmla="*/ 2042213 h 2344739"/>
              <a:gd name="connsiteX170" fmla="*/ 3683661 w 12193149"/>
              <a:gd name="connsiteY170" fmla="*/ 2018290 h 2344739"/>
              <a:gd name="connsiteX171" fmla="*/ 3611183 w 12193149"/>
              <a:gd name="connsiteY171" fmla="*/ 1986019 h 2344739"/>
              <a:gd name="connsiteX172" fmla="*/ 3605003 w 12193149"/>
              <a:gd name="connsiteY172" fmla="*/ 1987381 h 2344739"/>
              <a:gd name="connsiteX173" fmla="*/ 3595884 w 12193149"/>
              <a:gd name="connsiteY173" fmla="*/ 1987545 h 2344739"/>
              <a:gd name="connsiteX174" fmla="*/ 3595649 w 12193149"/>
              <a:gd name="connsiteY174" fmla="*/ 1987276 h 2344739"/>
              <a:gd name="connsiteX175" fmla="*/ 3587126 w 12193149"/>
              <a:gd name="connsiteY175" fmla="*/ 1987966 h 2344739"/>
              <a:gd name="connsiteX176" fmla="*/ 3537283 w 12193149"/>
              <a:gd name="connsiteY176" fmla="*/ 1978267 h 2344739"/>
              <a:gd name="connsiteX177" fmla="*/ 3474371 w 12193149"/>
              <a:gd name="connsiteY177" fmla="*/ 1974606 h 2344739"/>
              <a:gd name="connsiteX178" fmla="*/ 3401876 w 12193149"/>
              <a:gd name="connsiteY178" fmla="*/ 1962558 h 2344739"/>
              <a:gd name="connsiteX179" fmla="*/ 3365036 w 12193149"/>
              <a:gd name="connsiteY179" fmla="*/ 1979510 h 2344739"/>
              <a:gd name="connsiteX180" fmla="*/ 3345174 w 12193149"/>
              <a:gd name="connsiteY180" fmla="*/ 1981192 h 2344739"/>
              <a:gd name="connsiteX181" fmla="*/ 3342846 w 12193149"/>
              <a:gd name="connsiteY181" fmla="*/ 1980217 h 2344739"/>
              <a:gd name="connsiteX182" fmla="*/ 3263504 w 12193149"/>
              <a:gd name="connsiteY182" fmla="*/ 1986094 h 2344739"/>
              <a:gd name="connsiteX183" fmla="*/ 3143704 w 12193149"/>
              <a:gd name="connsiteY183" fmla="*/ 1993869 h 2344739"/>
              <a:gd name="connsiteX184" fmla="*/ 3031439 w 12193149"/>
              <a:gd name="connsiteY184" fmla="*/ 1996512 h 2344739"/>
              <a:gd name="connsiteX185" fmla="*/ 2782717 w 12193149"/>
              <a:gd name="connsiteY185" fmla="*/ 2018333 h 2344739"/>
              <a:gd name="connsiteX186" fmla="*/ 2647675 w 12193149"/>
              <a:gd name="connsiteY186" fmla="*/ 2028869 h 2344739"/>
              <a:gd name="connsiteX187" fmla="*/ 2569176 w 12193149"/>
              <a:gd name="connsiteY187" fmla="*/ 2002628 h 2344739"/>
              <a:gd name="connsiteX188" fmla="*/ 2444403 w 12193149"/>
              <a:gd name="connsiteY188" fmla="*/ 2016529 h 2344739"/>
              <a:gd name="connsiteX189" fmla="*/ 2316260 w 12193149"/>
              <a:gd name="connsiteY189" fmla="*/ 2024996 h 2344739"/>
              <a:gd name="connsiteX190" fmla="*/ 2209726 w 12193149"/>
              <a:gd name="connsiteY190" fmla="*/ 2019763 h 2344739"/>
              <a:gd name="connsiteX191" fmla="*/ 2095813 w 12193149"/>
              <a:gd name="connsiteY191" fmla="*/ 2003052 h 2344739"/>
              <a:gd name="connsiteX192" fmla="*/ 1998504 w 12193149"/>
              <a:gd name="connsiteY192" fmla="*/ 1995032 h 2344739"/>
              <a:gd name="connsiteX193" fmla="*/ 1929320 w 12193149"/>
              <a:gd name="connsiteY193" fmla="*/ 2016977 h 2344739"/>
              <a:gd name="connsiteX194" fmla="*/ 1922798 w 12193149"/>
              <a:gd name="connsiteY194" fmla="*/ 2012146 h 2344739"/>
              <a:gd name="connsiteX195" fmla="*/ 1874228 w 12193149"/>
              <a:gd name="connsiteY195" fmla="*/ 2013741 h 2344739"/>
              <a:gd name="connsiteX196" fmla="*/ 1787803 w 12193149"/>
              <a:gd name="connsiteY196" fmla="*/ 2041363 h 2344739"/>
              <a:gd name="connsiteX197" fmla="*/ 1739352 w 12193149"/>
              <a:gd name="connsiteY197" fmla="*/ 2036312 h 2344739"/>
              <a:gd name="connsiteX198" fmla="*/ 1676219 w 12193149"/>
              <a:gd name="connsiteY198" fmla="*/ 2019963 h 2344739"/>
              <a:gd name="connsiteX199" fmla="*/ 1609817 w 12193149"/>
              <a:gd name="connsiteY199" fmla="*/ 2013066 h 2344739"/>
              <a:gd name="connsiteX200" fmla="*/ 1497258 w 12193149"/>
              <a:gd name="connsiteY200" fmla="*/ 1987476 h 2344739"/>
              <a:gd name="connsiteX201" fmla="*/ 1151127 w 12193149"/>
              <a:gd name="connsiteY201" fmla="*/ 1938041 h 2344739"/>
              <a:gd name="connsiteX202" fmla="*/ 859417 w 12193149"/>
              <a:gd name="connsiteY202" fmla="*/ 1928608 h 2344739"/>
              <a:gd name="connsiteX203" fmla="*/ 838688 w 12193149"/>
              <a:gd name="connsiteY203" fmla="*/ 1929821 h 2344739"/>
              <a:gd name="connsiteX204" fmla="*/ 817957 w 12193149"/>
              <a:gd name="connsiteY204" fmla="*/ 1927857 h 2344739"/>
              <a:gd name="connsiteX205" fmla="*/ 812654 w 12193149"/>
              <a:gd name="connsiteY205" fmla="*/ 1930751 h 2344739"/>
              <a:gd name="connsiteX206" fmla="*/ 721195 w 12193149"/>
              <a:gd name="connsiteY206" fmla="*/ 1929661 h 2344739"/>
              <a:gd name="connsiteX207" fmla="*/ 720890 w 12193149"/>
              <a:gd name="connsiteY207" fmla="*/ 1928399 h 2344739"/>
              <a:gd name="connsiteX208" fmla="*/ 710023 w 12193149"/>
              <a:gd name="connsiteY208" fmla="*/ 1922722 h 2344739"/>
              <a:gd name="connsiteX209" fmla="*/ 597940 w 12193149"/>
              <a:gd name="connsiteY209" fmla="*/ 1879864 h 2344739"/>
              <a:gd name="connsiteX210" fmla="*/ 579683 w 12193149"/>
              <a:gd name="connsiteY210" fmla="*/ 1877212 h 2344739"/>
              <a:gd name="connsiteX211" fmla="*/ 572865 w 12193149"/>
              <a:gd name="connsiteY211" fmla="*/ 1877401 h 2344739"/>
              <a:gd name="connsiteX212" fmla="*/ 446247 w 12193149"/>
              <a:gd name="connsiteY212" fmla="*/ 1839371 h 2344739"/>
              <a:gd name="connsiteX213" fmla="*/ 405163 w 12193149"/>
              <a:gd name="connsiteY213" fmla="*/ 1833548 h 2344739"/>
              <a:gd name="connsiteX214" fmla="*/ 293583 w 12193149"/>
              <a:gd name="connsiteY214" fmla="*/ 1812852 h 2344739"/>
              <a:gd name="connsiteX215" fmla="*/ 119529 w 12193149"/>
              <a:gd name="connsiteY215" fmla="*/ 1761047 h 2344739"/>
              <a:gd name="connsiteX216" fmla="*/ 16674 w 12193149"/>
              <a:gd name="connsiteY216" fmla="*/ 1758191 h 2344739"/>
              <a:gd name="connsiteX217" fmla="*/ 1150 w 12193149"/>
              <a:gd name="connsiteY217" fmla="*/ 1752722 h 2344739"/>
              <a:gd name="connsiteX218" fmla="*/ 1148 w 12193149"/>
              <a:gd name="connsiteY218" fmla="*/ 222213 h 2344739"/>
              <a:gd name="connsiteX219" fmla="*/ 1148 w 12193149"/>
              <a:gd name="connsiteY219"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590693 w 12193149"/>
              <a:gd name="connsiteY23" fmla="*/ 963777 h 2344739"/>
              <a:gd name="connsiteX24" fmla="*/ 11506817 w 12193149"/>
              <a:gd name="connsiteY24" fmla="*/ 1033623 h 2344739"/>
              <a:gd name="connsiteX25" fmla="*/ 11280332 w 12193149"/>
              <a:gd name="connsiteY25" fmla="*/ 1223571 h 2344739"/>
              <a:gd name="connsiteX26" fmla="*/ 11228309 w 12193149"/>
              <a:gd name="connsiteY26" fmla="*/ 1276236 h 2344739"/>
              <a:gd name="connsiteX27" fmla="*/ 11218087 w 12193149"/>
              <a:gd name="connsiteY27" fmla="*/ 1275961 h 2344739"/>
              <a:gd name="connsiteX28" fmla="*/ 11217184 w 12193149"/>
              <a:gd name="connsiteY28" fmla="*/ 1275018 h 2344739"/>
              <a:gd name="connsiteX29" fmla="*/ 11188885 w 12193149"/>
              <a:gd name="connsiteY29" fmla="*/ 1292383 h 2344739"/>
              <a:gd name="connsiteX30" fmla="*/ 11184501 w 12193149"/>
              <a:gd name="connsiteY30" fmla="*/ 1292525 h 2344739"/>
              <a:gd name="connsiteX31" fmla="*/ 11166854 w 12193149"/>
              <a:gd name="connsiteY31" fmla="*/ 1306612 h 2344739"/>
              <a:gd name="connsiteX32" fmla="*/ 11157311 w 12193149"/>
              <a:gd name="connsiteY32" fmla="*/ 1312414 h 2344739"/>
              <a:gd name="connsiteX33" fmla="*/ 11155496 w 12193149"/>
              <a:gd name="connsiteY33" fmla="*/ 1317097 h 2344739"/>
              <a:gd name="connsiteX34" fmla="*/ 11140961 w 12193149"/>
              <a:gd name="connsiteY34" fmla="*/ 1324115 h 2344739"/>
              <a:gd name="connsiteX35" fmla="*/ 11138961 w 12193149"/>
              <a:gd name="connsiteY35" fmla="*/ 1323772 h 2344739"/>
              <a:gd name="connsiteX36" fmla="*/ 11128208 w 12193149"/>
              <a:gd name="connsiteY36" fmla="*/ 1333832 h 2344739"/>
              <a:gd name="connsiteX37" fmla="*/ 11120691 w 12193149"/>
              <a:gd name="connsiteY37" fmla="*/ 1347424 h 2344739"/>
              <a:gd name="connsiteX38" fmla="*/ 10894683 w 12193149"/>
              <a:gd name="connsiteY38" fmla="*/ 1473399 h 2344739"/>
              <a:gd name="connsiteX39" fmla="*/ 10773300 w 12193149"/>
              <a:gd name="connsiteY39" fmla="*/ 1523191 h 2344739"/>
              <a:gd name="connsiteX40" fmla="*/ 10627668 w 12193149"/>
              <a:gd name="connsiteY40" fmla="*/ 1559229 h 2344739"/>
              <a:gd name="connsiteX41" fmla="*/ 10581895 w 12193149"/>
              <a:gd name="connsiteY41" fmla="*/ 1568689 h 2344739"/>
              <a:gd name="connsiteX42" fmla="*/ 10547790 w 12193149"/>
              <a:gd name="connsiteY42" fmla="*/ 1598423 h 2344739"/>
              <a:gd name="connsiteX43" fmla="*/ 10529643 w 12193149"/>
              <a:gd name="connsiteY43" fmla="*/ 1596907 h 2344739"/>
              <a:gd name="connsiteX44" fmla="*/ 10526446 w 12193149"/>
              <a:gd name="connsiteY44" fmla="*/ 1596411 h 2344739"/>
              <a:gd name="connsiteX45" fmla="*/ 10515129 w 12193149"/>
              <a:gd name="connsiteY45" fmla="*/ 1599537 h 2344739"/>
              <a:gd name="connsiteX46" fmla="*/ 10491735 w 12193149"/>
              <a:gd name="connsiteY46" fmla="*/ 1594156 h 2344739"/>
              <a:gd name="connsiteX47" fmla="*/ 10471418 w 12193149"/>
              <a:gd name="connsiteY47" fmla="*/ 1601693 h 2344739"/>
              <a:gd name="connsiteX48" fmla="*/ 10377042 w 12193149"/>
              <a:gd name="connsiteY48" fmla="*/ 1644598 h 2344739"/>
              <a:gd name="connsiteX49" fmla="*/ 10319338 w 12193149"/>
              <a:gd name="connsiteY49" fmla="*/ 1666221 h 2344739"/>
              <a:gd name="connsiteX50" fmla="*/ 10295467 w 12193149"/>
              <a:gd name="connsiteY50" fmla="*/ 1668079 h 2344739"/>
              <a:gd name="connsiteX51" fmla="*/ 10263443 w 12193149"/>
              <a:gd name="connsiteY51" fmla="*/ 1674948 h 2344739"/>
              <a:gd name="connsiteX52" fmla="*/ 10205418 w 12193149"/>
              <a:gd name="connsiteY52" fmla="*/ 1682149 h 2344739"/>
              <a:gd name="connsiteX53" fmla="*/ 10177759 w 12193149"/>
              <a:gd name="connsiteY53" fmla="*/ 1692943 h 2344739"/>
              <a:gd name="connsiteX54" fmla="*/ 10165070 w 12193149"/>
              <a:gd name="connsiteY54" fmla="*/ 1693739 h 2344739"/>
              <a:gd name="connsiteX55" fmla="*/ 10156308 w 12193149"/>
              <a:gd name="connsiteY55" fmla="*/ 1707487 h 2344739"/>
              <a:gd name="connsiteX56" fmla="*/ 10118267 w 12193149"/>
              <a:gd name="connsiteY56" fmla="*/ 1731142 h 2344739"/>
              <a:gd name="connsiteX57" fmla="*/ 10083317 w 12193149"/>
              <a:gd name="connsiteY57" fmla="*/ 1743296 h 2344739"/>
              <a:gd name="connsiteX58" fmla="*/ 10040388 w 12193149"/>
              <a:gd name="connsiteY58" fmla="*/ 1741632 h 2344739"/>
              <a:gd name="connsiteX59" fmla="*/ 9961167 w 12193149"/>
              <a:gd name="connsiteY59" fmla="*/ 1757147 h 2344739"/>
              <a:gd name="connsiteX60" fmla="*/ 9848940 w 12193149"/>
              <a:gd name="connsiteY60" fmla="*/ 1763915 h 2344739"/>
              <a:gd name="connsiteX61" fmla="*/ 9729457 w 12193149"/>
              <a:gd name="connsiteY61" fmla="*/ 1784122 h 2344739"/>
              <a:gd name="connsiteX62" fmla="*/ 9613704 w 12193149"/>
              <a:gd name="connsiteY62" fmla="*/ 1812371 h 2344739"/>
              <a:gd name="connsiteX63" fmla="*/ 9338590 w 12193149"/>
              <a:gd name="connsiteY63" fmla="*/ 1869293 h 2344739"/>
              <a:gd name="connsiteX64" fmla="*/ 9232518 w 12193149"/>
              <a:gd name="connsiteY64" fmla="*/ 1893149 h 2344739"/>
              <a:gd name="connsiteX65" fmla="*/ 9156690 w 12193149"/>
              <a:gd name="connsiteY65" fmla="*/ 1903228 h 2344739"/>
              <a:gd name="connsiteX66" fmla="*/ 9054601 w 12193149"/>
              <a:gd name="connsiteY66" fmla="*/ 1910755 h 2344739"/>
              <a:gd name="connsiteX67" fmla="*/ 9006634 w 12193149"/>
              <a:gd name="connsiteY67" fmla="*/ 1914040 h 2344739"/>
              <a:gd name="connsiteX68" fmla="*/ 9006349 w 12193149"/>
              <a:gd name="connsiteY68" fmla="*/ 1913800 h 2344739"/>
              <a:gd name="connsiteX69" fmla="*/ 8997380 w 12193149"/>
              <a:gd name="connsiteY69" fmla="*/ 1915011 h 2344739"/>
              <a:gd name="connsiteX70" fmla="*/ 8991542 w 12193149"/>
              <a:gd name="connsiteY70" fmla="*/ 1917072 h 2344739"/>
              <a:gd name="connsiteX71" fmla="*/ 8975485 w 12193149"/>
              <a:gd name="connsiteY71" fmla="*/ 1920298 h 2344739"/>
              <a:gd name="connsiteX72" fmla="*/ 8969159 w 12193149"/>
              <a:gd name="connsiteY72" fmla="*/ 1919598 h 2344739"/>
              <a:gd name="connsiteX73" fmla="*/ 8964196 w 12193149"/>
              <a:gd name="connsiteY73" fmla="*/ 1917373 h 2344739"/>
              <a:gd name="connsiteX74" fmla="*/ 8930136 w 12193149"/>
              <a:gd name="connsiteY74" fmla="*/ 1914185 h 2344739"/>
              <a:gd name="connsiteX75" fmla="*/ 8753592 w 12193149"/>
              <a:gd name="connsiteY75" fmla="*/ 1933417 h 2344739"/>
              <a:gd name="connsiteX76" fmla="*/ 8708995 w 12193149"/>
              <a:gd name="connsiteY76" fmla="*/ 1935518 h 2344739"/>
              <a:gd name="connsiteX77" fmla="*/ 8597219 w 12193149"/>
              <a:gd name="connsiteY77" fmla="*/ 1944090 h 2344739"/>
              <a:gd name="connsiteX78" fmla="*/ 8526378 w 12193149"/>
              <a:gd name="connsiteY78" fmla="*/ 1929248 h 2344739"/>
              <a:gd name="connsiteX79" fmla="*/ 8512131 w 12193149"/>
              <a:gd name="connsiteY79" fmla="*/ 1935163 h 2344739"/>
              <a:gd name="connsiteX80" fmla="*/ 8507315 w 12193149"/>
              <a:gd name="connsiteY80" fmla="*/ 1938164 h 2344739"/>
              <a:gd name="connsiteX81" fmla="*/ 8499116 w 12193149"/>
              <a:gd name="connsiteY81" fmla="*/ 1940902 h 2344739"/>
              <a:gd name="connsiteX82" fmla="*/ 8498742 w 12193149"/>
              <a:gd name="connsiteY82" fmla="*/ 1940723 h 2344739"/>
              <a:gd name="connsiteX83" fmla="*/ 8491397 w 12193149"/>
              <a:gd name="connsiteY83" fmla="*/ 1943773 h 2344739"/>
              <a:gd name="connsiteX84" fmla="*/ 8368330 w 12193149"/>
              <a:gd name="connsiteY84" fmla="*/ 1957815 h 2344739"/>
              <a:gd name="connsiteX85" fmla="*/ 8354947 w 12193149"/>
              <a:gd name="connsiteY85" fmla="*/ 1958009 h 2344739"/>
              <a:gd name="connsiteX86" fmla="*/ 8321252 w 12193149"/>
              <a:gd name="connsiteY86" fmla="*/ 1974587 h 2344739"/>
              <a:gd name="connsiteX87" fmla="*/ 8315581 w 12193149"/>
              <a:gd name="connsiteY87" fmla="*/ 1974913 h 2344739"/>
              <a:gd name="connsiteX88" fmla="*/ 8296322 w 12193149"/>
              <a:gd name="connsiteY88" fmla="*/ 1988808 h 2344739"/>
              <a:gd name="connsiteX89" fmla="*/ 8285424 w 12193149"/>
              <a:gd name="connsiteY89" fmla="*/ 1994631 h 2344739"/>
              <a:gd name="connsiteX90" fmla="*/ 8284298 w 12193149"/>
              <a:gd name="connsiteY90" fmla="*/ 1999074 h 2344739"/>
              <a:gd name="connsiteX91" fmla="*/ 8267224 w 12193149"/>
              <a:gd name="connsiteY91" fmla="*/ 2006249 h 2344739"/>
              <a:gd name="connsiteX92" fmla="*/ 8264525 w 12193149"/>
              <a:gd name="connsiteY92" fmla="*/ 2006019 h 2344739"/>
              <a:gd name="connsiteX93" fmla="*/ 8253181 w 12193149"/>
              <a:gd name="connsiteY93" fmla="*/ 2015862 h 2344739"/>
              <a:gd name="connsiteX94" fmla="*/ 8246982 w 12193149"/>
              <a:gd name="connsiteY94" fmla="*/ 2028854 h 2344739"/>
              <a:gd name="connsiteX95" fmla="*/ 8091420 w 12193149"/>
              <a:gd name="connsiteY95" fmla="*/ 2075015 h 2344739"/>
              <a:gd name="connsiteX96" fmla="*/ 7906555 w 12193149"/>
              <a:gd name="connsiteY96" fmla="*/ 2116988 h 2344739"/>
              <a:gd name="connsiteX97" fmla="*/ 7719893 w 12193149"/>
              <a:gd name="connsiteY97" fmla="*/ 2142703 h 2344739"/>
              <a:gd name="connsiteX98" fmla="*/ 7615495 w 12193149"/>
              <a:gd name="connsiteY98" fmla="*/ 2139232 h 2344739"/>
              <a:gd name="connsiteX99" fmla="*/ 7528691 w 12193149"/>
              <a:gd name="connsiteY99" fmla="*/ 2145060 h 2344739"/>
              <a:gd name="connsiteX100" fmla="*/ 7520719 w 12193149"/>
              <a:gd name="connsiteY100" fmla="*/ 2147613 h 2344739"/>
              <a:gd name="connsiteX101" fmla="*/ 7508559 w 12193149"/>
              <a:gd name="connsiteY101" fmla="*/ 2148948 h 2344739"/>
              <a:gd name="connsiteX102" fmla="*/ 7508188 w 12193149"/>
              <a:gd name="connsiteY102" fmla="*/ 2148621 h 2344739"/>
              <a:gd name="connsiteX103" fmla="*/ 7496943 w 12193149"/>
              <a:gd name="connsiteY103" fmla="*/ 2150573 h 2344739"/>
              <a:gd name="connsiteX104" fmla="*/ 7219707 w 12193149"/>
              <a:gd name="connsiteY104" fmla="*/ 2156680 h 2344739"/>
              <a:gd name="connsiteX105" fmla="*/ 7202249 w 12193149"/>
              <a:gd name="connsiteY105" fmla="*/ 2161230 h 2344739"/>
              <a:gd name="connsiteX106" fmla="*/ 7198152 w 12193149"/>
              <a:gd name="connsiteY106" fmla="*/ 2166588 h 2344739"/>
              <a:gd name="connsiteX107" fmla="*/ 7171956 w 12193149"/>
              <a:gd name="connsiteY107" fmla="*/ 2171236 h 2344739"/>
              <a:gd name="connsiteX108" fmla="*/ 7098136 w 12193149"/>
              <a:gd name="connsiteY108" fmla="*/ 2183464 h 2344739"/>
              <a:gd name="connsiteX109" fmla="*/ 7019644 w 12193149"/>
              <a:gd name="connsiteY109" fmla="*/ 2183090 h 2344739"/>
              <a:gd name="connsiteX110" fmla="*/ 6905294 w 12193149"/>
              <a:gd name="connsiteY110" fmla="*/ 2212596 h 2344739"/>
              <a:gd name="connsiteX111" fmla="*/ 6709370 w 12193149"/>
              <a:gd name="connsiteY111" fmla="*/ 2240551 h 2344739"/>
              <a:gd name="connsiteX112" fmla="*/ 6550602 w 12193149"/>
              <a:gd name="connsiteY112" fmla="*/ 2269327 h 2344739"/>
              <a:gd name="connsiteX113" fmla="*/ 6318708 w 12193149"/>
              <a:gd name="connsiteY113" fmla="*/ 2316127 h 2344739"/>
              <a:gd name="connsiteX114" fmla="*/ 6169822 w 12193149"/>
              <a:gd name="connsiteY114" fmla="*/ 2318214 h 2344739"/>
              <a:gd name="connsiteX115" fmla="*/ 6074996 w 12193149"/>
              <a:gd name="connsiteY115" fmla="*/ 2338676 h 2344739"/>
              <a:gd name="connsiteX116" fmla="*/ 6069677 w 12193149"/>
              <a:gd name="connsiteY116" fmla="*/ 2337139 h 2344739"/>
              <a:gd name="connsiteX117" fmla="*/ 6049786 w 12193149"/>
              <a:gd name="connsiteY117" fmla="*/ 2337822 h 2344739"/>
              <a:gd name="connsiteX118" fmla="*/ 6042433 w 12193149"/>
              <a:gd name="connsiteY118" fmla="*/ 2329473 h 2344739"/>
              <a:gd name="connsiteX119" fmla="*/ 6011238 w 12193149"/>
              <a:gd name="connsiteY119" fmla="*/ 2324380 h 2344739"/>
              <a:gd name="connsiteX120" fmla="*/ 5958523 w 12193149"/>
              <a:gd name="connsiteY120" fmla="*/ 2328024 h 2344739"/>
              <a:gd name="connsiteX121" fmla="*/ 5760067 w 12193149"/>
              <a:gd name="connsiteY121" fmla="*/ 2343716 h 2344739"/>
              <a:gd name="connsiteX122" fmla="*/ 5628108 w 12193149"/>
              <a:gd name="connsiteY122" fmla="*/ 2344739 h 2344739"/>
              <a:gd name="connsiteX123" fmla="*/ 5472054 w 12193149"/>
              <a:gd name="connsiteY123" fmla="*/ 2330719 h 2344739"/>
              <a:gd name="connsiteX124" fmla="*/ 5433909 w 12193149"/>
              <a:gd name="connsiteY124" fmla="*/ 2319466 h 2344739"/>
              <a:gd name="connsiteX125" fmla="*/ 5382817 w 12193149"/>
              <a:gd name="connsiteY125" fmla="*/ 2301764 h 2344739"/>
              <a:gd name="connsiteX126" fmla="*/ 5262912 w 12193149"/>
              <a:gd name="connsiteY126" fmla="*/ 2281347 h 2344739"/>
              <a:gd name="connsiteX127" fmla="*/ 5224109 w 12193149"/>
              <a:gd name="connsiteY127" fmla="*/ 2270223 h 2344739"/>
              <a:gd name="connsiteX128" fmla="*/ 5175808 w 12193149"/>
              <a:gd name="connsiteY128" fmla="*/ 2267233 h 2344739"/>
              <a:gd name="connsiteX129" fmla="*/ 5157702 w 12193149"/>
              <a:gd name="connsiteY129" fmla="*/ 2260010 h 2344739"/>
              <a:gd name="connsiteX130" fmla="*/ 5143747 w 12193149"/>
              <a:gd name="connsiteY130" fmla="*/ 2256610 h 2344739"/>
              <a:gd name="connsiteX131" fmla="*/ 5140744 w 12193149"/>
              <a:gd name="connsiteY131" fmla="*/ 2254509 h 2344739"/>
              <a:gd name="connsiteX132" fmla="*/ 5122807 w 12193149"/>
              <a:gd name="connsiteY132" fmla="*/ 2243656 h 2344739"/>
              <a:gd name="connsiteX133" fmla="*/ 5066938 w 12193149"/>
              <a:gd name="connsiteY133" fmla="*/ 2250227 h 2344739"/>
              <a:gd name="connsiteX134" fmla="*/ 5012662 w 12193149"/>
              <a:gd name="connsiteY134" fmla="*/ 2233846 h 2344739"/>
              <a:gd name="connsiteX135" fmla="*/ 4841589 w 12193149"/>
              <a:gd name="connsiteY135" fmla="*/ 2209829 h 2344739"/>
              <a:gd name="connsiteX136" fmla="*/ 4763595 w 12193149"/>
              <a:gd name="connsiteY136" fmla="*/ 2182061 h 2344739"/>
              <a:gd name="connsiteX137" fmla="*/ 4724334 w 12193149"/>
              <a:gd name="connsiteY137" fmla="*/ 2173047 h 2344739"/>
              <a:gd name="connsiteX138" fmla="*/ 4722324 w 12193149"/>
              <a:gd name="connsiteY138" fmla="*/ 2172298 h 2344739"/>
              <a:gd name="connsiteX139" fmla="*/ 4723259 w 12193149"/>
              <a:gd name="connsiteY139" fmla="*/ 2172087 h 2344739"/>
              <a:gd name="connsiteX140" fmla="*/ 4718350 w 12193149"/>
              <a:gd name="connsiteY140" fmla="*/ 2170817 h 2344739"/>
              <a:gd name="connsiteX141" fmla="*/ 4722324 w 12193149"/>
              <a:gd name="connsiteY141" fmla="*/ 2172298 h 2344739"/>
              <a:gd name="connsiteX142" fmla="*/ 4716674 w 12193149"/>
              <a:gd name="connsiteY142" fmla="*/ 2173573 h 2344739"/>
              <a:gd name="connsiteX143" fmla="*/ 4516962 w 12193149"/>
              <a:gd name="connsiteY143" fmla="*/ 2163671 h 2344739"/>
              <a:gd name="connsiteX144" fmla="*/ 4429691 w 12193149"/>
              <a:gd name="connsiteY144" fmla="*/ 2153020 h 2344739"/>
              <a:gd name="connsiteX145" fmla="*/ 4364023 w 12193149"/>
              <a:gd name="connsiteY145" fmla="*/ 2151674 h 2344739"/>
              <a:gd name="connsiteX146" fmla="*/ 4318114 w 12193149"/>
              <a:gd name="connsiteY146" fmla="*/ 2158289 h 2344739"/>
              <a:gd name="connsiteX147" fmla="*/ 4316258 w 12193149"/>
              <a:gd name="connsiteY147" fmla="*/ 2156948 h 2344739"/>
              <a:gd name="connsiteX148" fmla="*/ 4296292 w 12193149"/>
              <a:gd name="connsiteY148" fmla="*/ 2155069 h 2344739"/>
              <a:gd name="connsiteX149" fmla="*/ 4291212 w 12193149"/>
              <a:gd name="connsiteY149" fmla="*/ 2157986 h 2344739"/>
              <a:gd name="connsiteX150" fmla="*/ 4277290 w 12193149"/>
              <a:gd name="connsiteY150" fmla="*/ 2157740 h 2344739"/>
              <a:gd name="connsiteX151" fmla="*/ 4249265 w 12193149"/>
              <a:gd name="connsiteY151" fmla="*/ 2160064 h 2344739"/>
              <a:gd name="connsiteX152" fmla="*/ 4203199 w 12193149"/>
              <a:gd name="connsiteY152" fmla="*/ 2157269 h 2344739"/>
              <a:gd name="connsiteX153" fmla="*/ 4202893 w 12193149"/>
              <a:gd name="connsiteY153" fmla="*/ 2156010 h 2344739"/>
              <a:gd name="connsiteX154" fmla="*/ 4192396 w 12193149"/>
              <a:gd name="connsiteY154" fmla="*/ 2150376 h 2344739"/>
              <a:gd name="connsiteX155" fmla="*/ 4143893 w 12193149"/>
              <a:gd name="connsiteY155" fmla="*/ 2134511 h 2344739"/>
              <a:gd name="connsiteX156" fmla="*/ 4084245 w 12193149"/>
              <a:gd name="connsiteY156" fmla="*/ 2107978 h 2344739"/>
              <a:gd name="connsiteX157" fmla="*/ 4075694 w 12193149"/>
              <a:gd name="connsiteY157" fmla="*/ 2107143 h 2344739"/>
              <a:gd name="connsiteX158" fmla="*/ 4075575 w 12193149"/>
              <a:gd name="connsiteY158" fmla="*/ 2106844 h 2344739"/>
              <a:gd name="connsiteX159" fmla="*/ 4066658 w 12193149"/>
              <a:gd name="connsiteY159" fmla="*/ 2105400 h 2344739"/>
              <a:gd name="connsiteX160" fmla="*/ 4060102 w 12193149"/>
              <a:gd name="connsiteY160" fmla="*/ 2105618 h 2344739"/>
              <a:gd name="connsiteX161" fmla="*/ 4043512 w 12193149"/>
              <a:gd name="connsiteY161" fmla="*/ 2103997 h 2344739"/>
              <a:gd name="connsiteX162" fmla="*/ 4038145 w 12193149"/>
              <a:gd name="connsiteY162" fmla="*/ 2101563 h 2344739"/>
              <a:gd name="connsiteX163" fmla="*/ 4036511 w 12193149"/>
              <a:gd name="connsiteY163" fmla="*/ 2097896 h 2344739"/>
              <a:gd name="connsiteX164" fmla="*/ 4034926 w 12193149"/>
              <a:gd name="connsiteY164" fmla="*/ 2098131 h 2344739"/>
              <a:gd name="connsiteX165" fmla="*/ 4005686 w 12193149"/>
              <a:gd name="connsiteY165" fmla="*/ 2085563 h 2344739"/>
              <a:gd name="connsiteX166" fmla="*/ 3937994 w 12193149"/>
              <a:gd name="connsiteY166" fmla="*/ 2068106 h 2344739"/>
              <a:gd name="connsiteX167" fmla="*/ 3898423 w 12193149"/>
              <a:gd name="connsiteY167" fmla="*/ 2062451 h 2344739"/>
              <a:gd name="connsiteX168" fmla="*/ 3790908 w 12193149"/>
              <a:gd name="connsiteY168" fmla="*/ 2042213 h 2344739"/>
              <a:gd name="connsiteX169" fmla="*/ 3683661 w 12193149"/>
              <a:gd name="connsiteY169" fmla="*/ 2018290 h 2344739"/>
              <a:gd name="connsiteX170" fmla="*/ 3611183 w 12193149"/>
              <a:gd name="connsiteY170" fmla="*/ 1986019 h 2344739"/>
              <a:gd name="connsiteX171" fmla="*/ 3605003 w 12193149"/>
              <a:gd name="connsiteY171" fmla="*/ 1987381 h 2344739"/>
              <a:gd name="connsiteX172" fmla="*/ 3595884 w 12193149"/>
              <a:gd name="connsiteY172" fmla="*/ 1987545 h 2344739"/>
              <a:gd name="connsiteX173" fmla="*/ 3595649 w 12193149"/>
              <a:gd name="connsiteY173" fmla="*/ 1987276 h 2344739"/>
              <a:gd name="connsiteX174" fmla="*/ 3587126 w 12193149"/>
              <a:gd name="connsiteY174" fmla="*/ 1987966 h 2344739"/>
              <a:gd name="connsiteX175" fmla="*/ 3537283 w 12193149"/>
              <a:gd name="connsiteY175" fmla="*/ 1978267 h 2344739"/>
              <a:gd name="connsiteX176" fmla="*/ 3474371 w 12193149"/>
              <a:gd name="connsiteY176" fmla="*/ 1974606 h 2344739"/>
              <a:gd name="connsiteX177" fmla="*/ 3401876 w 12193149"/>
              <a:gd name="connsiteY177" fmla="*/ 1962558 h 2344739"/>
              <a:gd name="connsiteX178" fmla="*/ 3365036 w 12193149"/>
              <a:gd name="connsiteY178" fmla="*/ 1979510 h 2344739"/>
              <a:gd name="connsiteX179" fmla="*/ 3345174 w 12193149"/>
              <a:gd name="connsiteY179" fmla="*/ 1981192 h 2344739"/>
              <a:gd name="connsiteX180" fmla="*/ 3342846 w 12193149"/>
              <a:gd name="connsiteY180" fmla="*/ 1980217 h 2344739"/>
              <a:gd name="connsiteX181" fmla="*/ 3263504 w 12193149"/>
              <a:gd name="connsiteY181" fmla="*/ 1986094 h 2344739"/>
              <a:gd name="connsiteX182" fmla="*/ 3143704 w 12193149"/>
              <a:gd name="connsiteY182" fmla="*/ 1993869 h 2344739"/>
              <a:gd name="connsiteX183" fmla="*/ 3031439 w 12193149"/>
              <a:gd name="connsiteY183" fmla="*/ 1996512 h 2344739"/>
              <a:gd name="connsiteX184" fmla="*/ 2782717 w 12193149"/>
              <a:gd name="connsiteY184" fmla="*/ 2018333 h 2344739"/>
              <a:gd name="connsiteX185" fmla="*/ 2647675 w 12193149"/>
              <a:gd name="connsiteY185" fmla="*/ 2028869 h 2344739"/>
              <a:gd name="connsiteX186" fmla="*/ 2569176 w 12193149"/>
              <a:gd name="connsiteY186" fmla="*/ 2002628 h 2344739"/>
              <a:gd name="connsiteX187" fmla="*/ 2444403 w 12193149"/>
              <a:gd name="connsiteY187" fmla="*/ 2016529 h 2344739"/>
              <a:gd name="connsiteX188" fmla="*/ 2316260 w 12193149"/>
              <a:gd name="connsiteY188" fmla="*/ 2024996 h 2344739"/>
              <a:gd name="connsiteX189" fmla="*/ 2209726 w 12193149"/>
              <a:gd name="connsiteY189" fmla="*/ 2019763 h 2344739"/>
              <a:gd name="connsiteX190" fmla="*/ 2095813 w 12193149"/>
              <a:gd name="connsiteY190" fmla="*/ 2003052 h 2344739"/>
              <a:gd name="connsiteX191" fmla="*/ 1998504 w 12193149"/>
              <a:gd name="connsiteY191" fmla="*/ 1995032 h 2344739"/>
              <a:gd name="connsiteX192" fmla="*/ 1929320 w 12193149"/>
              <a:gd name="connsiteY192" fmla="*/ 2016977 h 2344739"/>
              <a:gd name="connsiteX193" fmla="*/ 1922798 w 12193149"/>
              <a:gd name="connsiteY193" fmla="*/ 2012146 h 2344739"/>
              <a:gd name="connsiteX194" fmla="*/ 1874228 w 12193149"/>
              <a:gd name="connsiteY194" fmla="*/ 2013741 h 2344739"/>
              <a:gd name="connsiteX195" fmla="*/ 1787803 w 12193149"/>
              <a:gd name="connsiteY195" fmla="*/ 2041363 h 2344739"/>
              <a:gd name="connsiteX196" fmla="*/ 1739352 w 12193149"/>
              <a:gd name="connsiteY196" fmla="*/ 2036312 h 2344739"/>
              <a:gd name="connsiteX197" fmla="*/ 1676219 w 12193149"/>
              <a:gd name="connsiteY197" fmla="*/ 2019963 h 2344739"/>
              <a:gd name="connsiteX198" fmla="*/ 1609817 w 12193149"/>
              <a:gd name="connsiteY198" fmla="*/ 2013066 h 2344739"/>
              <a:gd name="connsiteX199" fmla="*/ 1497258 w 12193149"/>
              <a:gd name="connsiteY199" fmla="*/ 1987476 h 2344739"/>
              <a:gd name="connsiteX200" fmla="*/ 1151127 w 12193149"/>
              <a:gd name="connsiteY200" fmla="*/ 1938041 h 2344739"/>
              <a:gd name="connsiteX201" fmla="*/ 859417 w 12193149"/>
              <a:gd name="connsiteY201" fmla="*/ 1928608 h 2344739"/>
              <a:gd name="connsiteX202" fmla="*/ 838688 w 12193149"/>
              <a:gd name="connsiteY202" fmla="*/ 1929821 h 2344739"/>
              <a:gd name="connsiteX203" fmla="*/ 817957 w 12193149"/>
              <a:gd name="connsiteY203" fmla="*/ 1927857 h 2344739"/>
              <a:gd name="connsiteX204" fmla="*/ 812654 w 12193149"/>
              <a:gd name="connsiteY204" fmla="*/ 1930751 h 2344739"/>
              <a:gd name="connsiteX205" fmla="*/ 721195 w 12193149"/>
              <a:gd name="connsiteY205" fmla="*/ 1929661 h 2344739"/>
              <a:gd name="connsiteX206" fmla="*/ 720890 w 12193149"/>
              <a:gd name="connsiteY206" fmla="*/ 1928399 h 2344739"/>
              <a:gd name="connsiteX207" fmla="*/ 710023 w 12193149"/>
              <a:gd name="connsiteY207" fmla="*/ 1922722 h 2344739"/>
              <a:gd name="connsiteX208" fmla="*/ 597940 w 12193149"/>
              <a:gd name="connsiteY208" fmla="*/ 1879864 h 2344739"/>
              <a:gd name="connsiteX209" fmla="*/ 579683 w 12193149"/>
              <a:gd name="connsiteY209" fmla="*/ 1877212 h 2344739"/>
              <a:gd name="connsiteX210" fmla="*/ 572865 w 12193149"/>
              <a:gd name="connsiteY210" fmla="*/ 1877401 h 2344739"/>
              <a:gd name="connsiteX211" fmla="*/ 446247 w 12193149"/>
              <a:gd name="connsiteY211" fmla="*/ 1839371 h 2344739"/>
              <a:gd name="connsiteX212" fmla="*/ 405163 w 12193149"/>
              <a:gd name="connsiteY212" fmla="*/ 1833548 h 2344739"/>
              <a:gd name="connsiteX213" fmla="*/ 293583 w 12193149"/>
              <a:gd name="connsiteY213" fmla="*/ 1812852 h 2344739"/>
              <a:gd name="connsiteX214" fmla="*/ 119529 w 12193149"/>
              <a:gd name="connsiteY214" fmla="*/ 1761047 h 2344739"/>
              <a:gd name="connsiteX215" fmla="*/ 16674 w 12193149"/>
              <a:gd name="connsiteY215" fmla="*/ 1758191 h 2344739"/>
              <a:gd name="connsiteX216" fmla="*/ 1150 w 12193149"/>
              <a:gd name="connsiteY216" fmla="*/ 1752722 h 2344739"/>
              <a:gd name="connsiteX217" fmla="*/ 1148 w 12193149"/>
              <a:gd name="connsiteY217" fmla="*/ 222213 h 2344739"/>
              <a:gd name="connsiteX218" fmla="*/ 1148 w 12193149"/>
              <a:gd name="connsiteY218"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9 w 12193149"/>
              <a:gd name="connsiteY3" fmla="*/ 579739 h 2344739"/>
              <a:gd name="connsiteX4" fmla="*/ 12185986 w 12193149"/>
              <a:gd name="connsiteY4" fmla="*/ 584189 h 2344739"/>
              <a:gd name="connsiteX5" fmla="*/ 12156363 w 12193149"/>
              <a:gd name="connsiteY5" fmla="*/ 597366 h 2344739"/>
              <a:gd name="connsiteX6" fmla="*/ 12139215 w 12193149"/>
              <a:gd name="connsiteY6" fmla="*/ 623179 h 2344739"/>
              <a:gd name="connsiteX7" fmla="*/ 12126327 w 12193149"/>
              <a:gd name="connsiteY7" fmla="*/ 624690 h 2344739"/>
              <a:gd name="connsiteX8" fmla="*/ 12124007 w 12193149"/>
              <a:gd name="connsiteY8" fmla="*/ 624794 h 2344739"/>
              <a:gd name="connsiteX9" fmla="*/ 12116854 w 12193149"/>
              <a:gd name="connsiteY9" fmla="*/ 628608 h 2344739"/>
              <a:gd name="connsiteX10" fmla="*/ 12099497 w 12193149"/>
              <a:gd name="connsiteY10" fmla="*/ 628139 h 2344739"/>
              <a:gd name="connsiteX11" fmla="*/ 12087073 w 12193149"/>
              <a:gd name="connsiteY11" fmla="*/ 636341 h 2344739"/>
              <a:gd name="connsiteX12" fmla="*/ 12031073 w 12193149"/>
              <a:gd name="connsiteY12" fmla="*/ 680009 h 2344739"/>
              <a:gd name="connsiteX13" fmla="*/ 11995833 w 12193149"/>
              <a:gd name="connsiteY13" fmla="*/ 703458 h 2344739"/>
              <a:gd name="connsiteX14" fmla="*/ 11979717 w 12193149"/>
              <a:gd name="connsiteY14" fmla="*/ 708161 h 2344739"/>
              <a:gd name="connsiteX15" fmla="*/ 11959046 w 12193149"/>
              <a:gd name="connsiteY15" fmla="*/ 717558 h 2344739"/>
              <a:gd name="connsiteX16" fmla="*/ 11920454 w 12193149"/>
              <a:gd name="connsiteY16" fmla="*/ 730883 h 2344739"/>
              <a:gd name="connsiteX17" fmla="*/ 11903656 w 12193149"/>
              <a:gd name="connsiteY17" fmla="*/ 742426 h 2344739"/>
              <a:gd name="connsiteX18" fmla="*/ 11895048 w 12193149"/>
              <a:gd name="connsiteY18" fmla="*/ 744791 h 2344739"/>
              <a:gd name="connsiteX19" fmla="*/ 11891968 w 12193149"/>
              <a:gd name="connsiteY19" fmla="*/ 755729 h 2344739"/>
              <a:gd name="connsiteX20" fmla="*/ 11870776 w 12193149"/>
              <a:gd name="connsiteY20" fmla="*/ 777816 h 2344739"/>
              <a:gd name="connsiteX21" fmla="*/ 11813376 w 12193149"/>
              <a:gd name="connsiteY21" fmla="*/ 797659 h 2344739"/>
              <a:gd name="connsiteX22" fmla="*/ 11590693 w 12193149"/>
              <a:gd name="connsiteY22" fmla="*/ 963777 h 2344739"/>
              <a:gd name="connsiteX23" fmla="*/ 11506817 w 12193149"/>
              <a:gd name="connsiteY23" fmla="*/ 1033623 h 2344739"/>
              <a:gd name="connsiteX24" fmla="*/ 11280332 w 12193149"/>
              <a:gd name="connsiteY24" fmla="*/ 1223571 h 2344739"/>
              <a:gd name="connsiteX25" fmla="*/ 11228309 w 12193149"/>
              <a:gd name="connsiteY25" fmla="*/ 1276236 h 2344739"/>
              <a:gd name="connsiteX26" fmla="*/ 11218087 w 12193149"/>
              <a:gd name="connsiteY26" fmla="*/ 1275961 h 2344739"/>
              <a:gd name="connsiteX27" fmla="*/ 11217184 w 12193149"/>
              <a:gd name="connsiteY27" fmla="*/ 1275018 h 2344739"/>
              <a:gd name="connsiteX28" fmla="*/ 11188885 w 12193149"/>
              <a:gd name="connsiteY28" fmla="*/ 1292383 h 2344739"/>
              <a:gd name="connsiteX29" fmla="*/ 11184501 w 12193149"/>
              <a:gd name="connsiteY29" fmla="*/ 1292525 h 2344739"/>
              <a:gd name="connsiteX30" fmla="*/ 11166854 w 12193149"/>
              <a:gd name="connsiteY30" fmla="*/ 1306612 h 2344739"/>
              <a:gd name="connsiteX31" fmla="*/ 11157311 w 12193149"/>
              <a:gd name="connsiteY31" fmla="*/ 1312414 h 2344739"/>
              <a:gd name="connsiteX32" fmla="*/ 11155496 w 12193149"/>
              <a:gd name="connsiteY32" fmla="*/ 1317097 h 2344739"/>
              <a:gd name="connsiteX33" fmla="*/ 11140961 w 12193149"/>
              <a:gd name="connsiteY33" fmla="*/ 1324115 h 2344739"/>
              <a:gd name="connsiteX34" fmla="*/ 11138961 w 12193149"/>
              <a:gd name="connsiteY34" fmla="*/ 1323772 h 2344739"/>
              <a:gd name="connsiteX35" fmla="*/ 11128208 w 12193149"/>
              <a:gd name="connsiteY35" fmla="*/ 1333832 h 2344739"/>
              <a:gd name="connsiteX36" fmla="*/ 11120691 w 12193149"/>
              <a:gd name="connsiteY36" fmla="*/ 1347424 h 2344739"/>
              <a:gd name="connsiteX37" fmla="*/ 10894683 w 12193149"/>
              <a:gd name="connsiteY37" fmla="*/ 1473399 h 2344739"/>
              <a:gd name="connsiteX38" fmla="*/ 10773300 w 12193149"/>
              <a:gd name="connsiteY38" fmla="*/ 1523191 h 2344739"/>
              <a:gd name="connsiteX39" fmla="*/ 10627668 w 12193149"/>
              <a:gd name="connsiteY39" fmla="*/ 1559229 h 2344739"/>
              <a:gd name="connsiteX40" fmla="*/ 10581895 w 12193149"/>
              <a:gd name="connsiteY40" fmla="*/ 1568689 h 2344739"/>
              <a:gd name="connsiteX41" fmla="*/ 10547790 w 12193149"/>
              <a:gd name="connsiteY41" fmla="*/ 1598423 h 2344739"/>
              <a:gd name="connsiteX42" fmla="*/ 10529643 w 12193149"/>
              <a:gd name="connsiteY42" fmla="*/ 1596907 h 2344739"/>
              <a:gd name="connsiteX43" fmla="*/ 10526446 w 12193149"/>
              <a:gd name="connsiteY43" fmla="*/ 1596411 h 2344739"/>
              <a:gd name="connsiteX44" fmla="*/ 10515129 w 12193149"/>
              <a:gd name="connsiteY44" fmla="*/ 1599537 h 2344739"/>
              <a:gd name="connsiteX45" fmla="*/ 10491735 w 12193149"/>
              <a:gd name="connsiteY45" fmla="*/ 1594156 h 2344739"/>
              <a:gd name="connsiteX46" fmla="*/ 10471418 w 12193149"/>
              <a:gd name="connsiteY46" fmla="*/ 1601693 h 2344739"/>
              <a:gd name="connsiteX47" fmla="*/ 10377042 w 12193149"/>
              <a:gd name="connsiteY47" fmla="*/ 1644598 h 2344739"/>
              <a:gd name="connsiteX48" fmla="*/ 10319338 w 12193149"/>
              <a:gd name="connsiteY48" fmla="*/ 1666221 h 2344739"/>
              <a:gd name="connsiteX49" fmla="*/ 10295467 w 12193149"/>
              <a:gd name="connsiteY49" fmla="*/ 1668079 h 2344739"/>
              <a:gd name="connsiteX50" fmla="*/ 10263443 w 12193149"/>
              <a:gd name="connsiteY50" fmla="*/ 1674948 h 2344739"/>
              <a:gd name="connsiteX51" fmla="*/ 10205418 w 12193149"/>
              <a:gd name="connsiteY51" fmla="*/ 1682149 h 2344739"/>
              <a:gd name="connsiteX52" fmla="*/ 10177759 w 12193149"/>
              <a:gd name="connsiteY52" fmla="*/ 1692943 h 2344739"/>
              <a:gd name="connsiteX53" fmla="*/ 10165070 w 12193149"/>
              <a:gd name="connsiteY53" fmla="*/ 1693739 h 2344739"/>
              <a:gd name="connsiteX54" fmla="*/ 10156308 w 12193149"/>
              <a:gd name="connsiteY54" fmla="*/ 1707487 h 2344739"/>
              <a:gd name="connsiteX55" fmla="*/ 10118267 w 12193149"/>
              <a:gd name="connsiteY55" fmla="*/ 1731142 h 2344739"/>
              <a:gd name="connsiteX56" fmla="*/ 10083317 w 12193149"/>
              <a:gd name="connsiteY56" fmla="*/ 1743296 h 2344739"/>
              <a:gd name="connsiteX57" fmla="*/ 10040388 w 12193149"/>
              <a:gd name="connsiteY57" fmla="*/ 1741632 h 2344739"/>
              <a:gd name="connsiteX58" fmla="*/ 9961167 w 12193149"/>
              <a:gd name="connsiteY58" fmla="*/ 1757147 h 2344739"/>
              <a:gd name="connsiteX59" fmla="*/ 9848940 w 12193149"/>
              <a:gd name="connsiteY59" fmla="*/ 1763915 h 2344739"/>
              <a:gd name="connsiteX60" fmla="*/ 9729457 w 12193149"/>
              <a:gd name="connsiteY60" fmla="*/ 1784122 h 2344739"/>
              <a:gd name="connsiteX61" fmla="*/ 9613704 w 12193149"/>
              <a:gd name="connsiteY61" fmla="*/ 1812371 h 2344739"/>
              <a:gd name="connsiteX62" fmla="*/ 9338590 w 12193149"/>
              <a:gd name="connsiteY62" fmla="*/ 1869293 h 2344739"/>
              <a:gd name="connsiteX63" fmla="*/ 9232518 w 12193149"/>
              <a:gd name="connsiteY63" fmla="*/ 1893149 h 2344739"/>
              <a:gd name="connsiteX64" fmla="*/ 9156690 w 12193149"/>
              <a:gd name="connsiteY64" fmla="*/ 1903228 h 2344739"/>
              <a:gd name="connsiteX65" fmla="*/ 9054601 w 12193149"/>
              <a:gd name="connsiteY65" fmla="*/ 1910755 h 2344739"/>
              <a:gd name="connsiteX66" fmla="*/ 9006634 w 12193149"/>
              <a:gd name="connsiteY66" fmla="*/ 1914040 h 2344739"/>
              <a:gd name="connsiteX67" fmla="*/ 9006349 w 12193149"/>
              <a:gd name="connsiteY67" fmla="*/ 1913800 h 2344739"/>
              <a:gd name="connsiteX68" fmla="*/ 8997380 w 12193149"/>
              <a:gd name="connsiteY68" fmla="*/ 1915011 h 2344739"/>
              <a:gd name="connsiteX69" fmla="*/ 8991542 w 12193149"/>
              <a:gd name="connsiteY69" fmla="*/ 1917072 h 2344739"/>
              <a:gd name="connsiteX70" fmla="*/ 8975485 w 12193149"/>
              <a:gd name="connsiteY70" fmla="*/ 1920298 h 2344739"/>
              <a:gd name="connsiteX71" fmla="*/ 8969159 w 12193149"/>
              <a:gd name="connsiteY71" fmla="*/ 1919598 h 2344739"/>
              <a:gd name="connsiteX72" fmla="*/ 8964196 w 12193149"/>
              <a:gd name="connsiteY72" fmla="*/ 1917373 h 2344739"/>
              <a:gd name="connsiteX73" fmla="*/ 8930136 w 12193149"/>
              <a:gd name="connsiteY73" fmla="*/ 1914185 h 2344739"/>
              <a:gd name="connsiteX74" fmla="*/ 8753592 w 12193149"/>
              <a:gd name="connsiteY74" fmla="*/ 1933417 h 2344739"/>
              <a:gd name="connsiteX75" fmla="*/ 8708995 w 12193149"/>
              <a:gd name="connsiteY75" fmla="*/ 1935518 h 2344739"/>
              <a:gd name="connsiteX76" fmla="*/ 8597219 w 12193149"/>
              <a:gd name="connsiteY76" fmla="*/ 1944090 h 2344739"/>
              <a:gd name="connsiteX77" fmla="*/ 8526378 w 12193149"/>
              <a:gd name="connsiteY77" fmla="*/ 1929248 h 2344739"/>
              <a:gd name="connsiteX78" fmla="*/ 8512131 w 12193149"/>
              <a:gd name="connsiteY78" fmla="*/ 1935163 h 2344739"/>
              <a:gd name="connsiteX79" fmla="*/ 8507315 w 12193149"/>
              <a:gd name="connsiteY79" fmla="*/ 1938164 h 2344739"/>
              <a:gd name="connsiteX80" fmla="*/ 8499116 w 12193149"/>
              <a:gd name="connsiteY80" fmla="*/ 1940902 h 2344739"/>
              <a:gd name="connsiteX81" fmla="*/ 8498742 w 12193149"/>
              <a:gd name="connsiteY81" fmla="*/ 1940723 h 2344739"/>
              <a:gd name="connsiteX82" fmla="*/ 8491397 w 12193149"/>
              <a:gd name="connsiteY82" fmla="*/ 1943773 h 2344739"/>
              <a:gd name="connsiteX83" fmla="*/ 8368330 w 12193149"/>
              <a:gd name="connsiteY83" fmla="*/ 1957815 h 2344739"/>
              <a:gd name="connsiteX84" fmla="*/ 8354947 w 12193149"/>
              <a:gd name="connsiteY84" fmla="*/ 1958009 h 2344739"/>
              <a:gd name="connsiteX85" fmla="*/ 8321252 w 12193149"/>
              <a:gd name="connsiteY85" fmla="*/ 1974587 h 2344739"/>
              <a:gd name="connsiteX86" fmla="*/ 8315581 w 12193149"/>
              <a:gd name="connsiteY86" fmla="*/ 1974913 h 2344739"/>
              <a:gd name="connsiteX87" fmla="*/ 8296322 w 12193149"/>
              <a:gd name="connsiteY87" fmla="*/ 1988808 h 2344739"/>
              <a:gd name="connsiteX88" fmla="*/ 8285424 w 12193149"/>
              <a:gd name="connsiteY88" fmla="*/ 1994631 h 2344739"/>
              <a:gd name="connsiteX89" fmla="*/ 8284298 w 12193149"/>
              <a:gd name="connsiteY89" fmla="*/ 1999074 h 2344739"/>
              <a:gd name="connsiteX90" fmla="*/ 8267224 w 12193149"/>
              <a:gd name="connsiteY90" fmla="*/ 2006249 h 2344739"/>
              <a:gd name="connsiteX91" fmla="*/ 8264525 w 12193149"/>
              <a:gd name="connsiteY91" fmla="*/ 2006019 h 2344739"/>
              <a:gd name="connsiteX92" fmla="*/ 8253181 w 12193149"/>
              <a:gd name="connsiteY92" fmla="*/ 2015862 h 2344739"/>
              <a:gd name="connsiteX93" fmla="*/ 8246982 w 12193149"/>
              <a:gd name="connsiteY93" fmla="*/ 2028854 h 2344739"/>
              <a:gd name="connsiteX94" fmla="*/ 8091420 w 12193149"/>
              <a:gd name="connsiteY94" fmla="*/ 2075015 h 2344739"/>
              <a:gd name="connsiteX95" fmla="*/ 7906555 w 12193149"/>
              <a:gd name="connsiteY95" fmla="*/ 2116988 h 2344739"/>
              <a:gd name="connsiteX96" fmla="*/ 7719893 w 12193149"/>
              <a:gd name="connsiteY96" fmla="*/ 2142703 h 2344739"/>
              <a:gd name="connsiteX97" fmla="*/ 7615495 w 12193149"/>
              <a:gd name="connsiteY97" fmla="*/ 2139232 h 2344739"/>
              <a:gd name="connsiteX98" fmla="*/ 7528691 w 12193149"/>
              <a:gd name="connsiteY98" fmla="*/ 2145060 h 2344739"/>
              <a:gd name="connsiteX99" fmla="*/ 7520719 w 12193149"/>
              <a:gd name="connsiteY99" fmla="*/ 2147613 h 2344739"/>
              <a:gd name="connsiteX100" fmla="*/ 7508559 w 12193149"/>
              <a:gd name="connsiteY100" fmla="*/ 2148948 h 2344739"/>
              <a:gd name="connsiteX101" fmla="*/ 7508188 w 12193149"/>
              <a:gd name="connsiteY101" fmla="*/ 2148621 h 2344739"/>
              <a:gd name="connsiteX102" fmla="*/ 7496943 w 12193149"/>
              <a:gd name="connsiteY102" fmla="*/ 2150573 h 2344739"/>
              <a:gd name="connsiteX103" fmla="*/ 7219707 w 12193149"/>
              <a:gd name="connsiteY103" fmla="*/ 2156680 h 2344739"/>
              <a:gd name="connsiteX104" fmla="*/ 7202249 w 12193149"/>
              <a:gd name="connsiteY104" fmla="*/ 2161230 h 2344739"/>
              <a:gd name="connsiteX105" fmla="*/ 7198152 w 12193149"/>
              <a:gd name="connsiteY105" fmla="*/ 2166588 h 2344739"/>
              <a:gd name="connsiteX106" fmla="*/ 7171956 w 12193149"/>
              <a:gd name="connsiteY106" fmla="*/ 2171236 h 2344739"/>
              <a:gd name="connsiteX107" fmla="*/ 7098136 w 12193149"/>
              <a:gd name="connsiteY107" fmla="*/ 2183464 h 2344739"/>
              <a:gd name="connsiteX108" fmla="*/ 7019644 w 12193149"/>
              <a:gd name="connsiteY108" fmla="*/ 2183090 h 2344739"/>
              <a:gd name="connsiteX109" fmla="*/ 6905294 w 12193149"/>
              <a:gd name="connsiteY109" fmla="*/ 2212596 h 2344739"/>
              <a:gd name="connsiteX110" fmla="*/ 6709370 w 12193149"/>
              <a:gd name="connsiteY110" fmla="*/ 2240551 h 2344739"/>
              <a:gd name="connsiteX111" fmla="*/ 6550602 w 12193149"/>
              <a:gd name="connsiteY111" fmla="*/ 2269327 h 2344739"/>
              <a:gd name="connsiteX112" fmla="*/ 6318708 w 12193149"/>
              <a:gd name="connsiteY112" fmla="*/ 2316127 h 2344739"/>
              <a:gd name="connsiteX113" fmla="*/ 6169822 w 12193149"/>
              <a:gd name="connsiteY113" fmla="*/ 2318214 h 2344739"/>
              <a:gd name="connsiteX114" fmla="*/ 6074996 w 12193149"/>
              <a:gd name="connsiteY114" fmla="*/ 2338676 h 2344739"/>
              <a:gd name="connsiteX115" fmla="*/ 6069677 w 12193149"/>
              <a:gd name="connsiteY115" fmla="*/ 2337139 h 2344739"/>
              <a:gd name="connsiteX116" fmla="*/ 6049786 w 12193149"/>
              <a:gd name="connsiteY116" fmla="*/ 2337822 h 2344739"/>
              <a:gd name="connsiteX117" fmla="*/ 6042433 w 12193149"/>
              <a:gd name="connsiteY117" fmla="*/ 2329473 h 2344739"/>
              <a:gd name="connsiteX118" fmla="*/ 6011238 w 12193149"/>
              <a:gd name="connsiteY118" fmla="*/ 2324380 h 2344739"/>
              <a:gd name="connsiteX119" fmla="*/ 5958523 w 12193149"/>
              <a:gd name="connsiteY119" fmla="*/ 2328024 h 2344739"/>
              <a:gd name="connsiteX120" fmla="*/ 5760067 w 12193149"/>
              <a:gd name="connsiteY120" fmla="*/ 2343716 h 2344739"/>
              <a:gd name="connsiteX121" fmla="*/ 5628108 w 12193149"/>
              <a:gd name="connsiteY121" fmla="*/ 2344739 h 2344739"/>
              <a:gd name="connsiteX122" fmla="*/ 5472054 w 12193149"/>
              <a:gd name="connsiteY122" fmla="*/ 2330719 h 2344739"/>
              <a:gd name="connsiteX123" fmla="*/ 5433909 w 12193149"/>
              <a:gd name="connsiteY123" fmla="*/ 2319466 h 2344739"/>
              <a:gd name="connsiteX124" fmla="*/ 5382817 w 12193149"/>
              <a:gd name="connsiteY124" fmla="*/ 2301764 h 2344739"/>
              <a:gd name="connsiteX125" fmla="*/ 5262912 w 12193149"/>
              <a:gd name="connsiteY125" fmla="*/ 2281347 h 2344739"/>
              <a:gd name="connsiteX126" fmla="*/ 5224109 w 12193149"/>
              <a:gd name="connsiteY126" fmla="*/ 2270223 h 2344739"/>
              <a:gd name="connsiteX127" fmla="*/ 5175808 w 12193149"/>
              <a:gd name="connsiteY127" fmla="*/ 2267233 h 2344739"/>
              <a:gd name="connsiteX128" fmla="*/ 5157702 w 12193149"/>
              <a:gd name="connsiteY128" fmla="*/ 2260010 h 2344739"/>
              <a:gd name="connsiteX129" fmla="*/ 5143747 w 12193149"/>
              <a:gd name="connsiteY129" fmla="*/ 2256610 h 2344739"/>
              <a:gd name="connsiteX130" fmla="*/ 5140744 w 12193149"/>
              <a:gd name="connsiteY130" fmla="*/ 2254509 h 2344739"/>
              <a:gd name="connsiteX131" fmla="*/ 5122807 w 12193149"/>
              <a:gd name="connsiteY131" fmla="*/ 2243656 h 2344739"/>
              <a:gd name="connsiteX132" fmla="*/ 5066938 w 12193149"/>
              <a:gd name="connsiteY132" fmla="*/ 2250227 h 2344739"/>
              <a:gd name="connsiteX133" fmla="*/ 5012662 w 12193149"/>
              <a:gd name="connsiteY133" fmla="*/ 2233846 h 2344739"/>
              <a:gd name="connsiteX134" fmla="*/ 4841589 w 12193149"/>
              <a:gd name="connsiteY134" fmla="*/ 2209829 h 2344739"/>
              <a:gd name="connsiteX135" fmla="*/ 4763595 w 12193149"/>
              <a:gd name="connsiteY135" fmla="*/ 2182061 h 2344739"/>
              <a:gd name="connsiteX136" fmla="*/ 4724334 w 12193149"/>
              <a:gd name="connsiteY136" fmla="*/ 2173047 h 2344739"/>
              <a:gd name="connsiteX137" fmla="*/ 4722324 w 12193149"/>
              <a:gd name="connsiteY137" fmla="*/ 2172298 h 2344739"/>
              <a:gd name="connsiteX138" fmla="*/ 4723259 w 12193149"/>
              <a:gd name="connsiteY138" fmla="*/ 2172087 h 2344739"/>
              <a:gd name="connsiteX139" fmla="*/ 4718350 w 12193149"/>
              <a:gd name="connsiteY139" fmla="*/ 2170817 h 2344739"/>
              <a:gd name="connsiteX140" fmla="*/ 4722324 w 12193149"/>
              <a:gd name="connsiteY140" fmla="*/ 2172298 h 2344739"/>
              <a:gd name="connsiteX141" fmla="*/ 4716674 w 12193149"/>
              <a:gd name="connsiteY141" fmla="*/ 2173573 h 2344739"/>
              <a:gd name="connsiteX142" fmla="*/ 4516962 w 12193149"/>
              <a:gd name="connsiteY142" fmla="*/ 2163671 h 2344739"/>
              <a:gd name="connsiteX143" fmla="*/ 4429691 w 12193149"/>
              <a:gd name="connsiteY143" fmla="*/ 2153020 h 2344739"/>
              <a:gd name="connsiteX144" fmla="*/ 4364023 w 12193149"/>
              <a:gd name="connsiteY144" fmla="*/ 2151674 h 2344739"/>
              <a:gd name="connsiteX145" fmla="*/ 4318114 w 12193149"/>
              <a:gd name="connsiteY145" fmla="*/ 2158289 h 2344739"/>
              <a:gd name="connsiteX146" fmla="*/ 4316258 w 12193149"/>
              <a:gd name="connsiteY146" fmla="*/ 2156948 h 2344739"/>
              <a:gd name="connsiteX147" fmla="*/ 4296292 w 12193149"/>
              <a:gd name="connsiteY147" fmla="*/ 2155069 h 2344739"/>
              <a:gd name="connsiteX148" fmla="*/ 4291212 w 12193149"/>
              <a:gd name="connsiteY148" fmla="*/ 2157986 h 2344739"/>
              <a:gd name="connsiteX149" fmla="*/ 4277290 w 12193149"/>
              <a:gd name="connsiteY149" fmla="*/ 2157740 h 2344739"/>
              <a:gd name="connsiteX150" fmla="*/ 4249265 w 12193149"/>
              <a:gd name="connsiteY150" fmla="*/ 2160064 h 2344739"/>
              <a:gd name="connsiteX151" fmla="*/ 4203199 w 12193149"/>
              <a:gd name="connsiteY151" fmla="*/ 2157269 h 2344739"/>
              <a:gd name="connsiteX152" fmla="*/ 4202893 w 12193149"/>
              <a:gd name="connsiteY152" fmla="*/ 2156010 h 2344739"/>
              <a:gd name="connsiteX153" fmla="*/ 4192396 w 12193149"/>
              <a:gd name="connsiteY153" fmla="*/ 2150376 h 2344739"/>
              <a:gd name="connsiteX154" fmla="*/ 4143893 w 12193149"/>
              <a:gd name="connsiteY154" fmla="*/ 2134511 h 2344739"/>
              <a:gd name="connsiteX155" fmla="*/ 4084245 w 12193149"/>
              <a:gd name="connsiteY155" fmla="*/ 2107978 h 2344739"/>
              <a:gd name="connsiteX156" fmla="*/ 4075694 w 12193149"/>
              <a:gd name="connsiteY156" fmla="*/ 2107143 h 2344739"/>
              <a:gd name="connsiteX157" fmla="*/ 4075575 w 12193149"/>
              <a:gd name="connsiteY157" fmla="*/ 2106844 h 2344739"/>
              <a:gd name="connsiteX158" fmla="*/ 4066658 w 12193149"/>
              <a:gd name="connsiteY158" fmla="*/ 2105400 h 2344739"/>
              <a:gd name="connsiteX159" fmla="*/ 4060102 w 12193149"/>
              <a:gd name="connsiteY159" fmla="*/ 2105618 h 2344739"/>
              <a:gd name="connsiteX160" fmla="*/ 4043512 w 12193149"/>
              <a:gd name="connsiteY160" fmla="*/ 2103997 h 2344739"/>
              <a:gd name="connsiteX161" fmla="*/ 4038145 w 12193149"/>
              <a:gd name="connsiteY161" fmla="*/ 2101563 h 2344739"/>
              <a:gd name="connsiteX162" fmla="*/ 4036511 w 12193149"/>
              <a:gd name="connsiteY162" fmla="*/ 2097896 h 2344739"/>
              <a:gd name="connsiteX163" fmla="*/ 4034926 w 12193149"/>
              <a:gd name="connsiteY163" fmla="*/ 2098131 h 2344739"/>
              <a:gd name="connsiteX164" fmla="*/ 4005686 w 12193149"/>
              <a:gd name="connsiteY164" fmla="*/ 2085563 h 2344739"/>
              <a:gd name="connsiteX165" fmla="*/ 3937994 w 12193149"/>
              <a:gd name="connsiteY165" fmla="*/ 2068106 h 2344739"/>
              <a:gd name="connsiteX166" fmla="*/ 3898423 w 12193149"/>
              <a:gd name="connsiteY166" fmla="*/ 2062451 h 2344739"/>
              <a:gd name="connsiteX167" fmla="*/ 3790908 w 12193149"/>
              <a:gd name="connsiteY167" fmla="*/ 2042213 h 2344739"/>
              <a:gd name="connsiteX168" fmla="*/ 3683661 w 12193149"/>
              <a:gd name="connsiteY168" fmla="*/ 2018290 h 2344739"/>
              <a:gd name="connsiteX169" fmla="*/ 3611183 w 12193149"/>
              <a:gd name="connsiteY169" fmla="*/ 1986019 h 2344739"/>
              <a:gd name="connsiteX170" fmla="*/ 3605003 w 12193149"/>
              <a:gd name="connsiteY170" fmla="*/ 1987381 h 2344739"/>
              <a:gd name="connsiteX171" fmla="*/ 3595884 w 12193149"/>
              <a:gd name="connsiteY171" fmla="*/ 1987545 h 2344739"/>
              <a:gd name="connsiteX172" fmla="*/ 3595649 w 12193149"/>
              <a:gd name="connsiteY172" fmla="*/ 1987276 h 2344739"/>
              <a:gd name="connsiteX173" fmla="*/ 3587126 w 12193149"/>
              <a:gd name="connsiteY173" fmla="*/ 1987966 h 2344739"/>
              <a:gd name="connsiteX174" fmla="*/ 3537283 w 12193149"/>
              <a:gd name="connsiteY174" fmla="*/ 1978267 h 2344739"/>
              <a:gd name="connsiteX175" fmla="*/ 3474371 w 12193149"/>
              <a:gd name="connsiteY175" fmla="*/ 1974606 h 2344739"/>
              <a:gd name="connsiteX176" fmla="*/ 3401876 w 12193149"/>
              <a:gd name="connsiteY176" fmla="*/ 1962558 h 2344739"/>
              <a:gd name="connsiteX177" fmla="*/ 3365036 w 12193149"/>
              <a:gd name="connsiteY177" fmla="*/ 1979510 h 2344739"/>
              <a:gd name="connsiteX178" fmla="*/ 3345174 w 12193149"/>
              <a:gd name="connsiteY178" fmla="*/ 1981192 h 2344739"/>
              <a:gd name="connsiteX179" fmla="*/ 3342846 w 12193149"/>
              <a:gd name="connsiteY179" fmla="*/ 1980217 h 2344739"/>
              <a:gd name="connsiteX180" fmla="*/ 3263504 w 12193149"/>
              <a:gd name="connsiteY180" fmla="*/ 1986094 h 2344739"/>
              <a:gd name="connsiteX181" fmla="*/ 3143704 w 12193149"/>
              <a:gd name="connsiteY181" fmla="*/ 1993869 h 2344739"/>
              <a:gd name="connsiteX182" fmla="*/ 3031439 w 12193149"/>
              <a:gd name="connsiteY182" fmla="*/ 1996512 h 2344739"/>
              <a:gd name="connsiteX183" fmla="*/ 2782717 w 12193149"/>
              <a:gd name="connsiteY183" fmla="*/ 2018333 h 2344739"/>
              <a:gd name="connsiteX184" fmla="*/ 2647675 w 12193149"/>
              <a:gd name="connsiteY184" fmla="*/ 2028869 h 2344739"/>
              <a:gd name="connsiteX185" fmla="*/ 2569176 w 12193149"/>
              <a:gd name="connsiteY185" fmla="*/ 2002628 h 2344739"/>
              <a:gd name="connsiteX186" fmla="*/ 2444403 w 12193149"/>
              <a:gd name="connsiteY186" fmla="*/ 2016529 h 2344739"/>
              <a:gd name="connsiteX187" fmla="*/ 2316260 w 12193149"/>
              <a:gd name="connsiteY187" fmla="*/ 2024996 h 2344739"/>
              <a:gd name="connsiteX188" fmla="*/ 2209726 w 12193149"/>
              <a:gd name="connsiteY188" fmla="*/ 2019763 h 2344739"/>
              <a:gd name="connsiteX189" fmla="*/ 2095813 w 12193149"/>
              <a:gd name="connsiteY189" fmla="*/ 2003052 h 2344739"/>
              <a:gd name="connsiteX190" fmla="*/ 1998504 w 12193149"/>
              <a:gd name="connsiteY190" fmla="*/ 1995032 h 2344739"/>
              <a:gd name="connsiteX191" fmla="*/ 1929320 w 12193149"/>
              <a:gd name="connsiteY191" fmla="*/ 2016977 h 2344739"/>
              <a:gd name="connsiteX192" fmla="*/ 1922798 w 12193149"/>
              <a:gd name="connsiteY192" fmla="*/ 2012146 h 2344739"/>
              <a:gd name="connsiteX193" fmla="*/ 1874228 w 12193149"/>
              <a:gd name="connsiteY193" fmla="*/ 2013741 h 2344739"/>
              <a:gd name="connsiteX194" fmla="*/ 1787803 w 12193149"/>
              <a:gd name="connsiteY194" fmla="*/ 2041363 h 2344739"/>
              <a:gd name="connsiteX195" fmla="*/ 1739352 w 12193149"/>
              <a:gd name="connsiteY195" fmla="*/ 2036312 h 2344739"/>
              <a:gd name="connsiteX196" fmla="*/ 1676219 w 12193149"/>
              <a:gd name="connsiteY196" fmla="*/ 2019963 h 2344739"/>
              <a:gd name="connsiteX197" fmla="*/ 1609817 w 12193149"/>
              <a:gd name="connsiteY197" fmla="*/ 2013066 h 2344739"/>
              <a:gd name="connsiteX198" fmla="*/ 1497258 w 12193149"/>
              <a:gd name="connsiteY198" fmla="*/ 1987476 h 2344739"/>
              <a:gd name="connsiteX199" fmla="*/ 1151127 w 12193149"/>
              <a:gd name="connsiteY199" fmla="*/ 1938041 h 2344739"/>
              <a:gd name="connsiteX200" fmla="*/ 859417 w 12193149"/>
              <a:gd name="connsiteY200" fmla="*/ 1928608 h 2344739"/>
              <a:gd name="connsiteX201" fmla="*/ 838688 w 12193149"/>
              <a:gd name="connsiteY201" fmla="*/ 1929821 h 2344739"/>
              <a:gd name="connsiteX202" fmla="*/ 817957 w 12193149"/>
              <a:gd name="connsiteY202" fmla="*/ 1927857 h 2344739"/>
              <a:gd name="connsiteX203" fmla="*/ 812654 w 12193149"/>
              <a:gd name="connsiteY203" fmla="*/ 1930751 h 2344739"/>
              <a:gd name="connsiteX204" fmla="*/ 721195 w 12193149"/>
              <a:gd name="connsiteY204" fmla="*/ 1929661 h 2344739"/>
              <a:gd name="connsiteX205" fmla="*/ 720890 w 12193149"/>
              <a:gd name="connsiteY205" fmla="*/ 1928399 h 2344739"/>
              <a:gd name="connsiteX206" fmla="*/ 710023 w 12193149"/>
              <a:gd name="connsiteY206" fmla="*/ 1922722 h 2344739"/>
              <a:gd name="connsiteX207" fmla="*/ 597940 w 12193149"/>
              <a:gd name="connsiteY207" fmla="*/ 1879864 h 2344739"/>
              <a:gd name="connsiteX208" fmla="*/ 579683 w 12193149"/>
              <a:gd name="connsiteY208" fmla="*/ 1877212 h 2344739"/>
              <a:gd name="connsiteX209" fmla="*/ 572865 w 12193149"/>
              <a:gd name="connsiteY209" fmla="*/ 1877401 h 2344739"/>
              <a:gd name="connsiteX210" fmla="*/ 446247 w 12193149"/>
              <a:gd name="connsiteY210" fmla="*/ 1839371 h 2344739"/>
              <a:gd name="connsiteX211" fmla="*/ 405163 w 12193149"/>
              <a:gd name="connsiteY211" fmla="*/ 1833548 h 2344739"/>
              <a:gd name="connsiteX212" fmla="*/ 293583 w 12193149"/>
              <a:gd name="connsiteY212" fmla="*/ 1812852 h 2344739"/>
              <a:gd name="connsiteX213" fmla="*/ 119529 w 12193149"/>
              <a:gd name="connsiteY213" fmla="*/ 1761047 h 2344739"/>
              <a:gd name="connsiteX214" fmla="*/ 16674 w 12193149"/>
              <a:gd name="connsiteY214" fmla="*/ 1758191 h 2344739"/>
              <a:gd name="connsiteX215" fmla="*/ 1150 w 12193149"/>
              <a:gd name="connsiteY215" fmla="*/ 1752722 h 2344739"/>
              <a:gd name="connsiteX216" fmla="*/ 1148 w 12193149"/>
              <a:gd name="connsiteY216" fmla="*/ 222213 h 2344739"/>
              <a:gd name="connsiteX217" fmla="*/ 1148 w 12193149"/>
              <a:gd name="connsiteY217" fmla="*/ 0 h 2344739"/>
              <a:gd name="connsiteX0" fmla="*/ 1148 w 12193149"/>
              <a:gd name="connsiteY0" fmla="*/ 0 h 2344739"/>
              <a:gd name="connsiteX1" fmla="*/ 12193148 w 12193149"/>
              <a:gd name="connsiteY1" fmla="*/ 0 h 2344739"/>
              <a:gd name="connsiteX2" fmla="*/ 12193149 w 12193149"/>
              <a:gd name="connsiteY2" fmla="*/ 579739 h 2344739"/>
              <a:gd name="connsiteX3" fmla="*/ 12185986 w 12193149"/>
              <a:gd name="connsiteY3" fmla="*/ 584189 h 2344739"/>
              <a:gd name="connsiteX4" fmla="*/ 12156363 w 12193149"/>
              <a:gd name="connsiteY4" fmla="*/ 597366 h 2344739"/>
              <a:gd name="connsiteX5" fmla="*/ 12139215 w 12193149"/>
              <a:gd name="connsiteY5" fmla="*/ 623179 h 2344739"/>
              <a:gd name="connsiteX6" fmla="*/ 12126327 w 12193149"/>
              <a:gd name="connsiteY6" fmla="*/ 624690 h 2344739"/>
              <a:gd name="connsiteX7" fmla="*/ 12124007 w 12193149"/>
              <a:gd name="connsiteY7" fmla="*/ 624794 h 2344739"/>
              <a:gd name="connsiteX8" fmla="*/ 12116854 w 12193149"/>
              <a:gd name="connsiteY8" fmla="*/ 628608 h 2344739"/>
              <a:gd name="connsiteX9" fmla="*/ 12099497 w 12193149"/>
              <a:gd name="connsiteY9" fmla="*/ 628139 h 2344739"/>
              <a:gd name="connsiteX10" fmla="*/ 12087073 w 12193149"/>
              <a:gd name="connsiteY10" fmla="*/ 636341 h 2344739"/>
              <a:gd name="connsiteX11" fmla="*/ 12031073 w 12193149"/>
              <a:gd name="connsiteY11" fmla="*/ 680009 h 2344739"/>
              <a:gd name="connsiteX12" fmla="*/ 11995833 w 12193149"/>
              <a:gd name="connsiteY12" fmla="*/ 703458 h 2344739"/>
              <a:gd name="connsiteX13" fmla="*/ 11979717 w 12193149"/>
              <a:gd name="connsiteY13" fmla="*/ 708161 h 2344739"/>
              <a:gd name="connsiteX14" fmla="*/ 11959046 w 12193149"/>
              <a:gd name="connsiteY14" fmla="*/ 717558 h 2344739"/>
              <a:gd name="connsiteX15" fmla="*/ 11920454 w 12193149"/>
              <a:gd name="connsiteY15" fmla="*/ 730883 h 2344739"/>
              <a:gd name="connsiteX16" fmla="*/ 11903656 w 12193149"/>
              <a:gd name="connsiteY16" fmla="*/ 742426 h 2344739"/>
              <a:gd name="connsiteX17" fmla="*/ 11895048 w 12193149"/>
              <a:gd name="connsiteY17" fmla="*/ 744791 h 2344739"/>
              <a:gd name="connsiteX18" fmla="*/ 11891968 w 12193149"/>
              <a:gd name="connsiteY18" fmla="*/ 755729 h 2344739"/>
              <a:gd name="connsiteX19" fmla="*/ 11870776 w 12193149"/>
              <a:gd name="connsiteY19" fmla="*/ 777816 h 2344739"/>
              <a:gd name="connsiteX20" fmla="*/ 11813376 w 12193149"/>
              <a:gd name="connsiteY20" fmla="*/ 797659 h 2344739"/>
              <a:gd name="connsiteX21" fmla="*/ 11590693 w 12193149"/>
              <a:gd name="connsiteY21" fmla="*/ 963777 h 2344739"/>
              <a:gd name="connsiteX22" fmla="*/ 11506817 w 12193149"/>
              <a:gd name="connsiteY22" fmla="*/ 1033623 h 2344739"/>
              <a:gd name="connsiteX23" fmla="*/ 11280332 w 12193149"/>
              <a:gd name="connsiteY23" fmla="*/ 1223571 h 2344739"/>
              <a:gd name="connsiteX24" fmla="*/ 11228309 w 12193149"/>
              <a:gd name="connsiteY24" fmla="*/ 1276236 h 2344739"/>
              <a:gd name="connsiteX25" fmla="*/ 11218087 w 12193149"/>
              <a:gd name="connsiteY25" fmla="*/ 1275961 h 2344739"/>
              <a:gd name="connsiteX26" fmla="*/ 11217184 w 12193149"/>
              <a:gd name="connsiteY26" fmla="*/ 1275018 h 2344739"/>
              <a:gd name="connsiteX27" fmla="*/ 11188885 w 12193149"/>
              <a:gd name="connsiteY27" fmla="*/ 1292383 h 2344739"/>
              <a:gd name="connsiteX28" fmla="*/ 11184501 w 12193149"/>
              <a:gd name="connsiteY28" fmla="*/ 1292525 h 2344739"/>
              <a:gd name="connsiteX29" fmla="*/ 11166854 w 12193149"/>
              <a:gd name="connsiteY29" fmla="*/ 1306612 h 2344739"/>
              <a:gd name="connsiteX30" fmla="*/ 11157311 w 12193149"/>
              <a:gd name="connsiteY30" fmla="*/ 1312414 h 2344739"/>
              <a:gd name="connsiteX31" fmla="*/ 11155496 w 12193149"/>
              <a:gd name="connsiteY31" fmla="*/ 1317097 h 2344739"/>
              <a:gd name="connsiteX32" fmla="*/ 11140961 w 12193149"/>
              <a:gd name="connsiteY32" fmla="*/ 1324115 h 2344739"/>
              <a:gd name="connsiteX33" fmla="*/ 11138961 w 12193149"/>
              <a:gd name="connsiteY33" fmla="*/ 1323772 h 2344739"/>
              <a:gd name="connsiteX34" fmla="*/ 11128208 w 12193149"/>
              <a:gd name="connsiteY34" fmla="*/ 1333832 h 2344739"/>
              <a:gd name="connsiteX35" fmla="*/ 11120691 w 12193149"/>
              <a:gd name="connsiteY35" fmla="*/ 1347424 h 2344739"/>
              <a:gd name="connsiteX36" fmla="*/ 10894683 w 12193149"/>
              <a:gd name="connsiteY36" fmla="*/ 1473399 h 2344739"/>
              <a:gd name="connsiteX37" fmla="*/ 10773300 w 12193149"/>
              <a:gd name="connsiteY37" fmla="*/ 1523191 h 2344739"/>
              <a:gd name="connsiteX38" fmla="*/ 10627668 w 12193149"/>
              <a:gd name="connsiteY38" fmla="*/ 1559229 h 2344739"/>
              <a:gd name="connsiteX39" fmla="*/ 10581895 w 12193149"/>
              <a:gd name="connsiteY39" fmla="*/ 1568689 h 2344739"/>
              <a:gd name="connsiteX40" fmla="*/ 10547790 w 12193149"/>
              <a:gd name="connsiteY40" fmla="*/ 1598423 h 2344739"/>
              <a:gd name="connsiteX41" fmla="*/ 10529643 w 12193149"/>
              <a:gd name="connsiteY41" fmla="*/ 1596907 h 2344739"/>
              <a:gd name="connsiteX42" fmla="*/ 10526446 w 12193149"/>
              <a:gd name="connsiteY42" fmla="*/ 1596411 h 2344739"/>
              <a:gd name="connsiteX43" fmla="*/ 10515129 w 12193149"/>
              <a:gd name="connsiteY43" fmla="*/ 1599537 h 2344739"/>
              <a:gd name="connsiteX44" fmla="*/ 10491735 w 12193149"/>
              <a:gd name="connsiteY44" fmla="*/ 1594156 h 2344739"/>
              <a:gd name="connsiteX45" fmla="*/ 10471418 w 12193149"/>
              <a:gd name="connsiteY45" fmla="*/ 1601693 h 2344739"/>
              <a:gd name="connsiteX46" fmla="*/ 10377042 w 12193149"/>
              <a:gd name="connsiteY46" fmla="*/ 1644598 h 2344739"/>
              <a:gd name="connsiteX47" fmla="*/ 10319338 w 12193149"/>
              <a:gd name="connsiteY47" fmla="*/ 1666221 h 2344739"/>
              <a:gd name="connsiteX48" fmla="*/ 10295467 w 12193149"/>
              <a:gd name="connsiteY48" fmla="*/ 1668079 h 2344739"/>
              <a:gd name="connsiteX49" fmla="*/ 10263443 w 12193149"/>
              <a:gd name="connsiteY49" fmla="*/ 1674948 h 2344739"/>
              <a:gd name="connsiteX50" fmla="*/ 10205418 w 12193149"/>
              <a:gd name="connsiteY50" fmla="*/ 1682149 h 2344739"/>
              <a:gd name="connsiteX51" fmla="*/ 10177759 w 12193149"/>
              <a:gd name="connsiteY51" fmla="*/ 1692943 h 2344739"/>
              <a:gd name="connsiteX52" fmla="*/ 10165070 w 12193149"/>
              <a:gd name="connsiteY52" fmla="*/ 1693739 h 2344739"/>
              <a:gd name="connsiteX53" fmla="*/ 10156308 w 12193149"/>
              <a:gd name="connsiteY53" fmla="*/ 1707487 h 2344739"/>
              <a:gd name="connsiteX54" fmla="*/ 10118267 w 12193149"/>
              <a:gd name="connsiteY54" fmla="*/ 1731142 h 2344739"/>
              <a:gd name="connsiteX55" fmla="*/ 10083317 w 12193149"/>
              <a:gd name="connsiteY55" fmla="*/ 1743296 h 2344739"/>
              <a:gd name="connsiteX56" fmla="*/ 10040388 w 12193149"/>
              <a:gd name="connsiteY56" fmla="*/ 1741632 h 2344739"/>
              <a:gd name="connsiteX57" fmla="*/ 9961167 w 12193149"/>
              <a:gd name="connsiteY57" fmla="*/ 1757147 h 2344739"/>
              <a:gd name="connsiteX58" fmla="*/ 9848940 w 12193149"/>
              <a:gd name="connsiteY58" fmla="*/ 1763915 h 2344739"/>
              <a:gd name="connsiteX59" fmla="*/ 9729457 w 12193149"/>
              <a:gd name="connsiteY59" fmla="*/ 1784122 h 2344739"/>
              <a:gd name="connsiteX60" fmla="*/ 9613704 w 12193149"/>
              <a:gd name="connsiteY60" fmla="*/ 1812371 h 2344739"/>
              <a:gd name="connsiteX61" fmla="*/ 9338590 w 12193149"/>
              <a:gd name="connsiteY61" fmla="*/ 1869293 h 2344739"/>
              <a:gd name="connsiteX62" fmla="*/ 9232518 w 12193149"/>
              <a:gd name="connsiteY62" fmla="*/ 1893149 h 2344739"/>
              <a:gd name="connsiteX63" fmla="*/ 9156690 w 12193149"/>
              <a:gd name="connsiteY63" fmla="*/ 1903228 h 2344739"/>
              <a:gd name="connsiteX64" fmla="*/ 9054601 w 12193149"/>
              <a:gd name="connsiteY64" fmla="*/ 1910755 h 2344739"/>
              <a:gd name="connsiteX65" fmla="*/ 9006634 w 12193149"/>
              <a:gd name="connsiteY65" fmla="*/ 1914040 h 2344739"/>
              <a:gd name="connsiteX66" fmla="*/ 9006349 w 12193149"/>
              <a:gd name="connsiteY66" fmla="*/ 1913800 h 2344739"/>
              <a:gd name="connsiteX67" fmla="*/ 8997380 w 12193149"/>
              <a:gd name="connsiteY67" fmla="*/ 1915011 h 2344739"/>
              <a:gd name="connsiteX68" fmla="*/ 8991542 w 12193149"/>
              <a:gd name="connsiteY68" fmla="*/ 1917072 h 2344739"/>
              <a:gd name="connsiteX69" fmla="*/ 8975485 w 12193149"/>
              <a:gd name="connsiteY69" fmla="*/ 1920298 h 2344739"/>
              <a:gd name="connsiteX70" fmla="*/ 8969159 w 12193149"/>
              <a:gd name="connsiteY70" fmla="*/ 1919598 h 2344739"/>
              <a:gd name="connsiteX71" fmla="*/ 8964196 w 12193149"/>
              <a:gd name="connsiteY71" fmla="*/ 1917373 h 2344739"/>
              <a:gd name="connsiteX72" fmla="*/ 8930136 w 12193149"/>
              <a:gd name="connsiteY72" fmla="*/ 1914185 h 2344739"/>
              <a:gd name="connsiteX73" fmla="*/ 8753592 w 12193149"/>
              <a:gd name="connsiteY73" fmla="*/ 1933417 h 2344739"/>
              <a:gd name="connsiteX74" fmla="*/ 8708995 w 12193149"/>
              <a:gd name="connsiteY74" fmla="*/ 1935518 h 2344739"/>
              <a:gd name="connsiteX75" fmla="*/ 8597219 w 12193149"/>
              <a:gd name="connsiteY75" fmla="*/ 1944090 h 2344739"/>
              <a:gd name="connsiteX76" fmla="*/ 8526378 w 12193149"/>
              <a:gd name="connsiteY76" fmla="*/ 1929248 h 2344739"/>
              <a:gd name="connsiteX77" fmla="*/ 8512131 w 12193149"/>
              <a:gd name="connsiteY77" fmla="*/ 1935163 h 2344739"/>
              <a:gd name="connsiteX78" fmla="*/ 8507315 w 12193149"/>
              <a:gd name="connsiteY78" fmla="*/ 1938164 h 2344739"/>
              <a:gd name="connsiteX79" fmla="*/ 8499116 w 12193149"/>
              <a:gd name="connsiteY79" fmla="*/ 1940902 h 2344739"/>
              <a:gd name="connsiteX80" fmla="*/ 8498742 w 12193149"/>
              <a:gd name="connsiteY80" fmla="*/ 1940723 h 2344739"/>
              <a:gd name="connsiteX81" fmla="*/ 8491397 w 12193149"/>
              <a:gd name="connsiteY81" fmla="*/ 1943773 h 2344739"/>
              <a:gd name="connsiteX82" fmla="*/ 8368330 w 12193149"/>
              <a:gd name="connsiteY82" fmla="*/ 1957815 h 2344739"/>
              <a:gd name="connsiteX83" fmla="*/ 8354947 w 12193149"/>
              <a:gd name="connsiteY83" fmla="*/ 1958009 h 2344739"/>
              <a:gd name="connsiteX84" fmla="*/ 8321252 w 12193149"/>
              <a:gd name="connsiteY84" fmla="*/ 1974587 h 2344739"/>
              <a:gd name="connsiteX85" fmla="*/ 8315581 w 12193149"/>
              <a:gd name="connsiteY85" fmla="*/ 1974913 h 2344739"/>
              <a:gd name="connsiteX86" fmla="*/ 8296322 w 12193149"/>
              <a:gd name="connsiteY86" fmla="*/ 1988808 h 2344739"/>
              <a:gd name="connsiteX87" fmla="*/ 8285424 w 12193149"/>
              <a:gd name="connsiteY87" fmla="*/ 1994631 h 2344739"/>
              <a:gd name="connsiteX88" fmla="*/ 8284298 w 12193149"/>
              <a:gd name="connsiteY88" fmla="*/ 1999074 h 2344739"/>
              <a:gd name="connsiteX89" fmla="*/ 8267224 w 12193149"/>
              <a:gd name="connsiteY89" fmla="*/ 2006249 h 2344739"/>
              <a:gd name="connsiteX90" fmla="*/ 8264525 w 12193149"/>
              <a:gd name="connsiteY90" fmla="*/ 2006019 h 2344739"/>
              <a:gd name="connsiteX91" fmla="*/ 8253181 w 12193149"/>
              <a:gd name="connsiteY91" fmla="*/ 2015862 h 2344739"/>
              <a:gd name="connsiteX92" fmla="*/ 8246982 w 12193149"/>
              <a:gd name="connsiteY92" fmla="*/ 2028854 h 2344739"/>
              <a:gd name="connsiteX93" fmla="*/ 8091420 w 12193149"/>
              <a:gd name="connsiteY93" fmla="*/ 2075015 h 2344739"/>
              <a:gd name="connsiteX94" fmla="*/ 7906555 w 12193149"/>
              <a:gd name="connsiteY94" fmla="*/ 2116988 h 2344739"/>
              <a:gd name="connsiteX95" fmla="*/ 7719893 w 12193149"/>
              <a:gd name="connsiteY95" fmla="*/ 2142703 h 2344739"/>
              <a:gd name="connsiteX96" fmla="*/ 7615495 w 12193149"/>
              <a:gd name="connsiteY96" fmla="*/ 2139232 h 2344739"/>
              <a:gd name="connsiteX97" fmla="*/ 7528691 w 12193149"/>
              <a:gd name="connsiteY97" fmla="*/ 2145060 h 2344739"/>
              <a:gd name="connsiteX98" fmla="*/ 7520719 w 12193149"/>
              <a:gd name="connsiteY98" fmla="*/ 2147613 h 2344739"/>
              <a:gd name="connsiteX99" fmla="*/ 7508559 w 12193149"/>
              <a:gd name="connsiteY99" fmla="*/ 2148948 h 2344739"/>
              <a:gd name="connsiteX100" fmla="*/ 7508188 w 12193149"/>
              <a:gd name="connsiteY100" fmla="*/ 2148621 h 2344739"/>
              <a:gd name="connsiteX101" fmla="*/ 7496943 w 12193149"/>
              <a:gd name="connsiteY101" fmla="*/ 2150573 h 2344739"/>
              <a:gd name="connsiteX102" fmla="*/ 7219707 w 12193149"/>
              <a:gd name="connsiteY102" fmla="*/ 2156680 h 2344739"/>
              <a:gd name="connsiteX103" fmla="*/ 7202249 w 12193149"/>
              <a:gd name="connsiteY103" fmla="*/ 2161230 h 2344739"/>
              <a:gd name="connsiteX104" fmla="*/ 7198152 w 12193149"/>
              <a:gd name="connsiteY104" fmla="*/ 2166588 h 2344739"/>
              <a:gd name="connsiteX105" fmla="*/ 7171956 w 12193149"/>
              <a:gd name="connsiteY105" fmla="*/ 2171236 h 2344739"/>
              <a:gd name="connsiteX106" fmla="*/ 7098136 w 12193149"/>
              <a:gd name="connsiteY106" fmla="*/ 2183464 h 2344739"/>
              <a:gd name="connsiteX107" fmla="*/ 7019644 w 12193149"/>
              <a:gd name="connsiteY107" fmla="*/ 2183090 h 2344739"/>
              <a:gd name="connsiteX108" fmla="*/ 6905294 w 12193149"/>
              <a:gd name="connsiteY108" fmla="*/ 2212596 h 2344739"/>
              <a:gd name="connsiteX109" fmla="*/ 6709370 w 12193149"/>
              <a:gd name="connsiteY109" fmla="*/ 2240551 h 2344739"/>
              <a:gd name="connsiteX110" fmla="*/ 6550602 w 12193149"/>
              <a:gd name="connsiteY110" fmla="*/ 2269327 h 2344739"/>
              <a:gd name="connsiteX111" fmla="*/ 6318708 w 12193149"/>
              <a:gd name="connsiteY111" fmla="*/ 2316127 h 2344739"/>
              <a:gd name="connsiteX112" fmla="*/ 6169822 w 12193149"/>
              <a:gd name="connsiteY112" fmla="*/ 2318214 h 2344739"/>
              <a:gd name="connsiteX113" fmla="*/ 6074996 w 12193149"/>
              <a:gd name="connsiteY113" fmla="*/ 2338676 h 2344739"/>
              <a:gd name="connsiteX114" fmla="*/ 6069677 w 12193149"/>
              <a:gd name="connsiteY114" fmla="*/ 2337139 h 2344739"/>
              <a:gd name="connsiteX115" fmla="*/ 6049786 w 12193149"/>
              <a:gd name="connsiteY115" fmla="*/ 2337822 h 2344739"/>
              <a:gd name="connsiteX116" fmla="*/ 6042433 w 12193149"/>
              <a:gd name="connsiteY116" fmla="*/ 2329473 h 2344739"/>
              <a:gd name="connsiteX117" fmla="*/ 6011238 w 12193149"/>
              <a:gd name="connsiteY117" fmla="*/ 2324380 h 2344739"/>
              <a:gd name="connsiteX118" fmla="*/ 5958523 w 12193149"/>
              <a:gd name="connsiteY118" fmla="*/ 2328024 h 2344739"/>
              <a:gd name="connsiteX119" fmla="*/ 5760067 w 12193149"/>
              <a:gd name="connsiteY119" fmla="*/ 2343716 h 2344739"/>
              <a:gd name="connsiteX120" fmla="*/ 5628108 w 12193149"/>
              <a:gd name="connsiteY120" fmla="*/ 2344739 h 2344739"/>
              <a:gd name="connsiteX121" fmla="*/ 5472054 w 12193149"/>
              <a:gd name="connsiteY121" fmla="*/ 2330719 h 2344739"/>
              <a:gd name="connsiteX122" fmla="*/ 5433909 w 12193149"/>
              <a:gd name="connsiteY122" fmla="*/ 2319466 h 2344739"/>
              <a:gd name="connsiteX123" fmla="*/ 5382817 w 12193149"/>
              <a:gd name="connsiteY123" fmla="*/ 2301764 h 2344739"/>
              <a:gd name="connsiteX124" fmla="*/ 5262912 w 12193149"/>
              <a:gd name="connsiteY124" fmla="*/ 2281347 h 2344739"/>
              <a:gd name="connsiteX125" fmla="*/ 5224109 w 12193149"/>
              <a:gd name="connsiteY125" fmla="*/ 2270223 h 2344739"/>
              <a:gd name="connsiteX126" fmla="*/ 5175808 w 12193149"/>
              <a:gd name="connsiteY126" fmla="*/ 2267233 h 2344739"/>
              <a:gd name="connsiteX127" fmla="*/ 5157702 w 12193149"/>
              <a:gd name="connsiteY127" fmla="*/ 2260010 h 2344739"/>
              <a:gd name="connsiteX128" fmla="*/ 5143747 w 12193149"/>
              <a:gd name="connsiteY128" fmla="*/ 2256610 h 2344739"/>
              <a:gd name="connsiteX129" fmla="*/ 5140744 w 12193149"/>
              <a:gd name="connsiteY129" fmla="*/ 2254509 h 2344739"/>
              <a:gd name="connsiteX130" fmla="*/ 5122807 w 12193149"/>
              <a:gd name="connsiteY130" fmla="*/ 2243656 h 2344739"/>
              <a:gd name="connsiteX131" fmla="*/ 5066938 w 12193149"/>
              <a:gd name="connsiteY131" fmla="*/ 2250227 h 2344739"/>
              <a:gd name="connsiteX132" fmla="*/ 5012662 w 12193149"/>
              <a:gd name="connsiteY132" fmla="*/ 2233846 h 2344739"/>
              <a:gd name="connsiteX133" fmla="*/ 4841589 w 12193149"/>
              <a:gd name="connsiteY133" fmla="*/ 2209829 h 2344739"/>
              <a:gd name="connsiteX134" fmla="*/ 4763595 w 12193149"/>
              <a:gd name="connsiteY134" fmla="*/ 2182061 h 2344739"/>
              <a:gd name="connsiteX135" fmla="*/ 4724334 w 12193149"/>
              <a:gd name="connsiteY135" fmla="*/ 2173047 h 2344739"/>
              <a:gd name="connsiteX136" fmla="*/ 4722324 w 12193149"/>
              <a:gd name="connsiteY136" fmla="*/ 2172298 h 2344739"/>
              <a:gd name="connsiteX137" fmla="*/ 4723259 w 12193149"/>
              <a:gd name="connsiteY137" fmla="*/ 2172087 h 2344739"/>
              <a:gd name="connsiteX138" fmla="*/ 4718350 w 12193149"/>
              <a:gd name="connsiteY138" fmla="*/ 2170817 h 2344739"/>
              <a:gd name="connsiteX139" fmla="*/ 4722324 w 12193149"/>
              <a:gd name="connsiteY139" fmla="*/ 2172298 h 2344739"/>
              <a:gd name="connsiteX140" fmla="*/ 4716674 w 12193149"/>
              <a:gd name="connsiteY140" fmla="*/ 2173573 h 2344739"/>
              <a:gd name="connsiteX141" fmla="*/ 4516962 w 12193149"/>
              <a:gd name="connsiteY141" fmla="*/ 2163671 h 2344739"/>
              <a:gd name="connsiteX142" fmla="*/ 4429691 w 12193149"/>
              <a:gd name="connsiteY142" fmla="*/ 2153020 h 2344739"/>
              <a:gd name="connsiteX143" fmla="*/ 4364023 w 12193149"/>
              <a:gd name="connsiteY143" fmla="*/ 2151674 h 2344739"/>
              <a:gd name="connsiteX144" fmla="*/ 4318114 w 12193149"/>
              <a:gd name="connsiteY144" fmla="*/ 2158289 h 2344739"/>
              <a:gd name="connsiteX145" fmla="*/ 4316258 w 12193149"/>
              <a:gd name="connsiteY145" fmla="*/ 2156948 h 2344739"/>
              <a:gd name="connsiteX146" fmla="*/ 4296292 w 12193149"/>
              <a:gd name="connsiteY146" fmla="*/ 2155069 h 2344739"/>
              <a:gd name="connsiteX147" fmla="*/ 4291212 w 12193149"/>
              <a:gd name="connsiteY147" fmla="*/ 2157986 h 2344739"/>
              <a:gd name="connsiteX148" fmla="*/ 4277290 w 12193149"/>
              <a:gd name="connsiteY148" fmla="*/ 2157740 h 2344739"/>
              <a:gd name="connsiteX149" fmla="*/ 4249265 w 12193149"/>
              <a:gd name="connsiteY149" fmla="*/ 2160064 h 2344739"/>
              <a:gd name="connsiteX150" fmla="*/ 4203199 w 12193149"/>
              <a:gd name="connsiteY150" fmla="*/ 2157269 h 2344739"/>
              <a:gd name="connsiteX151" fmla="*/ 4202893 w 12193149"/>
              <a:gd name="connsiteY151" fmla="*/ 2156010 h 2344739"/>
              <a:gd name="connsiteX152" fmla="*/ 4192396 w 12193149"/>
              <a:gd name="connsiteY152" fmla="*/ 2150376 h 2344739"/>
              <a:gd name="connsiteX153" fmla="*/ 4143893 w 12193149"/>
              <a:gd name="connsiteY153" fmla="*/ 2134511 h 2344739"/>
              <a:gd name="connsiteX154" fmla="*/ 4084245 w 12193149"/>
              <a:gd name="connsiteY154" fmla="*/ 2107978 h 2344739"/>
              <a:gd name="connsiteX155" fmla="*/ 4075694 w 12193149"/>
              <a:gd name="connsiteY155" fmla="*/ 2107143 h 2344739"/>
              <a:gd name="connsiteX156" fmla="*/ 4075575 w 12193149"/>
              <a:gd name="connsiteY156" fmla="*/ 2106844 h 2344739"/>
              <a:gd name="connsiteX157" fmla="*/ 4066658 w 12193149"/>
              <a:gd name="connsiteY157" fmla="*/ 2105400 h 2344739"/>
              <a:gd name="connsiteX158" fmla="*/ 4060102 w 12193149"/>
              <a:gd name="connsiteY158" fmla="*/ 2105618 h 2344739"/>
              <a:gd name="connsiteX159" fmla="*/ 4043512 w 12193149"/>
              <a:gd name="connsiteY159" fmla="*/ 2103997 h 2344739"/>
              <a:gd name="connsiteX160" fmla="*/ 4038145 w 12193149"/>
              <a:gd name="connsiteY160" fmla="*/ 2101563 h 2344739"/>
              <a:gd name="connsiteX161" fmla="*/ 4036511 w 12193149"/>
              <a:gd name="connsiteY161" fmla="*/ 2097896 h 2344739"/>
              <a:gd name="connsiteX162" fmla="*/ 4034926 w 12193149"/>
              <a:gd name="connsiteY162" fmla="*/ 2098131 h 2344739"/>
              <a:gd name="connsiteX163" fmla="*/ 4005686 w 12193149"/>
              <a:gd name="connsiteY163" fmla="*/ 2085563 h 2344739"/>
              <a:gd name="connsiteX164" fmla="*/ 3937994 w 12193149"/>
              <a:gd name="connsiteY164" fmla="*/ 2068106 h 2344739"/>
              <a:gd name="connsiteX165" fmla="*/ 3898423 w 12193149"/>
              <a:gd name="connsiteY165" fmla="*/ 2062451 h 2344739"/>
              <a:gd name="connsiteX166" fmla="*/ 3790908 w 12193149"/>
              <a:gd name="connsiteY166" fmla="*/ 2042213 h 2344739"/>
              <a:gd name="connsiteX167" fmla="*/ 3683661 w 12193149"/>
              <a:gd name="connsiteY167" fmla="*/ 2018290 h 2344739"/>
              <a:gd name="connsiteX168" fmla="*/ 3611183 w 12193149"/>
              <a:gd name="connsiteY168" fmla="*/ 1986019 h 2344739"/>
              <a:gd name="connsiteX169" fmla="*/ 3605003 w 12193149"/>
              <a:gd name="connsiteY169" fmla="*/ 1987381 h 2344739"/>
              <a:gd name="connsiteX170" fmla="*/ 3595884 w 12193149"/>
              <a:gd name="connsiteY170" fmla="*/ 1987545 h 2344739"/>
              <a:gd name="connsiteX171" fmla="*/ 3595649 w 12193149"/>
              <a:gd name="connsiteY171" fmla="*/ 1987276 h 2344739"/>
              <a:gd name="connsiteX172" fmla="*/ 3587126 w 12193149"/>
              <a:gd name="connsiteY172" fmla="*/ 1987966 h 2344739"/>
              <a:gd name="connsiteX173" fmla="*/ 3537283 w 12193149"/>
              <a:gd name="connsiteY173" fmla="*/ 1978267 h 2344739"/>
              <a:gd name="connsiteX174" fmla="*/ 3474371 w 12193149"/>
              <a:gd name="connsiteY174" fmla="*/ 1974606 h 2344739"/>
              <a:gd name="connsiteX175" fmla="*/ 3401876 w 12193149"/>
              <a:gd name="connsiteY175" fmla="*/ 1962558 h 2344739"/>
              <a:gd name="connsiteX176" fmla="*/ 3365036 w 12193149"/>
              <a:gd name="connsiteY176" fmla="*/ 1979510 h 2344739"/>
              <a:gd name="connsiteX177" fmla="*/ 3345174 w 12193149"/>
              <a:gd name="connsiteY177" fmla="*/ 1981192 h 2344739"/>
              <a:gd name="connsiteX178" fmla="*/ 3342846 w 12193149"/>
              <a:gd name="connsiteY178" fmla="*/ 1980217 h 2344739"/>
              <a:gd name="connsiteX179" fmla="*/ 3263504 w 12193149"/>
              <a:gd name="connsiteY179" fmla="*/ 1986094 h 2344739"/>
              <a:gd name="connsiteX180" fmla="*/ 3143704 w 12193149"/>
              <a:gd name="connsiteY180" fmla="*/ 1993869 h 2344739"/>
              <a:gd name="connsiteX181" fmla="*/ 3031439 w 12193149"/>
              <a:gd name="connsiteY181" fmla="*/ 1996512 h 2344739"/>
              <a:gd name="connsiteX182" fmla="*/ 2782717 w 12193149"/>
              <a:gd name="connsiteY182" fmla="*/ 2018333 h 2344739"/>
              <a:gd name="connsiteX183" fmla="*/ 2647675 w 12193149"/>
              <a:gd name="connsiteY183" fmla="*/ 2028869 h 2344739"/>
              <a:gd name="connsiteX184" fmla="*/ 2569176 w 12193149"/>
              <a:gd name="connsiteY184" fmla="*/ 2002628 h 2344739"/>
              <a:gd name="connsiteX185" fmla="*/ 2444403 w 12193149"/>
              <a:gd name="connsiteY185" fmla="*/ 2016529 h 2344739"/>
              <a:gd name="connsiteX186" fmla="*/ 2316260 w 12193149"/>
              <a:gd name="connsiteY186" fmla="*/ 2024996 h 2344739"/>
              <a:gd name="connsiteX187" fmla="*/ 2209726 w 12193149"/>
              <a:gd name="connsiteY187" fmla="*/ 2019763 h 2344739"/>
              <a:gd name="connsiteX188" fmla="*/ 2095813 w 12193149"/>
              <a:gd name="connsiteY188" fmla="*/ 2003052 h 2344739"/>
              <a:gd name="connsiteX189" fmla="*/ 1998504 w 12193149"/>
              <a:gd name="connsiteY189" fmla="*/ 1995032 h 2344739"/>
              <a:gd name="connsiteX190" fmla="*/ 1929320 w 12193149"/>
              <a:gd name="connsiteY190" fmla="*/ 2016977 h 2344739"/>
              <a:gd name="connsiteX191" fmla="*/ 1922798 w 12193149"/>
              <a:gd name="connsiteY191" fmla="*/ 2012146 h 2344739"/>
              <a:gd name="connsiteX192" fmla="*/ 1874228 w 12193149"/>
              <a:gd name="connsiteY192" fmla="*/ 2013741 h 2344739"/>
              <a:gd name="connsiteX193" fmla="*/ 1787803 w 12193149"/>
              <a:gd name="connsiteY193" fmla="*/ 2041363 h 2344739"/>
              <a:gd name="connsiteX194" fmla="*/ 1739352 w 12193149"/>
              <a:gd name="connsiteY194" fmla="*/ 2036312 h 2344739"/>
              <a:gd name="connsiteX195" fmla="*/ 1676219 w 12193149"/>
              <a:gd name="connsiteY195" fmla="*/ 2019963 h 2344739"/>
              <a:gd name="connsiteX196" fmla="*/ 1609817 w 12193149"/>
              <a:gd name="connsiteY196" fmla="*/ 2013066 h 2344739"/>
              <a:gd name="connsiteX197" fmla="*/ 1497258 w 12193149"/>
              <a:gd name="connsiteY197" fmla="*/ 1987476 h 2344739"/>
              <a:gd name="connsiteX198" fmla="*/ 1151127 w 12193149"/>
              <a:gd name="connsiteY198" fmla="*/ 1938041 h 2344739"/>
              <a:gd name="connsiteX199" fmla="*/ 859417 w 12193149"/>
              <a:gd name="connsiteY199" fmla="*/ 1928608 h 2344739"/>
              <a:gd name="connsiteX200" fmla="*/ 838688 w 12193149"/>
              <a:gd name="connsiteY200" fmla="*/ 1929821 h 2344739"/>
              <a:gd name="connsiteX201" fmla="*/ 817957 w 12193149"/>
              <a:gd name="connsiteY201" fmla="*/ 1927857 h 2344739"/>
              <a:gd name="connsiteX202" fmla="*/ 812654 w 12193149"/>
              <a:gd name="connsiteY202" fmla="*/ 1930751 h 2344739"/>
              <a:gd name="connsiteX203" fmla="*/ 721195 w 12193149"/>
              <a:gd name="connsiteY203" fmla="*/ 1929661 h 2344739"/>
              <a:gd name="connsiteX204" fmla="*/ 720890 w 12193149"/>
              <a:gd name="connsiteY204" fmla="*/ 1928399 h 2344739"/>
              <a:gd name="connsiteX205" fmla="*/ 710023 w 12193149"/>
              <a:gd name="connsiteY205" fmla="*/ 1922722 h 2344739"/>
              <a:gd name="connsiteX206" fmla="*/ 597940 w 12193149"/>
              <a:gd name="connsiteY206" fmla="*/ 1879864 h 2344739"/>
              <a:gd name="connsiteX207" fmla="*/ 579683 w 12193149"/>
              <a:gd name="connsiteY207" fmla="*/ 1877212 h 2344739"/>
              <a:gd name="connsiteX208" fmla="*/ 572865 w 12193149"/>
              <a:gd name="connsiteY208" fmla="*/ 1877401 h 2344739"/>
              <a:gd name="connsiteX209" fmla="*/ 446247 w 12193149"/>
              <a:gd name="connsiteY209" fmla="*/ 1839371 h 2344739"/>
              <a:gd name="connsiteX210" fmla="*/ 405163 w 12193149"/>
              <a:gd name="connsiteY210" fmla="*/ 1833548 h 2344739"/>
              <a:gd name="connsiteX211" fmla="*/ 293583 w 12193149"/>
              <a:gd name="connsiteY211" fmla="*/ 1812852 h 2344739"/>
              <a:gd name="connsiteX212" fmla="*/ 119529 w 12193149"/>
              <a:gd name="connsiteY212" fmla="*/ 1761047 h 2344739"/>
              <a:gd name="connsiteX213" fmla="*/ 16674 w 12193149"/>
              <a:gd name="connsiteY213" fmla="*/ 1758191 h 2344739"/>
              <a:gd name="connsiteX214" fmla="*/ 1150 w 12193149"/>
              <a:gd name="connsiteY214" fmla="*/ 1752722 h 2344739"/>
              <a:gd name="connsiteX215" fmla="*/ 1148 w 12193149"/>
              <a:gd name="connsiteY215" fmla="*/ 222213 h 2344739"/>
              <a:gd name="connsiteX216" fmla="*/ 1148 w 12193149"/>
              <a:gd name="connsiteY216" fmla="*/ 0 h 23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12193149" h="2344739">
                <a:moveTo>
                  <a:pt x="1148" y="0"/>
                </a:moveTo>
                <a:lnTo>
                  <a:pt x="12193148" y="0"/>
                </a:lnTo>
                <a:cubicBezTo>
                  <a:pt x="12193148" y="193246"/>
                  <a:pt x="12193149" y="386493"/>
                  <a:pt x="12193149" y="579739"/>
                </a:cubicBezTo>
                <a:lnTo>
                  <a:pt x="12185986" y="584189"/>
                </a:lnTo>
                <a:cubicBezTo>
                  <a:pt x="12156393" y="577430"/>
                  <a:pt x="12176978" y="588328"/>
                  <a:pt x="12156363" y="597366"/>
                </a:cubicBezTo>
                <a:cubicBezTo>
                  <a:pt x="12172308" y="611308"/>
                  <a:pt x="12127905" y="602876"/>
                  <a:pt x="12139215" y="623179"/>
                </a:cubicBezTo>
                <a:cubicBezTo>
                  <a:pt x="12135103" y="624180"/>
                  <a:pt x="12130766" y="624512"/>
                  <a:pt x="12126327" y="624690"/>
                </a:cubicBezTo>
                <a:lnTo>
                  <a:pt x="12124007" y="624794"/>
                </a:lnTo>
                <a:lnTo>
                  <a:pt x="12116854" y="628608"/>
                </a:lnTo>
                <a:lnTo>
                  <a:pt x="12099497" y="628139"/>
                </a:lnTo>
                <a:cubicBezTo>
                  <a:pt x="12095162" y="629804"/>
                  <a:pt x="12090978" y="632365"/>
                  <a:pt x="12087073" y="636341"/>
                </a:cubicBezTo>
                <a:cubicBezTo>
                  <a:pt x="12078890" y="656743"/>
                  <a:pt x="12040481" y="653846"/>
                  <a:pt x="12031073" y="680009"/>
                </a:cubicBezTo>
                <a:cubicBezTo>
                  <a:pt x="12026399" y="688254"/>
                  <a:pt x="12004497" y="705355"/>
                  <a:pt x="11995833" y="703458"/>
                </a:cubicBezTo>
                <a:cubicBezTo>
                  <a:pt x="11990333" y="705967"/>
                  <a:pt x="11986699" y="712045"/>
                  <a:pt x="11979717" y="708161"/>
                </a:cubicBezTo>
                <a:cubicBezTo>
                  <a:pt x="11970382" y="704240"/>
                  <a:pt x="11963763" y="727262"/>
                  <a:pt x="11959046" y="717558"/>
                </a:cubicBezTo>
                <a:lnTo>
                  <a:pt x="11920454" y="730883"/>
                </a:lnTo>
                <a:cubicBezTo>
                  <a:pt x="11919152" y="737943"/>
                  <a:pt x="11912619" y="740145"/>
                  <a:pt x="11903656" y="742426"/>
                </a:cubicBezTo>
                <a:lnTo>
                  <a:pt x="11895048" y="744791"/>
                </a:lnTo>
                <a:lnTo>
                  <a:pt x="11891968" y="755729"/>
                </a:lnTo>
                <a:cubicBezTo>
                  <a:pt x="11881074" y="746401"/>
                  <a:pt x="11884523" y="777742"/>
                  <a:pt x="11870776" y="777816"/>
                </a:cubicBezTo>
                <a:lnTo>
                  <a:pt x="11813376" y="797659"/>
                </a:lnTo>
                <a:lnTo>
                  <a:pt x="11590693" y="963777"/>
                </a:lnTo>
                <a:cubicBezTo>
                  <a:pt x="11550201" y="990714"/>
                  <a:pt x="11542649" y="940770"/>
                  <a:pt x="11506817" y="1033623"/>
                </a:cubicBezTo>
                <a:cubicBezTo>
                  <a:pt x="11450023" y="1089460"/>
                  <a:pt x="11337127" y="1190174"/>
                  <a:pt x="11280332" y="1223571"/>
                </a:cubicBezTo>
                <a:cubicBezTo>
                  <a:pt x="11267547" y="1231171"/>
                  <a:pt x="11229147" y="1296589"/>
                  <a:pt x="11228309" y="1276236"/>
                </a:cubicBezTo>
                <a:cubicBezTo>
                  <a:pt x="11223950" y="1278203"/>
                  <a:pt x="11220761" y="1277680"/>
                  <a:pt x="11218087" y="1275961"/>
                </a:cubicBezTo>
                <a:lnTo>
                  <a:pt x="11217184" y="1275018"/>
                </a:lnTo>
                <a:lnTo>
                  <a:pt x="11188885" y="1292383"/>
                </a:lnTo>
                <a:lnTo>
                  <a:pt x="11184501" y="1292525"/>
                </a:lnTo>
                <a:lnTo>
                  <a:pt x="11166854" y="1306612"/>
                </a:lnTo>
                <a:lnTo>
                  <a:pt x="11157311" y="1312414"/>
                </a:lnTo>
                <a:lnTo>
                  <a:pt x="11155496" y="1317097"/>
                </a:lnTo>
                <a:cubicBezTo>
                  <a:pt x="11153045" y="1320465"/>
                  <a:pt x="11148902" y="1323112"/>
                  <a:pt x="11140961" y="1324115"/>
                </a:cubicBezTo>
                <a:lnTo>
                  <a:pt x="11138961" y="1323772"/>
                </a:lnTo>
                <a:lnTo>
                  <a:pt x="11128208" y="1333832"/>
                </a:lnTo>
                <a:cubicBezTo>
                  <a:pt x="11124962" y="1337814"/>
                  <a:pt x="11122359" y="1342287"/>
                  <a:pt x="11120691" y="1347424"/>
                </a:cubicBezTo>
                <a:cubicBezTo>
                  <a:pt x="11081770" y="1370685"/>
                  <a:pt x="10952581" y="1444106"/>
                  <a:pt x="10894683" y="1473399"/>
                </a:cubicBezTo>
                <a:cubicBezTo>
                  <a:pt x="10861781" y="1488434"/>
                  <a:pt x="10817803" y="1508886"/>
                  <a:pt x="10773300" y="1523191"/>
                </a:cubicBezTo>
                <a:cubicBezTo>
                  <a:pt x="10733414" y="1567419"/>
                  <a:pt x="10677791" y="1526735"/>
                  <a:pt x="10627668" y="1559229"/>
                </a:cubicBezTo>
                <a:cubicBezTo>
                  <a:pt x="10590276" y="1542103"/>
                  <a:pt x="10613693" y="1562282"/>
                  <a:pt x="10581895" y="1568689"/>
                </a:cubicBezTo>
                <a:cubicBezTo>
                  <a:pt x="10597733" y="1591656"/>
                  <a:pt x="10540912" y="1568241"/>
                  <a:pt x="10547790" y="1598423"/>
                </a:cubicBezTo>
                <a:cubicBezTo>
                  <a:pt x="10541784" y="1598632"/>
                  <a:pt x="10535750" y="1597886"/>
                  <a:pt x="10529643" y="1596907"/>
                </a:cubicBezTo>
                <a:lnTo>
                  <a:pt x="10526446" y="1596411"/>
                </a:lnTo>
                <a:lnTo>
                  <a:pt x="10515129" y="1599537"/>
                </a:lnTo>
                <a:lnTo>
                  <a:pt x="10491735" y="1594156"/>
                </a:lnTo>
                <a:cubicBezTo>
                  <a:pt x="10485147" y="1595190"/>
                  <a:pt x="10478389" y="1597459"/>
                  <a:pt x="10471418" y="1601693"/>
                </a:cubicBezTo>
                <a:cubicBezTo>
                  <a:pt x="10451763" y="1626665"/>
                  <a:pt x="10400774" y="1612276"/>
                  <a:pt x="10377042" y="1644598"/>
                </a:cubicBezTo>
                <a:cubicBezTo>
                  <a:pt x="10367240" y="1654315"/>
                  <a:pt x="10330319" y="1671126"/>
                  <a:pt x="10319338" y="1666221"/>
                </a:cubicBezTo>
                <a:cubicBezTo>
                  <a:pt x="10310813" y="1668060"/>
                  <a:pt x="10303331" y="1675173"/>
                  <a:pt x="10295467" y="1668079"/>
                </a:cubicBezTo>
                <a:cubicBezTo>
                  <a:pt x="10284420" y="1660290"/>
                  <a:pt x="10265794" y="1689186"/>
                  <a:pt x="10263443" y="1674948"/>
                </a:cubicBezTo>
                <a:lnTo>
                  <a:pt x="10205418" y="1682149"/>
                </a:lnTo>
                <a:cubicBezTo>
                  <a:pt x="10200696" y="1691209"/>
                  <a:pt x="10190895" y="1692356"/>
                  <a:pt x="10177759" y="1692943"/>
                </a:cubicBezTo>
                <a:lnTo>
                  <a:pt x="10165070" y="1693739"/>
                </a:lnTo>
                <a:lnTo>
                  <a:pt x="10156308" y="1707487"/>
                </a:lnTo>
                <a:cubicBezTo>
                  <a:pt x="10145406" y="1692057"/>
                  <a:pt x="10136981" y="1734810"/>
                  <a:pt x="10118267" y="1731142"/>
                </a:cubicBezTo>
                <a:lnTo>
                  <a:pt x="10083317" y="1743296"/>
                </a:lnTo>
                <a:cubicBezTo>
                  <a:pt x="10075718" y="1741227"/>
                  <a:pt x="10048011" y="1742555"/>
                  <a:pt x="10040388" y="1741632"/>
                </a:cubicBezTo>
                <a:cubicBezTo>
                  <a:pt x="9999609" y="1751733"/>
                  <a:pt x="9985545" y="1752223"/>
                  <a:pt x="9961167" y="1757147"/>
                </a:cubicBezTo>
                <a:cubicBezTo>
                  <a:pt x="9920131" y="1757289"/>
                  <a:pt x="9889892" y="1754090"/>
                  <a:pt x="9848940" y="1763915"/>
                </a:cubicBezTo>
                <a:lnTo>
                  <a:pt x="9729457" y="1784122"/>
                </a:lnTo>
                <a:cubicBezTo>
                  <a:pt x="9676207" y="1774536"/>
                  <a:pt x="9631235" y="1799759"/>
                  <a:pt x="9613704" y="1812371"/>
                </a:cubicBezTo>
                <a:cubicBezTo>
                  <a:pt x="9548152" y="1826647"/>
                  <a:pt x="9410970" y="1863993"/>
                  <a:pt x="9338590" y="1869293"/>
                </a:cubicBezTo>
                <a:lnTo>
                  <a:pt x="9232518" y="1893149"/>
                </a:lnTo>
                <a:lnTo>
                  <a:pt x="9156690" y="1903228"/>
                </a:lnTo>
                <a:lnTo>
                  <a:pt x="9054601" y="1910755"/>
                </a:lnTo>
                <a:lnTo>
                  <a:pt x="9006634" y="1914040"/>
                </a:lnTo>
                <a:lnTo>
                  <a:pt x="9006349" y="1913800"/>
                </a:lnTo>
                <a:cubicBezTo>
                  <a:pt x="9004294" y="1913580"/>
                  <a:pt x="9001475" y="1913908"/>
                  <a:pt x="8997380" y="1915011"/>
                </a:cubicBezTo>
                <a:lnTo>
                  <a:pt x="8991542" y="1917072"/>
                </a:lnTo>
                <a:lnTo>
                  <a:pt x="8975485" y="1920298"/>
                </a:lnTo>
                <a:lnTo>
                  <a:pt x="8969159" y="1919598"/>
                </a:lnTo>
                <a:lnTo>
                  <a:pt x="8964196" y="1917373"/>
                </a:lnTo>
                <a:cubicBezTo>
                  <a:pt x="8955841" y="1925324"/>
                  <a:pt x="8956668" y="1934272"/>
                  <a:pt x="8930136" y="1914185"/>
                </a:cubicBezTo>
                <a:cubicBezTo>
                  <a:pt x="8899182" y="1915205"/>
                  <a:pt x="8790451" y="1929860"/>
                  <a:pt x="8753592" y="1933417"/>
                </a:cubicBezTo>
                <a:cubicBezTo>
                  <a:pt x="8720970" y="1944137"/>
                  <a:pt x="8749345" y="1930476"/>
                  <a:pt x="8708995" y="1935518"/>
                </a:cubicBezTo>
                <a:cubicBezTo>
                  <a:pt x="8672757" y="1955053"/>
                  <a:pt x="8640293" y="1938613"/>
                  <a:pt x="8597219" y="1944090"/>
                </a:cubicBezTo>
                <a:lnTo>
                  <a:pt x="8526378" y="1929248"/>
                </a:lnTo>
                <a:lnTo>
                  <a:pt x="8512131" y="1935163"/>
                </a:lnTo>
                <a:lnTo>
                  <a:pt x="8507315" y="1938164"/>
                </a:lnTo>
                <a:cubicBezTo>
                  <a:pt x="8503797" y="1939941"/>
                  <a:pt x="8501196" y="1940752"/>
                  <a:pt x="8499116" y="1940902"/>
                </a:cubicBezTo>
                <a:lnTo>
                  <a:pt x="8498742" y="1940723"/>
                </a:lnTo>
                <a:lnTo>
                  <a:pt x="8491397" y="1943773"/>
                </a:lnTo>
                <a:lnTo>
                  <a:pt x="8368330" y="1957815"/>
                </a:lnTo>
                <a:cubicBezTo>
                  <a:pt x="8363173" y="1959840"/>
                  <a:pt x="8358881" y="1959492"/>
                  <a:pt x="8354947" y="1958009"/>
                </a:cubicBezTo>
                <a:lnTo>
                  <a:pt x="8321252" y="1974587"/>
                </a:lnTo>
                <a:lnTo>
                  <a:pt x="8315581" y="1974913"/>
                </a:lnTo>
                <a:lnTo>
                  <a:pt x="8296322" y="1988808"/>
                </a:lnTo>
                <a:lnTo>
                  <a:pt x="8285424" y="1994631"/>
                </a:lnTo>
                <a:lnTo>
                  <a:pt x="8284298" y="1999074"/>
                </a:lnTo>
                <a:cubicBezTo>
                  <a:pt x="8281994" y="2002319"/>
                  <a:pt x="8277300" y="2004967"/>
                  <a:pt x="8267224" y="2006249"/>
                </a:cubicBezTo>
                <a:lnTo>
                  <a:pt x="8264525" y="2006019"/>
                </a:lnTo>
                <a:lnTo>
                  <a:pt x="8253181" y="2015862"/>
                </a:lnTo>
                <a:cubicBezTo>
                  <a:pt x="8250007" y="2019712"/>
                  <a:pt x="8247795" y="2023994"/>
                  <a:pt x="8246982" y="2028854"/>
                </a:cubicBezTo>
                <a:cubicBezTo>
                  <a:pt x="8182975" y="2025947"/>
                  <a:pt x="8148279" y="2060069"/>
                  <a:pt x="8091420" y="2075015"/>
                </a:cubicBezTo>
                <a:cubicBezTo>
                  <a:pt x="8026616" y="2098157"/>
                  <a:pt x="7968218" y="2119393"/>
                  <a:pt x="7906555" y="2116988"/>
                </a:cubicBezTo>
                <a:cubicBezTo>
                  <a:pt x="7836267" y="2131900"/>
                  <a:pt x="7782114" y="2134131"/>
                  <a:pt x="7719893" y="2142703"/>
                </a:cubicBezTo>
                <a:lnTo>
                  <a:pt x="7615495" y="2139232"/>
                </a:lnTo>
                <a:lnTo>
                  <a:pt x="7528691" y="2145060"/>
                </a:lnTo>
                <a:lnTo>
                  <a:pt x="7520719" y="2147613"/>
                </a:lnTo>
                <a:cubicBezTo>
                  <a:pt x="7515141" y="2148952"/>
                  <a:pt x="7511320" y="2149302"/>
                  <a:pt x="7508559" y="2148948"/>
                </a:cubicBezTo>
                <a:lnTo>
                  <a:pt x="7508188" y="2148621"/>
                </a:lnTo>
                <a:lnTo>
                  <a:pt x="7496943" y="2150573"/>
                </a:lnTo>
                <a:lnTo>
                  <a:pt x="7219707" y="2156680"/>
                </a:lnTo>
                <a:lnTo>
                  <a:pt x="7202249" y="2161230"/>
                </a:lnTo>
                <a:lnTo>
                  <a:pt x="7198152" y="2166588"/>
                </a:lnTo>
                <a:cubicBezTo>
                  <a:pt x="7193259" y="2170111"/>
                  <a:pt x="7185654" y="2172250"/>
                  <a:pt x="7171956" y="2171236"/>
                </a:cubicBezTo>
                <a:lnTo>
                  <a:pt x="7098136" y="2183464"/>
                </a:lnTo>
                <a:cubicBezTo>
                  <a:pt x="7062296" y="2184442"/>
                  <a:pt x="7051336" y="2185419"/>
                  <a:pt x="7019644" y="2183090"/>
                </a:cubicBezTo>
                <a:cubicBezTo>
                  <a:pt x="6938675" y="2194028"/>
                  <a:pt x="6944793" y="2218194"/>
                  <a:pt x="6905294" y="2212596"/>
                </a:cubicBezTo>
                <a:cubicBezTo>
                  <a:pt x="6873070" y="2207388"/>
                  <a:pt x="6789137" y="2226462"/>
                  <a:pt x="6709370" y="2240551"/>
                </a:cubicBezTo>
                <a:cubicBezTo>
                  <a:pt x="6650254" y="2250006"/>
                  <a:pt x="6629253" y="2264107"/>
                  <a:pt x="6550602" y="2269327"/>
                </a:cubicBezTo>
                <a:cubicBezTo>
                  <a:pt x="6473302" y="2313417"/>
                  <a:pt x="6410843" y="2289694"/>
                  <a:pt x="6318708" y="2316127"/>
                </a:cubicBezTo>
                <a:cubicBezTo>
                  <a:pt x="6298698" y="2331649"/>
                  <a:pt x="6210439" y="2314456"/>
                  <a:pt x="6169822" y="2318214"/>
                </a:cubicBezTo>
                <a:cubicBezTo>
                  <a:pt x="6129203" y="2321972"/>
                  <a:pt x="6091688" y="2335520"/>
                  <a:pt x="6074996" y="2338676"/>
                </a:cubicBezTo>
                <a:lnTo>
                  <a:pt x="6069677" y="2337139"/>
                </a:lnTo>
                <a:lnTo>
                  <a:pt x="6049786" y="2337822"/>
                </a:lnTo>
                <a:lnTo>
                  <a:pt x="6042433" y="2329473"/>
                </a:lnTo>
                <a:lnTo>
                  <a:pt x="6011238" y="2324380"/>
                </a:lnTo>
                <a:cubicBezTo>
                  <a:pt x="5999830" y="2323793"/>
                  <a:pt x="5971276" y="2324706"/>
                  <a:pt x="5958523" y="2328024"/>
                </a:cubicBezTo>
                <a:lnTo>
                  <a:pt x="5760067" y="2343716"/>
                </a:lnTo>
                <a:lnTo>
                  <a:pt x="5628108" y="2344739"/>
                </a:lnTo>
                <a:lnTo>
                  <a:pt x="5472054" y="2330719"/>
                </a:lnTo>
                <a:cubicBezTo>
                  <a:pt x="5479284" y="2317691"/>
                  <a:pt x="5440157" y="2331757"/>
                  <a:pt x="5433909" y="2319466"/>
                </a:cubicBezTo>
                <a:cubicBezTo>
                  <a:pt x="5430517" y="2309434"/>
                  <a:pt x="5392976" y="2304750"/>
                  <a:pt x="5382817" y="2301764"/>
                </a:cubicBezTo>
                <a:lnTo>
                  <a:pt x="5262912" y="2281347"/>
                </a:lnTo>
                <a:cubicBezTo>
                  <a:pt x="5252746" y="2281163"/>
                  <a:pt x="5231699" y="2272853"/>
                  <a:pt x="5224109" y="2270223"/>
                </a:cubicBezTo>
                <a:lnTo>
                  <a:pt x="5175808" y="2267233"/>
                </a:lnTo>
                <a:lnTo>
                  <a:pt x="5157702" y="2260010"/>
                </a:lnTo>
                <a:lnTo>
                  <a:pt x="5143747" y="2256610"/>
                </a:lnTo>
                <a:lnTo>
                  <a:pt x="5140744" y="2254509"/>
                </a:lnTo>
                <a:cubicBezTo>
                  <a:pt x="5135026" y="2250469"/>
                  <a:pt x="5129229" y="2246658"/>
                  <a:pt x="5122807" y="2243656"/>
                </a:cubicBezTo>
                <a:cubicBezTo>
                  <a:pt x="5109467" y="2272275"/>
                  <a:pt x="5066004" y="2222839"/>
                  <a:pt x="5066938" y="2250227"/>
                </a:cubicBezTo>
                <a:cubicBezTo>
                  <a:pt x="5029345" y="2238711"/>
                  <a:pt x="5040096" y="2267800"/>
                  <a:pt x="5012662" y="2233846"/>
                </a:cubicBezTo>
                <a:cubicBezTo>
                  <a:pt x="4938174" y="2234229"/>
                  <a:pt x="4917504" y="2247236"/>
                  <a:pt x="4841589" y="2209829"/>
                </a:cubicBezTo>
                <a:cubicBezTo>
                  <a:pt x="4807890" y="2193187"/>
                  <a:pt x="4785258" y="2182041"/>
                  <a:pt x="4763595" y="2182061"/>
                </a:cubicBezTo>
                <a:cubicBezTo>
                  <a:pt x="4742475" y="2177561"/>
                  <a:pt x="4730631" y="2174738"/>
                  <a:pt x="4724334" y="2173047"/>
                </a:cubicBezTo>
                <a:lnTo>
                  <a:pt x="4722324" y="2172298"/>
                </a:lnTo>
                <a:lnTo>
                  <a:pt x="4723259" y="2172087"/>
                </a:lnTo>
                <a:cubicBezTo>
                  <a:pt x="4722296" y="2171445"/>
                  <a:pt x="4719415" y="2170839"/>
                  <a:pt x="4718350" y="2170817"/>
                </a:cubicBezTo>
                <a:lnTo>
                  <a:pt x="4722324" y="2172298"/>
                </a:lnTo>
                <a:lnTo>
                  <a:pt x="4716674" y="2173573"/>
                </a:lnTo>
                <a:cubicBezTo>
                  <a:pt x="4681300" y="2166617"/>
                  <a:pt x="4525895" y="2165809"/>
                  <a:pt x="4516962" y="2163671"/>
                </a:cubicBezTo>
                <a:cubicBezTo>
                  <a:pt x="4458971" y="2150559"/>
                  <a:pt x="4463810" y="2149818"/>
                  <a:pt x="4429691" y="2153020"/>
                </a:cubicBezTo>
                <a:cubicBezTo>
                  <a:pt x="4424455" y="2156391"/>
                  <a:pt x="4370126" y="2150097"/>
                  <a:pt x="4364023" y="2151674"/>
                </a:cubicBezTo>
                <a:lnTo>
                  <a:pt x="4318114" y="2158289"/>
                </a:lnTo>
                <a:lnTo>
                  <a:pt x="4316258" y="2156948"/>
                </a:lnTo>
                <a:cubicBezTo>
                  <a:pt x="4307275" y="2153577"/>
                  <a:pt x="4301145" y="2153578"/>
                  <a:pt x="4296292" y="2155069"/>
                </a:cubicBezTo>
                <a:lnTo>
                  <a:pt x="4291212" y="2157986"/>
                </a:lnTo>
                <a:lnTo>
                  <a:pt x="4277290" y="2157740"/>
                </a:lnTo>
                <a:lnTo>
                  <a:pt x="4249265" y="2160064"/>
                </a:lnTo>
                <a:lnTo>
                  <a:pt x="4203199" y="2157269"/>
                </a:lnTo>
                <a:cubicBezTo>
                  <a:pt x="4203096" y="2156849"/>
                  <a:pt x="4202995" y="2156430"/>
                  <a:pt x="4202893" y="2156010"/>
                </a:cubicBezTo>
                <a:cubicBezTo>
                  <a:pt x="4201267" y="2153173"/>
                  <a:pt x="4198292" y="2151054"/>
                  <a:pt x="4192396" y="2150376"/>
                </a:cubicBezTo>
                <a:cubicBezTo>
                  <a:pt x="4205365" y="2133087"/>
                  <a:pt x="4162425" y="2134982"/>
                  <a:pt x="4143893" y="2134511"/>
                </a:cubicBezTo>
                <a:cubicBezTo>
                  <a:pt x="4125868" y="2127445"/>
                  <a:pt x="4100250" y="2113865"/>
                  <a:pt x="4084245" y="2107978"/>
                </a:cubicBezTo>
                <a:lnTo>
                  <a:pt x="4075694" y="2107143"/>
                </a:lnTo>
                <a:cubicBezTo>
                  <a:pt x="4075655" y="2107042"/>
                  <a:pt x="4075614" y="2106943"/>
                  <a:pt x="4075575" y="2106844"/>
                </a:cubicBezTo>
                <a:cubicBezTo>
                  <a:pt x="4073829" y="2106060"/>
                  <a:pt x="4071057" y="2105559"/>
                  <a:pt x="4066658" y="2105400"/>
                </a:cubicBezTo>
                <a:lnTo>
                  <a:pt x="4060102" y="2105618"/>
                </a:lnTo>
                <a:lnTo>
                  <a:pt x="4043512" y="2103997"/>
                </a:lnTo>
                <a:lnTo>
                  <a:pt x="4038145" y="2101563"/>
                </a:lnTo>
                <a:lnTo>
                  <a:pt x="4036511" y="2097896"/>
                </a:lnTo>
                <a:lnTo>
                  <a:pt x="4034926" y="2098131"/>
                </a:lnTo>
                <a:cubicBezTo>
                  <a:pt x="4022576" y="2102995"/>
                  <a:pt x="4018025" y="2111371"/>
                  <a:pt x="4005686" y="2085563"/>
                </a:cubicBezTo>
                <a:lnTo>
                  <a:pt x="3937994" y="2068106"/>
                </a:lnTo>
                <a:cubicBezTo>
                  <a:pt x="3921658" y="2075830"/>
                  <a:pt x="3909686" y="2071141"/>
                  <a:pt x="3898423" y="2062451"/>
                </a:cubicBezTo>
                <a:cubicBezTo>
                  <a:pt x="3862243" y="2062947"/>
                  <a:pt x="3830779" y="2049077"/>
                  <a:pt x="3790908" y="2042213"/>
                </a:cubicBezTo>
                <a:cubicBezTo>
                  <a:pt x="3742158" y="2027507"/>
                  <a:pt x="3726280" y="2025530"/>
                  <a:pt x="3683661" y="2018290"/>
                </a:cubicBezTo>
                <a:lnTo>
                  <a:pt x="3611183" y="1986019"/>
                </a:lnTo>
                <a:lnTo>
                  <a:pt x="3605003" y="1987381"/>
                </a:lnTo>
                <a:cubicBezTo>
                  <a:pt x="3600731" y="1988000"/>
                  <a:pt x="3597877" y="1988000"/>
                  <a:pt x="3595884" y="1987545"/>
                </a:cubicBezTo>
                <a:lnTo>
                  <a:pt x="3595649" y="1987276"/>
                </a:lnTo>
                <a:lnTo>
                  <a:pt x="3587126" y="1987966"/>
                </a:lnTo>
                <a:cubicBezTo>
                  <a:pt x="3572774" y="1989757"/>
                  <a:pt x="3550540" y="1975558"/>
                  <a:pt x="3537283" y="1978267"/>
                </a:cubicBezTo>
                <a:cubicBezTo>
                  <a:pt x="3515092" y="1973971"/>
                  <a:pt x="3489773" y="1980236"/>
                  <a:pt x="3474371" y="1974606"/>
                </a:cubicBezTo>
                <a:lnTo>
                  <a:pt x="3401876" y="1962558"/>
                </a:lnTo>
                <a:lnTo>
                  <a:pt x="3365036" y="1979510"/>
                </a:lnTo>
                <a:cubicBezTo>
                  <a:pt x="3361007" y="1981808"/>
                  <a:pt x="3355145" y="1982886"/>
                  <a:pt x="3345174" y="1981192"/>
                </a:cubicBezTo>
                <a:lnTo>
                  <a:pt x="3342846" y="1980217"/>
                </a:lnTo>
                <a:cubicBezTo>
                  <a:pt x="3337528" y="1982688"/>
                  <a:pt x="3296694" y="1983818"/>
                  <a:pt x="3263504" y="1986094"/>
                </a:cubicBezTo>
                <a:cubicBezTo>
                  <a:pt x="3210873" y="1988435"/>
                  <a:pt x="3204538" y="1996407"/>
                  <a:pt x="3143704" y="1993869"/>
                </a:cubicBezTo>
                <a:cubicBezTo>
                  <a:pt x="3083839" y="1995098"/>
                  <a:pt x="3073438" y="2001104"/>
                  <a:pt x="3031439" y="1996512"/>
                </a:cubicBezTo>
                <a:lnTo>
                  <a:pt x="2782717" y="2018333"/>
                </a:lnTo>
                <a:cubicBezTo>
                  <a:pt x="2720447" y="2045988"/>
                  <a:pt x="2718750" y="2015419"/>
                  <a:pt x="2647675" y="2028869"/>
                </a:cubicBezTo>
                <a:cubicBezTo>
                  <a:pt x="2583664" y="1968934"/>
                  <a:pt x="2609849" y="2007202"/>
                  <a:pt x="2569176" y="2002628"/>
                </a:cubicBezTo>
                <a:lnTo>
                  <a:pt x="2444403" y="2016529"/>
                </a:lnTo>
                <a:cubicBezTo>
                  <a:pt x="2412730" y="2033089"/>
                  <a:pt x="2355175" y="2003000"/>
                  <a:pt x="2316260" y="2024996"/>
                </a:cubicBezTo>
                <a:cubicBezTo>
                  <a:pt x="2277148" y="2025534"/>
                  <a:pt x="2234330" y="2021339"/>
                  <a:pt x="2209726" y="2019763"/>
                </a:cubicBezTo>
                <a:cubicBezTo>
                  <a:pt x="2172984" y="2016106"/>
                  <a:pt x="2131016" y="2007174"/>
                  <a:pt x="2095813" y="2003052"/>
                </a:cubicBezTo>
                <a:cubicBezTo>
                  <a:pt x="2078687" y="2016661"/>
                  <a:pt x="2046700" y="1994357"/>
                  <a:pt x="1998504" y="1995032"/>
                </a:cubicBezTo>
                <a:cubicBezTo>
                  <a:pt x="1979851" y="2010679"/>
                  <a:pt x="1965997" y="1995296"/>
                  <a:pt x="1929320" y="2016977"/>
                </a:cubicBezTo>
                <a:cubicBezTo>
                  <a:pt x="1927506" y="2015185"/>
                  <a:pt x="1925308" y="2013558"/>
                  <a:pt x="1922798" y="2012146"/>
                </a:cubicBezTo>
                <a:cubicBezTo>
                  <a:pt x="1908224" y="2003952"/>
                  <a:pt x="1886476" y="2004665"/>
                  <a:pt x="1874228" y="2013741"/>
                </a:cubicBezTo>
                <a:cubicBezTo>
                  <a:pt x="1844711" y="2028500"/>
                  <a:pt x="1815838" y="2036277"/>
                  <a:pt x="1787803" y="2041363"/>
                </a:cubicBezTo>
                <a:lnTo>
                  <a:pt x="1739352" y="2036312"/>
                </a:lnTo>
                <a:cubicBezTo>
                  <a:pt x="1720756" y="2032746"/>
                  <a:pt x="1697809" y="2023837"/>
                  <a:pt x="1676219" y="2019963"/>
                </a:cubicBezTo>
                <a:cubicBezTo>
                  <a:pt x="1653856" y="2018758"/>
                  <a:pt x="1629782" y="2025363"/>
                  <a:pt x="1609817" y="2013066"/>
                </a:cubicBezTo>
                <a:cubicBezTo>
                  <a:pt x="1570834" y="2001390"/>
                  <a:pt x="1525521" y="2021545"/>
                  <a:pt x="1497258" y="1987476"/>
                </a:cubicBezTo>
                <a:cubicBezTo>
                  <a:pt x="1419429" y="1972767"/>
                  <a:pt x="1265224" y="1952754"/>
                  <a:pt x="1151127" y="1938041"/>
                </a:cubicBezTo>
                <a:cubicBezTo>
                  <a:pt x="1044820" y="1928230"/>
                  <a:pt x="911490" y="1929978"/>
                  <a:pt x="859417" y="1928608"/>
                </a:cubicBezTo>
                <a:lnTo>
                  <a:pt x="838688" y="1929821"/>
                </a:lnTo>
                <a:cubicBezTo>
                  <a:pt x="829380" y="1926412"/>
                  <a:pt x="823010" y="1926387"/>
                  <a:pt x="817957" y="1927857"/>
                </a:cubicBezTo>
                <a:lnTo>
                  <a:pt x="812654" y="1930751"/>
                </a:lnTo>
                <a:lnTo>
                  <a:pt x="721195" y="1929661"/>
                </a:lnTo>
                <a:cubicBezTo>
                  <a:pt x="721095" y="1929241"/>
                  <a:pt x="720991" y="1928820"/>
                  <a:pt x="720890" y="1928399"/>
                </a:cubicBezTo>
                <a:cubicBezTo>
                  <a:pt x="719222" y="1925556"/>
                  <a:pt x="716144" y="1923424"/>
                  <a:pt x="710023" y="1922722"/>
                </a:cubicBezTo>
                <a:cubicBezTo>
                  <a:pt x="689532" y="1914633"/>
                  <a:pt x="619665" y="1887450"/>
                  <a:pt x="597940" y="1879864"/>
                </a:cubicBezTo>
                <a:cubicBezTo>
                  <a:pt x="587430" y="1879265"/>
                  <a:pt x="583862" y="1877622"/>
                  <a:pt x="579683" y="1877212"/>
                </a:cubicBezTo>
                <a:lnTo>
                  <a:pt x="572865" y="1877401"/>
                </a:lnTo>
                <a:cubicBezTo>
                  <a:pt x="550627" y="1871095"/>
                  <a:pt x="474197" y="1846680"/>
                  <a:pt x="446247" y="1839371"/>
                </a:cubicBezTo>
                <a:cubicBezTo>
                  <a:pt x="429213" y="1847023"/>
                  <a:pt x="416808" y="1842285"/>
                  <a:pt x="405163" y="1833548"/>
                </a:cubicBezTo>
                <a:cubicBezTo>
                  <a:pt x="367566" y="1833890"/>
                  <a:pt x="334968" y="1819885"/>
                  <a:pt x="293583" y="1812852"/>
                </a:cubicBezTo>
                <a:lnTo>
                  <a:pt x="119529" y="1761047"/>
                </a:lnTo>
                <a:cubicBezTo>
                  <a:pt x="73377" y="1751937"/>
                  <a:pt x="36403" y="1759579"/>
                  <a:pt x="16674" y="1758191"/>
                </a:cubicBezTo>
                <a:lnTo>
                  <a:pt x="1150" y="1752722"/>
                </a:lnTo>
                <a:cubicBezTo>
                  <a:pt x="-1438" y="1496726"/>
                  <a:pt x="1148" y="514333"/>
                  <a:pt x="1148" y="222213"/>
                </a:cubicBezTo>
                <a:lnTo>
                  <a:pt x="1148"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6DB5171-63F7-604A-AB1F-DEC18B1AC457}"/>
              </a:ext>
            </a:extLst>
          </p:cNvPr>
          <p:cNvSpPr>
            <a:spLocks noGrp="1"/>
          </p:cNvSpPr>
          <p:nvPr>
            <p:ph type="title"/>
          </p:nvPr>
        </p:nvSpPr>
        <p:spPr>
          <a:xfrm>
            <a:off x="1050878" y="609601"/>
            <a:ext cx="10017455" cy="1216024"/>
          </a:xfrm>
        </p:spPr>
        <p:txBody>
          <a:bodyPr>
            <a:normAutofit/>
          </a:bodyPr>
          <a:lstStyle/>
          <a:p>
            <a:r>
              <a:rPr lang="en-US" dirty="0">
                <a:highlight>
                  <a:srgbClr val="C0C0C0"/>
                </a:highlight>
              </a:rPr>
              <a:t>Data visualization</a:t>
            </a:r>
          </a:p>
        </p:txBody>
      </p:sp>
      <p:graphicFrame>
        <p:nvGraphicFramePr>
          <p:cNvPr id="53" name="Content Placeholder 3">
            <a:extLst>
              <a:ext uri="{FF2B5EF4-FFF2-40B4-BE49-F238E27FC236}">
                <a16:creationId xmlns:a16="http://schemas.microsoft.com/office/drawing/2014/main" id="{D0A8F9D0-5F52-47C1-8CB7-2640055C5FD8}"/>
              </a:ext>
            </a:extLst>
          </p:cNvPr>
          <p:cNvGraphicFramePr>
            <a:graphicFrameLocks noGrp="1"/>
          </p:cNvGraphicFramePr>
          <p:nvPr>
            <p:ph idx="1"/>
            <p:extLst>
              <p:ext uri="{D42A27DB-BD31-4B8C-83A1-F6EECF244321}">
                <p14:modId xmlns:p14="http://schemas.microsoft.com/office/powerpoint/2010/main" val="4016057738"/>
              </p:ext>
            </p:extLst>
          </p:nvPr>
        </p:nvGraphicFramePr>
        <p:xfrm>
          <a:off x="1050879" y="1825624"/>
          <a:ext cx="9810604" cy="44287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7078700"/>
      </p:ext>
    </p:extLst>
  </p:cSld>
  <p:clrMapOvr>
    <a:masterClrMapping/>
  </p:clrMapOvr>
</p:sld>
</file>

<file path=ppt/theme/theme1.xml><?xml version="1.0" encoding="utf-8"?>
<a:theme xmlns:a="http://schemas.openxmlformats.org/drawingml/2006/main" name="ArchiveVTI">
  <a:themeElements>
    <a:clrScheme name="Archive">
      <a:dk1>
        <a:sysClr val="windowText" lastClr="000000"/>
      </a:dk1>
      <a:lt1>
        <a:sysClr val="window" lastClr="FFFFFF"/>
      </a:lt1>
      <a:dk2>
        <a:srgbClr val="353B3D"/>
      </a:dk2>
      <a:lt2>
        <a:srgbClr val="EEECEA"/>
      </a:lt2>
      <a:accent1>
        <a:srgbClr val="A65E5E"/>
      </a:accent1>
      <a:accent2>
        <a:srgbClr val="9D6053"/>
      </a:accent2>
      <a:accent3>
        <a:srgbClr val="968274"/>
      </a:accent3>
      <a:accent4>
        <a:srgbClr val="878079"/>
      </a:accent4>
      <a:accent5>
        <a:srgbClr val="6C737A"/>
      </a:accent5>
      <a:accent6>
        <a:srgbClr val="697777"/>
      </a:accent6>
      <a:hlink>
        <a:srgbClr val="A25872"/>
      </a:hlink>
      <a:folHlink>
        <a:srgbClr val="667A7E"/>
      </a:folHlink>
    </a:clrScheme>
    <a:fontScheme name="Custom 170">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veVTI" id="{514BDC9F-20AC-40CA-9FE7-B30987BCD2D4}" vid="{D8FA1533-D953-46ED-B2C7-B32AF1BED7A8}"/>
    </a:ext>
  </a:extLst>
</a:theme>
</file>

<file path=docProps/app.xml><?xml version="1.0" encoding="utf-8"?>
<Properties xmlns="http://schemas.openxmlformats.org/officeDocument/2006/extended-properties" xmlns:vt="http://schemas.openxmlformats.org/officeDocument/2006/docPropsVTypes">
  <Template>{6EA242F0-850B-2D43-BC01-10AFB04A470C}tf16401369</Template>
  <TotalTime>5787</TotalTime>
  <Words>638</Words>
  <Application>Microsoft Macintosh PowerPoint</Application>
  <PresentationFormat>Widescreen</PresentationFormat>
  <Paragraphs>84</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Bembo</vt:lpstr>
      <vt:lpstr>Wingdings</vt:lpstr>
      <vt:lpstr>ArchiveVTI</vt:lpstr>
      <vt:lpstr>Futuristic Airbnb – Exploring in London</vt:lpstr>
      <vt:lpstr>Introduction</vt:lpstr>
      <vt:lpstr>Motivation</vt:lpstr>
      <vt:lpstr>Topics covered in this presentation</vt:lpstr>
      <vt:lpstr>Data Sources</vt:lpstr>
      <vt:lpstr>Overview of the Dataset </vt:lpstr>
      <vt:lpstr>Data Cleanup and exploration</vt:lpstr>
      <vt:lpstr>After Cleaning?</vt:lpstr>
      <vt:lpstr>Data visualization</vt:lpstr>
      <vt:lpstr>Overview of Airbnb - London</vt:lpstr>
      <vt:lpstr>Listings overview</vt:lpstr>
      <vt:lpstr>When to plan for vacation?</vt:lpstr>
      <vt:lpstr>Helping the guests to find a better accommodation in London</vt:lpstr>
      <vt:lpstr>HOST overview and improve host’s business in London</vt:lpstr>
      <vt:lpstr>Price analytics – help both the guests and hosts</vt:lpstr>
      <vt:lpstr>Most expensive properties and neighborhood</vt:lpstr>
      <vt:lpstr>PowerPoint Presentation</vt:lpstr>
      <vt:lpstr>Takeaways</vt:lpstr>
      <vt:lpstr>Takeaways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Saranya Pandiaraj</dc:creator>
  <cp:lastModifiedBy>Saranya Pandiaraj</cp:lastModifiedBy>
  <cp:revision>38</cp:revision>
  <dcterms:created xsi:type="dcterms:W3CDTF">2021-05-12T20:02:39Z</dcterms:created>
  <dcterms:modified xsi:type="dcterms:W3CDTF">2021-05-19T08:31:13Z</dcterms:modified>
</cp:coreProperties>
</file>